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6"/>
  </p:notesMasterIdLst>
  <p:sldIdLst>
    <p:sldId id="260" r:id="rId5"/>
  </p:sldIdLst>
  <p:sldSz cx="10693400" cy="7556500"/>
  <p:notesSz cx="6889750" cy="10021888"/>
  <p:embeddedFontLst>
    <p:embeddedFont>
      <p:font typeface="DM Sans" pitchFamily="2" charset="0"/>
      <p:regular r:id="rId7"/>
      <p:bold r:id="rId8"/>
      <p:italic r:id="rId9"/>
      <p:boldItalic r:id="rId10"/>
    </p:embeddedFont>
    <p:embeddedFont>
      <p:font typeface="DM Sans Bold" pitchFamily="2" charset="0"/>
      <p:regular r:id="rId11"/>
      <p:bold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B16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ggins, Teigan (Growth Company)" userId="6b977de3-eeb6-4d36-aa47-2111edbf69f3" providerId="ADAL" clId="{97B67D31-59FA-4A04-8001-B64D6FCF2F97}"/>
    <pc:docChg chg="custSel modSld">
      <pc:chgData name="Higgins, Teigan (Growth Company)" userId="6b977de3-eeb6-4d36-aa47-2111edbf69f3" providerId="ADAL" clId="{97B67D31-59FA-4A04-8001-B64D6FCF2F97}" dt="2024-09-20T12:08:55.071" v="116" actId="1076"/>
      <pc:docMkLst>
        <pc:docMk/>
      </pc:docMkLst>
      <pc:sldChg chg="modSp mod">
        <pc:chgData name="Higgins, Teigan (Growth Company)" userId="6b977de3-eeb6-4d36-aa47-2111edbf69f3" providerId="ADAL" clId="{97B67D31-59FA-4A04-8001-B64D6FCF2F97}" dt="2024-09-20T12:08:55.071" v="116" actId="1076"/>
        <pc:sldMkLst>
          <pc:docMk/>
          <pc:sldMk cId="701616185" sldId="260"/>
        </pc:sldMkLst>
        <pc:spChg chg="mod">
          <ac:chgData name="Higgins, Teigan (Growth Company)" userId="6b977de3-eeb6-4d36-aa47-2111edbf69f3" providerId="ADAL" clId="{97B67D31-59FA-4A04-8001-B64D6FCF2F97}" dt="2024-09-18T10:33:16.956" v="85" actId="20577"/>
          <ac:spMkLst>
            <pc:docMk/>
            <pc:sldMk cId="701616185" sldId="260"/>
            <ac:spMk id="5" creationId="{00000000-0000-0000-0000-000000000000}"/>
          </ac:spMkLst>
        </pc:spChg>
        <pc:spChg chg="mod">
          <ac:chgData name="Higgins, Teigan (Growth Company)" userId="6b977de3-eeb6-4d36-aa47-2111edbf69f3" providerId="ADAL" clId="{97B67D31-59FA-4A04-8001-B64D6FCF2F97}" dt="2024-09-18T10:21:07.594" v="12" actId="20577"/>
          <ac:spMkLst>
            <pc:docMk/>
            <pc:sldMk cId="701616185" sldId="260"/>
            <ac:spMk id="69" creationId="{00000000-0000-0000-0000-000000000000}"/>
          </ac:spMkLst>
        </pc:spChg>
        <pc:grpChg chg="mod">
          <ac:chgData name="Higgins, Teigan (Growth Company)" userId="6b977de3-eeb6-4d36-aa47-2111edbf69f3" providerId="ADAL" clId="{97B67D31-59FA-4A04-8001-B64D6FCF2F97}" dt="2024-09-20T12:08:41.896" v="114" actId="1076"/>
          <ac:grpSpMkLst>
            <pc:docMk/>
            <pc:sldMk cId="701616185" sldId="260"/>
            <ac:grpSpMk id="28" creationId="{CF1B9767-E9EF-A606-F9C5-242A7A374F79}"/>
          </ac:grpSpMkLst>
        </pc:grpChg>
        <pc:grpChg chg="mod">
          <ac:chgData name="Higgins, Teigan (Growth Company)" userId="6b977de3-eeb6-4d36-aa47-2111edbf69f3" providerId="ADAL" clId="{97B67D31-59FA-4A04-8001-B64D6FCF2F97}" dt="2024-09-20T12:08:55.071" v="116" actId="1076"/>
          <ac:grpSpMkLst>
            <pc:docMk/>
            <pc:sldMk cId="701616185" sldId="260"/>
            <ac:grpSpMk id="40" creationId="{520CA97F-56F1-0656-2A54-8241988938FF}"/>
          </ac:grpSpMkLst>
        </pc:grpChg>
        <pc:grpChg chg="mod">
          <ac:chgData name="Higgins, Teigan (Growth Company)" userId="6b977de3-eeb6-4d36-aa47-2111edbf69f3" providerId="ADAL" clId="{97B67D31-59FA-4A04-8001-B64D6FCF2F97}" dt="2024-09-20T12:08:53.320" v="115" actId="1076"/>
          <ac:grpSpMkLst>
            <pc:docMk/>
            <pc:sldMk cId="701616185" sldId="260"/>
            <ac:grpSpMk id="74" creationId="{8F8B01DD-A375-57E3-D2F5-8A20472442BA}"/>
          </ac:grpSpMkLst>
        </pc:grpChg>
        <pc:grpChg chg="mod">
          <ac:chgData name="Higgins, Teigan (Growth Company)" userId="6b977de3-eeb6-4d36-aa47-2111edbf69f3" providerId="ADAL" clId="{97B67D31-59FA-4A04-8001-B64D6FCF2F97}" dt="2024-09-20T12:08:40.336" v="113" actId="1076"/>
          <ac:grpSpMkLst>
            <pc:docMk/>
            <pc:sldMk cId="701616185" sldId="260"/>
            <ac:grpSpMk id="90" creationId="{1D517F53-E8EF-C9B9-4289-D73488CEA528}"/>
          </ac:grpSpMkLst>
        </pc:grpChg>
        <pc:graphicFrameChg chg="modGraphic">
          <ac:chgData name="Higgins, Teigan (Growth Company)" userId="6b977de3-eeb6-4d36-aa47-2111edbf69f3" providerId="ADAL" clId="{97B67D31-59FA-4A04-8001-B64D6FCF2F97}" dt="2024-09-18T10:34:16.486" v="112" actId="207"/>
          <ac:graphicFrameMkLst>
            <pc:docMk/>
            <pc:sldMk cId="701616185" sldId="260"/>
            <ac:graphicFrameMk id="8" creationId="{1399FD29-BE2F-3B84-A856-7A0C974C5C68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CCA30EF2-FF3E-450D-9FE8-C07943DC99CB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52513" y="1252538"/>
            <a:ext cx="478472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711DC568-28E6-4E4C-8786-41015DD03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2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44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36458" y="1887379"/>
            <a:ext cx="2843678" cy="4953624"/>
            <a:chOff x="-4195" y="24073"/>
            <a:chExt cx="877073" cy="1738111"/>
          </a:xfrm>
        </p:grpSpPr>
        <p:sp>
          <p:nvSpPr>
            <p:cNvPr id="4" name="Freeform 4"/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Hull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*October is Black History month!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*If you ever need a </a:t>
              </a:r>
              <a:r>
                <a:rPr lang="en-US" sz="1200" dirty="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*Drop in Session available of 1-2-1 Support. Please contact your support worker. </a:t>
              </a:r>
            </a:p>
            <a:p>
              <a:pPr marL="171450" indent="-171450" algn="ctr">
                <a:lnSpc>
                  <a:spcPts val="2379"/>
                </a:lnSpc>
                <a:buFont typeface="Arial"/>
                <a:buChar char="•"/>
              </a:pPr>
              <a:r>
                <a:rPr lang="en-US" sz="1200" dirty="0">
                  <a:solidFill>
                    <a:schemeClr val="bg1"/>
                  </a:solidFill>
                  <a:latin typeface="DM Sans"/>
                </a:rPr>
                <a:t>Reception contact number: </a:t>
              </a:r>
              <a:r>
                <a:rPr lang="en-GB" sz="1200" dirty="0">
                  <a:solidFill>
                    <a:schemeClr val="bg1"/>
                  </a:solidFill>
                  <a:latin typeface="DM Sans"/>
                </a:rPr>
                <a:t>07502299992</a:t>
              </a:r>
              <a:endParaRPr lang="en-US" sz="1200" dirty="0">
                <a:solidFill>
                  <a:schemeClr val="bg1"/>
                </a:solidFill>
                <a:latin typeface="DM Sans"/>
              </a:endParaRPr>
            </a:p>
            <a:p>
              <a:pPr marL="171450" indent="-171450" algn="ctr">
                <a:lnSpc>
                  <a:spcPts val="2379"/>
                </a:lnSpc>
                <a:buFont typeface="Arial"/>
                <a:buChar char="•"/>
              </a:pPr>
              <a:r>
                <a:rPr lang="en-GB" sz="1200" dirty="0">
                  <a:solidFill>
                    <a:schemeClr val="bg1"/>
                  </a:solidFill>
                  <a:latin typeface="DM Sans"/>
                </a:rPr>
                <a:t>9:30am – 3:45pm</a:t>
              </a:r>
            </a:p>
            <a:p>
              <a:pPr algn="ctr">
                <a:lnSpc>
                  <a:spcPts val="2379"/>
                </a:lnSpc>
              </a:pPr>
              <a:r>
                <a:rPr lang="en-GB" sz="1200" dirty="0">
                  <a:solidFill>
                    <a:schemeClr val="bg1"/>
                  </a:solidFill>
                  <a:latin typeface="DM Sans"/>
                </a:rPr>
                <a:t>Monday, and Friday</a:t>
              </a:r>
              <a:endParaRPr lang="en-GB" dirty="0">
                <a:solidFill>
                  <a:schemeClr val="bg1"/>
                </a:solidFill>
                <a:latin typeface="Calibri"/>
                <a:ea typeface="Calibri"/>
                <a:cs typeface="Calibri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 dirty="0">
                  <a:solidFill>
                    <a:schemeClr val="bg1"/>
                  </a:solidFill>
                  <a:latin typeface="DM Sans"/>
                  <a:ea typeface="Calibri"/>
                  <a:cs typeface="Calibri"/>
                </a:rPr>
                <a:t>CFO Activity Hub, Jubilee Church, King Edward Street, Hull HU1 3SL</a:t>
              </a:r>
            </a:p>
            <a:p>
              <a:pPr algn="ctr">
                <a:lnSpc>
                  <a:spcPts val="2379"/>
                </a:lnSpc>
              </a:pPr>
              <a:endParaRPr lang="en-GB" sz="12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70281" y="1215574"/>
            <a:ext cx="293842" cy="293842"/>
            <a:chOff x="0" y="0"/>
            <a:chExt cx="812800" cy="812800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206787" y="6743345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208279" y="653306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206787" y="205330"/>
            <a:ext cx="220832" cy="193228"/>
            <a:chOff x="0" y="0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3089259" y="133044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- October 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582557" y="579155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F9A8FFF2-40E9-4415-030B-37DF14846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D411A727-89F5-C976-908E-981B675FF4B8}"/>
              </a:ext>
            </a:extLst>
          </p:cNvPr>
          <p:cNvSpPr txBox="1"/>
          <p:nvPr/>
        </p:nvSpPr>
        <p:spPr>
          <a:xfrm>
            <a:off x="5346700" y="4421526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sp>
        <p:nvSpPr>
          <p:cNvPr id="19" name="TextBox 67">
            <a:extLst>
              <a:ext uri="{FF2B5EF4-FFF2-40B4-BE49-F238E27FC236}">
                <a16:creationId xmlns:a16="http://schemas.microsoft.com/office/drawing/2014/main" id="{4B2B503B-1288-8E22-D686-00B6B242FD0B}"/>
              </a:ext>
            </a:extLst>
          </p:cNvPr>
          <p:cNvSpPr txBox="1"/>
          <p:nvPr/>
        </p:nvSpPr>
        <p:spPr>
          <a:xfrm>
            <a:off x="10267598" y="6087277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399FD29-BE2F-3B84-A856-7A0C974C5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604706"/>
              </p:ext>
            </p:extLst>
          </p:nvPr>
        </p:nvGraphicFramePr>
        <p:xfrm>
          <a:off x="3262684" y="762626"/>
          <a:ext cx="7228215" cy="6736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84154">
                  <a:extLst>
                    <a:ext uri="{9D8B030D-6E8A-4147-A177-3AD203B41FA5}">
                      <a16:colId xmlns:a16="http://schemas.microsoft.com/office/drawing/2014/main" val="3706664526"/>
                    </a:ext>
                  </a:extLst>
                </a:gridCol>
                <a:gridCol w="563643">
                  <a:extLst>
                    <a:ext uri="{9D8B030D-6E8A-4147-A177-3AD203B41FA5}">
                      <a16:colId xmlns:a16="http://schemas.microsoft.com/office/drawing/2014/main" val="1792304366"/>
                    </a:ext>
                  </a:extLst>
                </a:gridCol>
                <a:gridCol w="1523079">
                  <a:extLst>
                    <a:ext uri="{9D8B030D-6E8A-4147-A177-3AD203B41FA5}">
                      <a16:colId xmlns:a16="http://schemas.microsoft.com/office/drawing/2014/main" val="3934747438"/>
                    </a:ext>
                  </a:extLst>
                </a:gridCol>
                <a:gridCol w="216188">
                  <a:extLst>
                    <a:ext uri="{9D8B030D-6E8A-4147-A177-3AD203B41FA5}">
                      <a16:colId xmlns:a16="http://schemas.microsoft.com/office/drawing/2014/main" val="3469109985"/>
                    </a:ext>
                  </a:extLst>
                </a:gridCol>
                <a:gridCol w="1586545">
                  <a:extLst>
                    <a:ext uri="{9D8B030D-6E8A-4147-A177-3AD203B41FA5}">
                      <a16:colId xmlns:a16="http://schemas.microsoft.com/office/drawing/2014/main" val="3444223014"/>
                    </a:ext>
                  </a:extLst>
                </a:gridCol>
                <a:gridCol w="561435">
                  <a:extLst>
                    <a:ext uri="{9D8B030D-6E8A-4147-A177-3AD203B41FA5}">
                      <a16:colId xmlns:a16="http://schemas.microsoft.com/office/drawing/2014/main" val="2902081105"/>
                    </a:ext>
                  </a:extLst>
                </a:gridCol>
                <a:gridCol w="1393171">
                  <a:extLst>
                    <a:ext uri="{9D8B030D-6E8A-4147-A177-3AD203B41FA5}">
                      <a16:colId xmlns:a16="http://schemas.microsoft.com/office/drawing/2014/main" val="3394257310"/>
                    </a:ext>
                  </a:extLst>
                </a:gridCol>
              </a:tblGrid>
              <a:tr h="1132601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Monday Morning 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9:30am -12:15pm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Monday Afternoon 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12:45pm  – 15:45pm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Friday Morning 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9:30am -12:15pm 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Friday Afternoon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12:45am -15:45pm 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324031"/>
                  </a:ext>
                </a:extLst>
              </a:tr>
              <a:tr h="1306847">
                <a:tc>
                  <a:txBody>
                    <a:bodyPr/>
                    <a:lstStyle/>
                    <a:p>
                      <a:r>
                        <a:rPr lang="en-GB" sz="1400" b="1">
                          <a:solidFill>
                            <a:schemeClr val="tx1"/>
                          </a:solidFill>
                        </a:rPr>
                        <a:t>Drop in Session </a:t>
                      </a:r>
                      <a:r>
                        <a:rPr lang="en-GB" sz="1400">
                          <a:solidFill>
                            <a:schemeClr val="tx1"/>
                          </a:solidFill>
                        </a:rPr>
                        <a:t>(accommodation, finance and food bank)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Employment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 – (CV`s, disclosures, job search, national careers service)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solidFill>
                            <a:schemeClr val="tx1"/>
                          </a:solidFill>
                        </a:rPr>
                        <a:t>Cooking on a budget </a:t>
                      </a:r>
                      <a:r>
                        <a:rPr lang="en-GB" sz="1400">
                          <a:solidFill>
                            <a:schemeClr val="tx1"/>
                          </a:solidFill>
                        </a:rPr>
                        <a:t>– (level 1 / level 2 food hygiene course)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EDI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– (Grief awareness day) followed by 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 Arts &amp; crafts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 (wellbeing &amp; mindfulness)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167072"/>
                  </a:ext>
                </a:extLst>
              </a:tr>
              <a:tr h="1306847">
                <a:tc>
                  <a:txBody>
                    <a:bodyPr/>
                    <a:lstStyle/>
                    <a:p>
                      <a:r>
                        <a:rPr lang="en-GB" sz="1400" b="1">
                          <a:solidFill>
                            <a:schemeClr val="tx1"/>
                          </a:solidFill>
                        </a:rPr>
                        <a:t>Future Focus       </a:t>
                      </a:r>
                    </a:p>
                    <a:p>
                      <a:r>
                        <a:rPr lang="en-GB" sz="1400">
                          <a:solidFill>
                            <a:schemeClr val="tx1"/>
                          </a:solidFill>
                        </a:rPr>
                        <a:t>(5 aspects of Wellbeing, Areas of improvements) </a:t>
                      </a:r>
                    </a:p>
                    <a:p>
                      <a:endParaRPr lang="en-GB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solidFill>
                            <a:schemeClr val="tx1"/>
                          </a:solidFill>
                        </a:rPr>
                        <a:t>Music &amp; Dance </a:t>
                      </a:r>
                      <a:r>
                        <a:rPr lang="en-GB" sz="1400">
                          <a:solidFill>
                            <a:schemeClr val="tx1"/>
                          </a:solidFill>
                        </a:rPr>
                        <a:t>– (being creative, develop teamwork &amp; confidence 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Future focus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– (SMART target and future self)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solidFill>
                            <a:schemeClr val="tx1"/>
                          </a:solidFill>
                        </a:rPr>
                        <a:t>Sports</a:t>
                      </a:r>
                      <a:r>
                        <a:rPr lang="en-GB" sz="1400">
                          <a:solidFill>
                            <a:schemeClr val="tx1"/>
                          </a:solidFill>
                        </a:rPr>
                        <a:t> – (well being walk around the marina, and fitness tips)</a:t>
                      </a:r>
                    </a:p>
                    <a:p>
                      <a:endParaRPr lang="en-GB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310882"/>
                  </a:ext>
                </a:extLst>
              </a:tr>
              <a:tr h="1306847">
                <a:tc>
                  <a:txBody>
                    <a:bodyPr/>
                    <a:lstStyle/>
                    <a:p>
                      <a:r>
                        <a:rPr lang="en-GB" sz="1400" b="1">
                          <a:solidFill>
                            <a:schemeClr val="tx1"/>
                          </a:solidFill>
                        </a:rPr>
                        <a:t>Doing good to be good </a:t>
                      </a:r>
                      <a:r>
                        <a:rPr lang="en-GB" sz="1400">
                          <a:solidFill>
                            <a:schemeClr val="tx1"/>
                          </a:solidFill>
                        </a:rPr>
                        <a:t>– (Diamond Art 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Relationship Coaching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– (healthy relationships)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solidFill>
                            <a:schemeClr val="tx1"/>
                          </a:solidFill>
                        </a:rPr>
                        <a:t>Doing good to be good </a:t>
                      </a:r>
                      <a:r>
                        <a:rPr lang="en-GB" sz="1400">
                          <a:solidFill>
                            <a:schemeClr val="tx1"/>
                          </a:solidFill>
                        </a:rPr>
                        <a:t>– ( feeding the hub/ cooking on a budget)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solidFill>
                            <a:schemeClr val="tx1"/>
                          </a:solidFill>
                        </a:rPr>
                        <a:t>Relationship coaching </a:t>
                      </a:r>
                      <a:r>
                        <a:rPr lang="en-GB" sz="1400">
                          <a:solidFill>
                            <a:schemeClr val="tx1"/>
                          </a:solidFill>
                        </a:rPr>
                        <a:t>– (learning about yourself / managing anger)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697702"/>
                  </a:ext>
                </a:extLst>
              </a:tr>
              <a:tr h="110356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Life Skills/ mental health-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(dealing with anxiety &amp; reduce stress)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solidFill>
                            <a:schemeClr val="tx1"/>
                          </a:solidFill>
                        </a:rPr>
                        <a:t>Drop in session </a:t>
                      </a:r>
                      <a:r>
                        <a:rPr lang="en-GB" sz="1400">
                          <a:solidFill>
                            <a:schemeClr val="tx1"/>
                          </a:solidFill>
                        </a:rPr>
                        <a:t>– (GP referrals, accommodations, healthcare.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Life skills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– READY steady cook!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Employability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 – (exploring jobs, CV`s, disclosures continued)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055259"/>
                  </a:ext>
                </a:extLst>
              </a:tr>
            </a:tbl>
          </a:graphicData>
        </a:graphic>
      </p:graphicFrame>
      <p:grpSp>
        <p:nvGrpSpPr>
          <p:cNvPr id="11" name="Group 65">
            <a:extLst>
              <a:ext uri="{FF2B5EF4-FFF2-40B4-BE49-F238E27FC236}">
                <a16:creationId xmlns:a16="http://schemas.microsoft.com/office/drawing/2014/main" id="{FF9C9301-78A7-1B4B-2727-0203ADCB2C48}"/>
              </a:ext>
            </a:extLst>
          </p:cNvPr>
          <p:cNvGrpSpPr/>
          <p:nvPr/>
        </p:nvGrpSpPr>
        <p:grpSpPr>
          <a:xfrm>
            <a:off x="3934008" y="2854687"/>
            <a:ext cx="220832" cy="193228"/>
            <a:chOff x="0" y="0"/>
            <a:chExt cx="812800" cy="711200"/>
          </a:xfrm>
        </p:grpSpPr>
        <p:sp>
          <p:nvSpPr>
            <p:cNvPr id="13" name="Freeform 66">
              <a:extLst>
                <a:ext uri="{FF2B5EF4-FFF2-40B4-BE49-F238E27FC236}">
                  <a16:creationId xmlns:a16="http://schemas.microsoft.com/office/drawing/2014/main" id="{05B47BD6-AD8C-C902-3F8E-3867BB2C40B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BDB70218-4F0F-C092-3650-98C35E38F0D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" name="Group 65">
            <a:extLst>
              <a:ext uri="{FF2B5EF4-FFF2-40B4-BE49-F238E27FC236}">
                <a16:creationId xmlns:a16="http://schemas.microsoft.com/office/drawing/2014/main" id="{D13F52A3-B568-7E9A-8143-ECE206D5EC09}"/>
              </a:ext>
            </a:extLst>
          </p:cNvPr>
          <p:cNvGrpSpPr/>
          <p:nvPr/>
        </p:nvGrpSpPr>
        <p:grpSpPr>
          <a:xfrm>
            <a:off x="7948366" y="4361542"/>
            <a:ext cx="220832" cy="193228"/>
            <a:chOff x="0" y="0"/>
            <a:chExt cx="812800" cy="711200"/>
          </a:xfrm>
        </p:grpSpPr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6B4DCE41-0F4C-0473-6D06-54CDE662256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Box 67">
              <a:extLst>
                <a:ext uri="{FF2B5EF4-FFF2-40B4-BE49-F238E27FC236}">
                  <a16:creationId xmlns:a16="http://schemas.microsoft.com/office/drawing/2014/main" id="{A586E315-938E-FDC0-A270-2D4C606DE08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2" name="Group 65">
            <a:extLst>
              <a:ext uri="{FF2B5EF4-FFF2-40B4-BE49-F238E27FC236}">
                <a16:creationId xmlns:a16="http://schemas.microsoft.com/office/drawing/2014/main" id="{ED4B0516-AE76-4825-CCCA-F0DA69B45F77}"/>
              </a:ext>
            </a:extLst>
          </p:cNvPr>
          <p:cNvGrpSpPr/>
          <p:nvPr/>
        </p:nvGrpSpPr>
        <p:grpSpPr>
          <a:xfrm>
            <a:off x="10157182" y="7022225"/>
            <a:ext cx="220832" cy="193228"/>
            <a:chOff x="0" y="0"/>
            <a:chExt cx="812800" cy="711200"/>
          </a:xfrm>
        </p:grpSpPr>
        <p:sp>
          <p:nvSpPr>
            <p:cNvPr id="23" name="Freeform 66">
              <a:extLst>
                <a:ext uri="{FF2B5EF4-FFF2-40B4-BE49-F238E27FC236}">
                  <a16:creationId xmlns:a16="http://schemas.microsoft.com/office/drawing/2014/main" id="{788D1C57-B90C-D880-0EDB-DAECE164AE9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TextBox 67">
              <a:extLst>
                <a:ext uri="{FF2B5EF4-FFF2-40B4-BE49-F238E27FC236}">
                  <a16:creationId xmlns:a16="http://schemas.microsoft.com/office/drawing/2014/main" id="{E1A43A24-B43C-6845-EECA-824A5B99F88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5" name="Group 65">
            <a:extLst>
              <a:ext uri="{FF2B5EF4-FFF2-40B4-BE49-F238E27FC236}">
                <a16:creationId xmlns:a16="http://schemas.microsoft.com/office/drawing/2014/main" id="{2600B4A0-62ED-BD44-9864-2AAFD39BB58A}"/>
              </a:ext>
            </a:extLst>
          </p:cNvPr>
          <p:cNvGrpSpPr/>
          <p:nvPr/>
        </p:nvGrpSpPr>
        <p:grpSpPr>
          <a:xfrm>
            <a:off x="6294261" y="7005357"/>
            <a:ext cx="220832" cy="193228"/>
            <a:chOff x="0" y="0"/>
            <a:chExt cx="812800" cy="711200"/>
          </a:xfrm>
        </p:grpSpPr>
        <p:sp>
          <p:nvSpPr>
            <p:cNvPr id="26" name="Freeform 66">
              <a:extLst>
                <a:ext uri="{FF2B5EF4-FFF2-40B4-BE49-F238E27FC236}">
                  <a16:creationId xmlns:a16="http://schemas.microsoft.com/office/drawing/2014/main" id="{3AA9AC92-4164-5830-96F0-C859A281786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TextBox 67">
              <a:extLst>
                <a:ext uri="{FF2B5EF4-FFF2-40B4-BE49-F238E27FC236}">
                  <a16:creationId xmlns:a16="http://schemas.microsoft.com/office/drawing/2014/main" id="{4A3951C4-FFF5-0674-5E4A-84903EB0ECC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8" name="Group 62">
            <a:extLst>
              <a:ext uri="{FF2B5EF4-FFF2-40B4-BE49-F238E27FC236}">
                <a16:creationId xmlns:a16="http://schemas.microsoft.com/office/drawing/2014/main" id="{CF1B9767-E9EF-A606-F9C5-242A7A374F79}"/>
              </a:ext>
            </a:extLst>
          </p:cNvPr>
          <p:cNvGrpSpPr/>
          <p:nvPr/>
        </p:nvGrpSpPr>
        <p:grpSpPr>
          <a:xfrm>
            <a:off x="6303654" y="5956466"/>
            <a:ext cx="242972" cy="242972"/>
            <a:chOff x="0" y="0"/>
            <a:chExt cx="812800" cy="812800"/>
          </a:xfrm>
        </p:grpSpPr>
        <p:sp>
          <p:nvSpPr>
            <p:cNvPr id="29" name="Freeform 63">
              <a:extLst>
                <a:ext uri="{FF2B5EF4-FFF2-40B4-BE49-F238E27FC236}">
                  <a16:creationId xmlns:a16="http://schemas.microsoft.com/office/drawing/2014/main" id="{14D60F05-2636-753C-AEFA-2C66BB8C077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TextBox 64">
              <a:extLst>
                <a:ext uri="{FF2B5EF4-FFF2-40B4-BE49-F238E27FC236}">
                  <a16:creationId xmlns:a16="http://schemas.microsoft.com/office/drawing/2014/main" id="{CDFBDDD2-5D40-FC85-D26E-2D486C8D547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1" name="Group 62">
            <a:extLst>
              <a:ext uri="{FF2B5EF4-FFF2-40B4-BE49-F238E27FC236}">
                <a16:creationId xmlns:a16="http://schemas.microsoft.com/office/drawing/2014/main" id="{C1FFFA36-5397-DDB3-0F7F-D33F6562E59A}"/>
              </a:ext>
            </a:extLst>
          </p:cNvPr>
          <p:cNvGrpSpPr/>
          <p:nvPr/>
        </p:nvGrpSpPr>
        <p:grpSpPr>
          <a:xfrm>
            <a:off x="10080703" y="4360168"/>
            <a:ext cx="242972" cy="242972"/>
            <a:chOff x="0" y="0"/>
            <a:chExt cx="812800" cy="812800"/>
          </a:xfrm>
        </p:grpSpPr>
        <p:sp>
          <p:nvSpPr>
            <p:cNvPr id="32" name="Freeform 63">
              <a:extLst>
                <a:ext uri="{FF2B5EF4-FFF2-40B4-BE49-F238E27FC236}">
                  <a16:creationId xmlns:a16="http://schemas.microsoft.com/office/drawing/2014/main" id="{2212116B-AD22-7DA1-934C-1600EFE8119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TextBox 64">
              <a:extLst>
                <a:ext uri="{FF2B5EF4-FFF2-40B4-BE49-F238E27FC236}">
                  <a16:creationId xmlns:a16="http://schemas.microsoft.com/office/drawing/2014/main" id="{05D59146-8CD3-5F2A-D5C9-78A1FD89A2F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4" name="Group 62">
            <a:extLst>
              <a:ext uri="{FF2B5EF4-FFF2-40B4-BE49-F238E27FC236}">
                <a16:creationId xmlns:a16="http://schemas.microsoft.com/office/drawing/2014/main" id="{329005A7-91E5-F25A-49E8-635AA44486E7}"/>
              </a:ext>
            </a:extLst>
          </p:cNvPr>
          <p:cNvGrpSpPr/>
          <p:nvPr/>
        </p:nvGrpSpPr>
        <p:grpSpPr>
          <a:xfrm>
            <a:off x="9925259" y="5653855"/>
            <a:ext cx="242972" cy="242972"/>
            <a:chOff x="0" y="0"/>
            <a:chExt cx="812800" cy="812800"/>
          </a:xfrm>
        </p:grpSpPr>
        <p:sp>
          <p:nvSpPr>
            <p:cNvPr id="35" name="Freeform 63">
              <a:extLst>
                <a:ext uri="{FF2B5EF4-FFF2-40B4-BE49-F238E27FC236}">
                  <a16:creationId xmlns:a16="http://schemas.microsoft.com/office/drawing/2014/main" id="{2F0C5263-9F45-5908-92EC-B5387D8DC03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TextBox 64">
              <a:extLst>
                <a:ext uri="{FF2B5EF4-FFF2-40B4-BE49-F238E27FC236}">
                  <a16:creationId xmlns:a16="http://schemas.microsoft.com/office/drawing/2014/main" id="{C4D73F7E-203D-C42F-23FC-8FAAE8C839A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0" name="Group 65">
            <a:extLst>
              <a:ext uri="{FF2B5EF4-FFF2-40B4-BE49-F238E27FC236}">
                <a16:creationId xmlns:a16="http://schemas.microsoft.com/office/drawing/2014/main" id="{520CA97F-56F1-0656-2A54-8241988938FF}"/>
              </a:ext>
            </a:extLst>
          </p:cNvPr>
          <p:cNvGrpSpPr/>
          <p:nvPr/>
        </p:nvGrpSpPr>
        <p:grpSpPr>
          <a:xfrm>
            <a:off x="6216017" y="3334437"/>
            <a:ext cx="220832" cy="193228"/>
            <a:chOff x="0" y="0"/>
            <a:chExt cx="812800" cy="711200"/>
          </a:xfrm>
        </p:grpSpPr>
        <p:sp>
          <p:nvSpPr>
            <p:cNvPr id="41" name="Freeform 66">
              <a:extLst>
                <a:ext uri="{FF2B5EF4-FFF2-40B4-BE49-F238E27FC236}">
                  <a16:creationId xmlns:a16="http://schemas.microsoft.com/office/drawing/2014/main" id="{A53F4CD6-39A0-227D-50BC-FCA1178545E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TextBox 67">
              <a:extLst>
                <a:ext uri="{FF2B5EF4-FFF2-40B4-BE49-F238E27FC236}">
                  <a16:creationId xmlns:a16="http://schemas.microsoft.com/office/drawing/2014/main" id="{2628605B-2303-94C9-959B-2598208089E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3" name="Group 46">
            <a:extLst>
              <a:ext uri="{FF2B5EF4-FFF2-40B4-BE49-F238E27FC236}">
                <a16:creationId xmlns:a16="http://schemas.microsoft.com/office/drawing/2014/main" id="{16A21394-31AD-8F53-C8DB-761B4CCC91D9}"/>
              </a:ext>
            </a:extLst>
          </p:cNvPr>
          <p:cNvGrpSpPr/>
          <p:nvPr/>
        </p:nvGrpSpPr>
        <p:grpSpPr>
          <a:xfrm rot="2700000">
            <a:off x="8022277" y="6981634"/>
            <a:ext cx="293842" cy="293842"/>
            <a:chOff x="0" y="0"/>
            <a:chExt cx="812800" cy="812800"/>
          </a:xfrm>
        </p:grpSpPr>
        <p:sp>
          <p:nvSpPr>
            <p:cNvPr id="44" name="Freeform 47">
              <a:extLst>
                <a:ext uri="{FF2B5EF4-FFF2-40B4-BE49-F238E27FC236}">
                  <a16:creationId xmlns:a16="http://schemas.microsoft.com/office/drawing/2014/main" id="{D5802D26-D25E-BF51-877A-C9C8196200E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TextBox 48">
              <a:extLst>
                <a:ext uri="{FF2B5EF4-FFF2-40B4-BE49-F238E27FC236}">
                  <a16:creationId xmlns:a16="http://schemas.microsoft.com/office/drawing/2014/main" id="{01C28EF4-F409-50AF-9E32-5A8306F6DE9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1" name="Group 46">
            <a:extLst>
              <a:ext uri="{FF2B5EF4-FFF2-40B4-BE49-F238E27FC236}">
                <a16:creationId xmlns:a16="http://schemas.microsoft.com/office/drawing/2014/main" id="{FD403E6D-46C5-F9F9-8857-1CBAF44E9DA5}"/>
              </a:ext>
            </a:extLst>
          </p:cNvPr>
          <p:cNvGrpSpPr/>
          <p:nvPr/>
        </p:nvGrpSpPr>
        <p:grpSpPr>
          <a:xfrm rot="2700000">
            <a:off x="8022278" y="5720577"/>
            <a:ext cx="293842" cy="293842"/>
            <a:chOff x="0" y="0"/>
            <a:chExt cx="812800" cy="812800"/>
          </a:xfrm>
        </p:grpSpPr>
        <p:sp>
          <p:nvSpPr>
            <p:cNvPr id="53" name="Freeform 47">
              <a:extLst>
                <a:ext uri="{FF2B5EF4-FFF2-40B4-BE49-F238E27FC236}">
                  <a16:creationId xmlns:a16="http://schemas.microsoft.com/office/drawing/2014/main" id="{5F11EAEF-8D8E-50A3-7D77-43E3AB8474E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TextBox 48">
              <a:extLst>
                <a:ext uri="{FF2B5EF4-FFF2-40B4-BE49-F238E27FC236}">
                  <a16:creationId xmlns:a16="http://schemas.microsoft.com/office/drawing/2014/main" id="{61DA45B2-F02B-0EEC-EEC8-F2174178ACE3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5">
            <a:extLst>
              <a:ext uri="{FF2B5EF4-FFF2-40B4-BE49-F238E27FC236}">
                <a16:creationId xmlns:a16="http://schemas.microsoft.com/office/drawing/2014/main" id="{1AC10391-2A56-196A-8A36-2840DA766790}"/>
              </a:ext>
            </a:extLst>
          </p:cNvPr>
          <p:cNvGrpSpPr/>
          <p:nvPr/>
        </p:nvGrpSpPr>
        <p:grpSpPr>
          <a:xfrm>
            <a:off x="7966936" y="2949274"/>
            <a:ext cx="220832" cy="193228"/>
            <a:chOff x="0" y="0"/>
            <a:chExt cx="812800" cy="711200"/>
          </a:xfrm>
        </p:grpSpPr>
        <p:sp>
          <p:nvSpPr>
            <p:cNvPr id="56" name="Freeform 66">
              <a:extLst>
                <a:ext uri="{FF2B5EF4-FFF2-40B4-BE49-F238E27FC236}">
                  <a16:creationId xmlns:a16="http://schemas.microsoft.com/office/drawing/2014/main" id="{3B69F93B-2A8A-CBD3-EDA3-600CF00815C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7">
              <a:extLst>
                <a:ext uri="{FF2B5EF4-FFF2-40B4-BE49-F238E27FC236}">
                  <a16:creationId xmlns:a16="http://schemas.microsoft.com/office/drawing/2014/main" id="{8226DA41-1422-0879-9E81-796A27D3D51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8" name="Group 46">
            <a:extLst>
              <a:ext uri="{FF2B5EF4-FFF2-40B4-BE49-F238E27FC236}">
                <a16:creationId xmlns:a16="http://schemas.microsoft.com/office/drawing/2014/main" id="{CFA55E62-3197-C8DE-F47E-04D4DED90C0F}"/>
              </a:ext>
            </a:extLst>
          </p:cNvPr>
          <p:cNvGrpSpPr/>
          <p:nvPr/>
        </p:nvGrpSpPr>
        <p:grpSpPr>
          <a:xfrm rot="2700000">
            <a:off x="4105281" y="5834915"/>
            <a:ext cx="293842" cy="293842"/>
            <a:chOff x="0" y="0"/>
            <a:chExt cx="812800" cy="812800"/>
          </a:xfrm>
        </p:grpSpPr>
        <p:sp>
          <p:nvSpPr>
            <p:cNvPr id="59" name="Freeform 47">
              <a:extLst>
                <a:ext uri="{FF2B5EF4-FFF2-40B4-BE49-F238E27FC236}">
                  <a16:creationId xmlns:a16="http://schemas.microsoft.com/office/drawing/2014/main" id="{0EC9119E-DF66-65CD-FD83-9BD9CA05A7A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TextBox 48">
              <a:extLst>
                <a:ext uri="{FF2B5EF4-FFF2-40B4-BE49-F238E27FC236}">
                  <a16:creationId xmlns:a16="http://schemas.microsoft.com/office/drawing/2014/main" id="{FD8E7240-F654-91BD-0240-6AF9AEFE75D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1ED7767D-240A-5EB3-19B9-6C3938CB5BE8}"/>
              </a:ext>
            </a:extLst>
          </p:cNvPr>
          <p:cNvGrpSpPr/>
          <p:nvPr/>
        </p:nvGrpSpPr>
        <p:grpSpPr>
          <a:xfrm>
            <a:off x="4181756" y="4070434"/>
            <a:ext cx="220832" cy="193228"/>
            <a:chOff x="0" y="0"/>
            <a:chExt cx="812800" cy="711200"/>
          </a:xfrm>
        </p:grpSpPr>
        <p:sp>
          <p:nvSpPr>
            <p:cNvPr id="68" name="Freeform 66">
              <a:extLst>
                <a:ext uri="{FF2B5EF4-FFF2-40B4-BE49-F238E27FC236}">
                  <a16:creationId xmlns:a16="http://schemas.microsoft.com/office/drawing/2014/main" id="{3A027210-7DF3-9674-EF28-26A570FC0DC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TextBox 67">
              <a:extLst>
                <a:ext uri="{FF2B5EF4-FFF2-40B4-BE49-F238E27FC236}">
                  <a16:creationId xmlns:a16="http://schemas.microsoft.com/office/drawing/2014/main" id="{2D22E72A-BD6F-532E-3A2F-72BD643AD3D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4" name="Group 46">
            <a:extLst>
              <a:ext uri="{FF2B5EF4-FFF2-40B4-BE49-F238E27FC236}">
                <a16:creationId xmlns:a16="http://schemas.microsoft.com/office/drawing/2014/main" id="{8F8B01DD-A375-57E3-D2F5-8A20472442BA}"/>
              </a:ext>
            </a:extLst>
          </p:cNvPr>
          <p:cNvGrpSpPr/>
          <p:nvPr/>
        </p:nvGrpSpPr>
        <p:grpSpPr>
          <a:xfrm rot="2700000">
            <a:off x="6332689" y="4566488"/>
            <a:ext cx="293842" cy="293842"/>
            <a:chOff x="0" y="0"/>
            <a:chExt cx="812800" cy="812800"/>
          </a:xfrm>
        </p:grpSpPr>
        <p:sp>
          <p:nvSpPr>
            <p:cNvPr id="75" name="Freeform 47">
              <a:extLst>
                <a:ext uri="{FF2B5EF4-FFF2-40B4-BE49-F238E27FC236}">
                  <a16:creationId xmlns:a16="http://schemas.microsoft.com/office/drawing/2014/main" id="{7D1E46DD-115F-0F61-79E8-DCF834549D5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48">
              <a:extLst>
                <a:ext uri="{FF2B5EF4-FFF2-40B4-BE49-F238E27FC236}">
                  <a16:creationId xmlns:a16="http://schemas.microsoft.com/office/drawing/2014/main" id="{CF08F167-1DFF-5509-7DE3-3DF761EC1DA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7" name="Group 46">
            <a:extLst>
              <a:ext uri="{FF2B5EF4-FFF2-40B4-BE49-F238E27FC236}">
                <a16:creationId xmlns:a16="http://schemas.microsoft.com/office/drawing/2014/main" id="{A6BA0A1E-31FE-0F10-359B-596454DED6EF}"/>
              </a:ext>
            </a:extLst>
          </p:cNvPr>
          <p:cNvGrpSpPr/>
          <p:nvPr/>
        </p:nvGrpSpPr>
        <p:grpSpPr>
          <a:xfrm rot="2700000">
            <a:off x="10181012" y="2707617"/>
            <a:ext cx="293842" cy="293842"/>
            <a:chOff x="0" y="0"/>
            <a:chExt cx="812800" cy="812800"/>
          </a:xfrm>
        </p:grpSpPr>
        <p:sp>
          <p:nvSpPr>
            <p:cNvPr id="78" name="Freeform 47">
              <a:extLst>
                <a:ext uri="{FF2B5EF4-FFF2-40B4-BE49-F238E27FC236}">
                  <a16:creationId xmlns:a16="http://schemas.microsoft.com/office/drawing/2014/main" id="{F9ED3B0F-BAFB-1ADF-4FBE-0998667962E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Box 48">
              <a:extLst>
                <a:ext uri="{FF2B5EF4-FFF2-40B4-BE49-F238E27FC236}">
                  <a16:creationId xmlns:a16="http://schemas.microsoft.com/office/drawing/2014/main" id="{B30F75C7-43FD-5EFB-B990-DC0F271C3783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0" name="Group 65">
            <a:extLst>
              <a:ext uri="{FF2B5EF4-FFF2-40B4-BE49-F238E27FC236}">
                <a16:creationId xmlns:a16="http://schemas.microsoft.com/office/drawing/2014/main" id="{1940A952-8878-5293-F2CD-459C339DE340}"/>
              </a:ext>
            </a:extLst>
          </p:cNvPr>
          <p:cNvGrpSpPr/>
          <p:nvPr/>
        </p:nvGrpSpPr>
        <p:grpSpPr>
          <a:xfrm>
            <a:off x="10254051" y="5664990"/>
            <a:ext cx="220832" cy="193228"/>
            <a:chOff x="0" y="0"/>
            <a:chExt cx="812800" cy="711200"/>
          </a:xfrm>
        </p:grpSpPr>
        <p:sp>
          <p:nvSpPr>
            <p:cNvPr id="81" name="Freeform 66">
              <a:extLst>
                <a:ext uri="{FF2B5EF4-FFF2-40B4-BE49-F238E27FC236}">
                  <a16:creationId xmlns:a16="http://schemas.microsoft.com/office/drawing/2014/main" id="{12802C0A-1F6E-CDC6-F402-E37A7206FB4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67">
              <a:extLst>
                <a:ext uri="{FF2B5EF4-FFF2-40B4-BE49-F238E27FC236}">
                  <a16:creationId xmlns:a16="http://schemas.microsoft.com/office/drawing/2014/main" id="{81E8D182-04B9-1CEF-8A6F-016CA7585C0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BE50B1E2-ADB5-DA2C-0E24-51A86B531F65}"/>
              </a:ext>
            </a:extLst>
          </p:cNvPr>
          <p:cNvGrpSpPr/>
          <p:nvPr/>
        </p:nvGrpSpPr>
        <p:grpSpPr>
          <a:xfrm>
            <a:off x="4257667" y="6938457"/>
            <a:ext cx="220832" cy="193228"/>
            <a:chOff x="0" y="0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7C18752E-D2B7-42A3-F25D-CABA40A7749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6B7555CC-4865-4B6F-A16C-A0B879707F1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EE78BA78-9630-CEAE-711F-84AA8BDAC4A3}"/>
              </a:ext>
            </a:extLst>
          </p:cNvPr>
          <p:cNvGrpSpPr/>
          <p:nvPr/>
        </p:nvGrpSpPr>
        <p:grpSpPr>
          <a:xfrm>
            <a:off x="6269149" y="4165081"/>
            <a:ext cx="220832" cy="193228"/>
            <a:chOff x="0" y="0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85DE9796-806F-0E10-B21F-953E10851FA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CB1F1DB2-A743-9890-61D2-BA5A3FF4AB2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0" name="Group 46">
            <a:extLst>
              <a:ext uri="{FF2B5EF4-FFF2-40B4-BE49-F238E27FC236}">
                <a16:creationId xmlns:a16="http://schemas.microsoft.com/office/drawing/2014/main" id="{1D517F53-E8EF-C9B9-4289-D73488CEA528}"/>
              </a:ext>
            </a:extLst>
          </p:cNvPr>
          <p:cNvGrpSpPr/>
          <p:nvPr/>
        </p:nvGrpSpPr>
        <p:grpSpPr>
          <a:xfrm rot="2700000">
            <a:off x="5791267" y="5928355"/>
            <a:ext cx="293842" cy="293842"/>
            <a:chOff x="0" y="0"/>
            <a:chExt cx="812800" cy="812800"/>
          </a:xfrm>
        </p:grpSpPr>
        <p:sp>
          <p:nvSpPr>
            <p:cNvPr id="91" name="Freeform 47">
              <a:extLst>
                <a:ext uri="{FF2B5EF4-FFF2-40B4-BE49-F238E27FC236}">
                  <a16:creationId xmlns:a16="http://schemas.microsoft.com/office/drawing/2014/main" id="{16E31BDF-CFA6-A241-7CB2-094D3E64BDF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TextBox 48">
              <a:extLst>
                <a:ext uri="{FF2B5EF4-FFF2-40B4-BE49-F238E27FC236}">
                  <a16:creationId xmlns:a16="http://schemas.microsoft.com/office/drawing/2014/main" id="{BB5FF9CC-9F2A-E803-5EC5-40FE7E75DA8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52ED4F2-5428-42ED-4E05-8FD2A1CEBE44}"/>
              </a:ext>
            </a:extLst>
          </p:cNvPr>
          <p:cNvSpPr txBox="1"/>
          <p:nvPr/>
        </p:nvSpPr>
        <p:spPr>
          <a:xfrm rot="16200000">
            <a:off x="580616" y="4694157"/>
            <a:ext cx="5107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Week 4	        Week 3	 Week 2	        Week 1 </a:t>
            </a:r>
          </a:p>
        </p:txBody>
      </p:sp>
    </p:spTree>
    <p:extLst>
      <p:ext uri="{BB962C8B-B14F-4D97-AF65-F5344CB8AC3E}">
        <p14:creationId xmlns:p14="http://schemas.microsoft.com/office/powerpoint/2010/main" val="701616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0cfa3af12dacb6d37d9e170e2f24502f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fa2ef7831d9e497843b63c8d01ff9d56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D4F630-F244-4249-A1DD-CAF66701C44D}">
  <ds:schemaRefs>
    <ds:schemaRef ds:uri="http://schemas.microsoft.com/office/infopath/2007/PartnerControls"/>
    <ds:schemaRef ds:uri="21fe2dc5-e687-4b08-a992-8b5ade4d5474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39022ca7-da8b-462c-ac53-cf911d2e7c5d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9D25CCC-6B08-4A28-A208-23A1A6920D6F}"/>
</file>

<file path=customXml/itemProps3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356</Words>
  <Application>Microsoft Office PowerPoint</Application>
  <PresentationFormat>Custom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DM Sans</vt:lpstr>
      <vt:lpstr>DM Sans Bold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Hindley, Freya (Growth Company)</dc:creator>
  <cp:lastModifiedBy>Higgins, Teigan (Growth Company)</cp:lastModifiedBy>
  <cp:revision>3</cp:revision>
  <cp:lastPrinted>2024-08-23T13:34:54Z</cp:lastPrinted>
  <dcterms:created xsi:type="dcterms:W3CDTF">2006-08-16T00:00:00Z</dcterms:created>
  <dcterms:modified xsi:type="dcterms:W3CDTF">2024-09-20T12:08:56Z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