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88" r:id="rId5"/>
    <p:sldId id="292" r:id="rId6"/>
    <p:sldId id="293" r:id="rId7"/>
    <p:sldId id="294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C1A715-5637-4325-B3F9-93D9AD925802}" v="1" dt="2026-01-21T09:04:57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70" autoAdjust="0"/>
    <p:restoredTop sz="96247" autoAdjust="0"/>
  </p:normalViewPr>
  <p:slideViewPr>
    <p:cSldViewPr snapToGrid="0">
      <p:cViewPr varScale="1">
        <p:scale>
          <a:sx n="101" d="100"/>
          <a:sy n="101" d="100"/>
        </p:scale>
        <p:origin x="1764" y="102"/>
      </p:cViewPr>
      <p:guideLst>
        <p:guide orient="horz" pos="215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24A2-8134-4721-9AD7-893993C99D77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6283-24F6-460E-BD9D-801936E75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5B02B-878B-6062-FA1F-8A57344B7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9FB312-45A5-84A5-8989-0A7F2EEC6E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E5BFD-1135-239D-6197-030D34A1C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92F3C-B29C-46B9-C6FD-E843371DA5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44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FCCE-1D38-388D-D47C-CCBF6B441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A9D22F-D061-F4A1-E8F6-83AE00967E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D7009F-45F3-6670-37F3-ACF9C3044D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E9022-9B5B-F700-8867-D68F0F26DA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25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52B0-09F4-F8DA-C5DE-B69706F57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2A2319-581E-3167-459F-EF320D3179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4038CA-32FD-1BD5-2744-B40E88134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D68608-920C-8953-FD8A-EC71D7557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0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A0382-63E9-C0EC-C689-FB9716901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C51ED6-ACBE-43AA-4EEC-7B2F6CBBB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42D939-F5DD-F044-0498-E75F915D9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2A55F-FA17-CAB9-A033-F868806CD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7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33058-6B0B-0A5B-544F-6149F9FF6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600003F-EF94-DAF0-BDE8-04DE010E8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217975"/>
              </p:ext>
            </p:extLst>
          </p:nvPr>
        </p:nvGraphicFramePr>
        <p:xfrm>
          <a:off x="2617400" y="757599"/>
          <a:ext cx="7989355" cy="6436769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2nd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8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8C7D9BB7-2F4D-2273-C45F-7F612A5DF848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180804C-2967-0AF3-A253-5B37AAE7A92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AFCF6D2-443E-E166-E937-EEA2D6C0A98D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F2A35E8-46B1-B111-D930-AEDE97A1DB7D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E93D48F-BD3E-8A94-CC6E-9786402016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7EB96D2-6302-6D01-99B9-CA540E2B2B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40F504C-5BB6-309F-A0FC-A13D94906B75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3A2C775-C4D4-DEBC-0611-F2A14A21A1A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D447C12-13A1-D53F-9B6C-CC908A3419DF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26395305-65DA-B9BE-F49C-8DF99C89B167}"/>
              </a:ext>
            </a:extLst>
          </p:cNvPr>
          <p:cNvGrpSpPr/>
          <p:nvPr/>
        </p:nvGrpSpPr>
        <p:grpSpPr>
          <a:xfrm>
            <a:off x="3914935" y="52253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BBBE08FD-B232-D0FB-7279-415F7FF928B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F19B536-9789-BC53-42D7-ECA2EEE010D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989E921-0394-AA03-378E-B8CD4E7E299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24FB726-ED6E-DE81-2415-FF0C926B884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E7CFB6C-2BAB-389E-D588-C51C965841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FED938B-B301-EFAA-07D8-EFB812335E90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F0F3B91B-5D8D-0209-1C4B-96CBE89C8B86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351BA37-248D-EF40-61D9-1942E389DF0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12118E2-B9CF-BA5F-40EC-F6DAB4591449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E9F5F141-0BF6-3E37-DDE4-2FA8F592B6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63A1843C-72FD-C8D2-117A-9781BA2344A5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E8A9F40-C0B4-C260-1AB1-15B1CB87F177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0318ADFB-BAF6-56C1-270B-486DDA13A3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47BB6EEE-EE66-C93D-3291-4DBDA95744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4096368E-9B74-D90E-5CF6-3F80E6404E6C}"/>
              </a:ext>
            </a:extLst>
          </p:cNvPr>
          <p:cNvGrpSpPr/>
          <p:nvPr/>
        </p:nvGrpSpPr>
        <p:grpSpPr>
          <a:xfrm>
            <a:off x="2726228" y="517742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A09BB774-E628-4CA2-A34E-E8978702E5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531FBBBD-D9C1-41BD-9E67-5EE46426BD4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0DE216BF-CA92-D3C6-34ED-399030FA32DE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B9CC7BA3-549A-453E-DDBC-E97FB6A600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41EAF705-5820-6252-3F1C-033622AFACE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2252C15-B872-948C-882B-77726A5C701C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F5B49540-124D-7CC4-26A5-D87CB689D90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877DDA4-87DF-6739-3FDC-A6D049D719F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3612B2CD-5906-E73A-0BB1-871436B15D42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D3C6CEBD-6BBF-3E97-7478-7A4CCE54D80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6B17E48A-F205-EB74-C9D7-0776FB9E672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E76121A6-E19E-216D-F524-FEA3A376B067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1561EA4-67C7-82E2-F8AA-8739652DB9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907C722B-1103-84A9-3CF5-1CFC2DDB193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A022163-0360-2883-F03D-D48E9BDBC7BD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986D27CC-0499-3951-0FEB-8940DFFB3C2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7686CB22-D8E0-54BD-C6EA-1CED9F9B605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2A3B4DF0-A5F2-0236-DEEC-771E6BCEF2C0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5973C1C6-E6ED-56AC-810D-77DF6F1C668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D7928BEA-ACFF-5217-8AD5-04BF9116361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458236BF-65C2-D97A-A7DA-4EABDD74B6B2}"/>
              </a:ext>
            </a:extLst>
          </p:cNvPr>
          <p:cNvGrpSpPr/>
          <p:nvPr/>
        </p:nvGrpSpPr>
        <p:grpSpPr>
          <a:xfrm>
            <a:off x="10297366" y="595154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27C9DA2B-0A79-59CA-F920-1480FD77AD3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1067B7ED-2773-B7D6-4E98-D7505EE07B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D53C549F-1749-FB30-660D-046251247C8D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8F0108BF-EB3C-D638-596A-51867861D0C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3F89238E-DE71-43E6-0E26-D4F83E525A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EBB269A9-1322-AC72-359F-5890AE1848AC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24F3671D-4E0F-F8E8-BAF3-82C06B98940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99BA77B5-A0AB-F4E9-33E6-D3E8C3FA2A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8E2F1B09-92E9-9EDF-5161-A8741395D0AA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B6CAFC75-59B1-6041-00FF-4319E1C735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E6C451DB-340F-BB15-E421-58D09D08FF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4F5BCD86-F0DE-5305-0B2D-1AB1EE8C1AF3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E090FF7C-3F65-2473-98DA-F524341025C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D5A2A07E-805F-ED83-FD7C-08E1D7B2094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9F9C09FD-635C-D549-2EA9-2F9120AAE79C}"/>
              </a:ext>
            </a:extLst>
          </p:cNvPr>
          <p:cNvGrpSpPr/>
          <p:nvPr/>
        </p:nvGrpSpPr>
        <p:grpSpPr>
          <a:xfrm>
            <a:off x="9095915" y="603634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7D0D4665-371E-8ECF-4289-D670A287BDF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4DDD3A34-D58D-12E4-73F0-0CD4DD44E9B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78F288A3-4C3A-6F2F-CDFA-5BD1CF6BA87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84EA7C14-1029-90BC-83EE-808711E6B70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14A3BA8E-61DD-36A2-BAF7-F7FEEBD2524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A488B04F-8A37-F79A-8B04-26F0ED9A32F8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1545E0D0-0ED6-5AA8-39A6-D5405BB9E824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AE372103-E908-7F7F-091A-8386CE0D37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76A27905-8925-229E-E925-A815D2A33B67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682E247-FE41-CD1D-A286-4D8D258615D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CD467D4-D5DE-51AE-5716-CFBC4A2143A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7DE6BC85-B476-DCC3-4992-B7F2763BFA6E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2F801128-87EC-6DEC-DA52-D59274BB55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66BCF834-FCD3-DF7A-9B87-9AA22329A2C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7CC615B4-02ED-B105-205C-837B76D37CF1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FB828F06-AE9E-4ACD-237C-A49AF67029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6AF59C6C-BAD4-3945-2965-D7B94AC9C55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392694C5-ABB8-1802-B8C8-35F73A513312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7B0A548D-7A27-7BDF-E685-CA6A12755B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D3403D9-021D-FD58-B476-EDE883DF4B5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84" name="Picture 83" descr="A pink symbol with a cross&#10;&#10;AI-generated content may be incorrect.">
            <a:extLst>
              <a:ext uri="{FF2B5EF4-FFF2-40B4-BE49-F238E27FC236}">
                <a16:creationId xmlns:a16="http://schemas.microsoft.com/office/drawing/2014/main" id="{A2A73685-3026-C4A4-7DE7-754AE868C0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784" y="6088682"/>
            <a:ext cx="492916" cy="494945"/>
          </a:xfrm>
          <a:prstGeom prst="rect">
            <a:avLst/>
          </a:prstGeom>
        </p:spPr>
      </p:pic>
      <p:grpSp>
        <p:nvGrpSpPr>
          <p:cNvPr id="88" name="Group 65">
            <a:extLst>
              <a:ext uri="{FF2B5EF4-FFF2-40B4-BE49-F238E27FC236}">
                <a16:creationId xmlns:a16="http://schemas.microsoft.com/office/drawing/2014/main" id="{F6A109D0-A63D-C287-BDF0-3F325878F794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A8F1CB95-02FB-7BE5-42B4-A135442EC89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AE1EA5C3-BAEA-DD9E-5B3E-98F88135C9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3857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E2154-3227-6CBD-A2BF-92BCE1366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A9BB40C-A7A8-CE8E-B7BF-E6D9E62C1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524216"/>
              </p:ext>
            </p:extLst>
          </p:nvPr>
        </p:nvGraphicFramePr>
        <p:xfrm>
          <a:off x="2617400" y="757599"/>
          <a:ext cx="7989355" cy="6436769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9th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A8856F6-564F-2DAD-FFEB-59C56C0CC47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BC227E1-FBD9-9C19-EAC0-6AFCB8964B6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AC0DCE8-E050-2C94-C8C0-74A442D06A37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DAA4714-D767-D087-22E2-41FD5CCB3A1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9C81416-637D-2363-16B2-7C2857EF3C5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7F5EC2-9ADA-BB42-0917-E8F6CAEAC8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780A96-6B36-4DB7-0BF8-1565A921184B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A828AE-9FEE-9CED-6D12-FBDB16B0B38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42C0AFF-CD75-20D1-3D71-AB188D536A5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07282EBC-F429-4F68-6210-1FD2309E75DB}"/>
              </a:ext>
            </a:extLst>
          </p:cNvPr>
          <p:cNvGrpSpPr/>
          <p:nvPr/>
        </p:nvGrpSpPr>
        <p:grpSpPr>
          <a:xfrm>
            <a:off x="3914935" y="52253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372141F9-B557-D78A-80AB-5BADA7F4BE1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D55396B-6995-1134-9D4B-6403722D83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49F19605-E061-6882-B9D3-FEF95A48936F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71D10F9B-7340-D821-8081-0C340906D1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40316-77AB-44C5-E13C-08E5168904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2EFC7BA-6F87-373A-C604-D125F451B849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2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FBAA64B-0EAC-C75D-7BCC-22CFA1AE191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AF2817F6-AB00-26BA-4055-7C7CB25CDBE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B89A26-B122-B08C-5937-896CEA178B10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D88D96BD-3EFE-0651-E182-914674C061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AAB15C8E-BE43-7E72-418B-303B024E5EAF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7BFCAAD-330A-5E7B-D4FC-5CE296A6FE88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AA48BA58-B666-8125-1EB4-8F952151BFF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7F60B4FE-21B4-4F62-2607-B284EB1ADCB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98E9C31A-982D-940A-AB67-478445C0C75D}"/>
              </a:ext>
            </a:extLst>
          </p:cNvPr>
          <p:cNvGrpSpPr/>
          <p:nvPr/>
        </p:nvGrpSpPr>
        <p:grpSpPr>
          <a:xfrm>
            <a:off x="2726228" y="517742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E4853334-01A9-B3D1-64F0-C993FE31B84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83035E8E-AA39-1CAB-0E87-A8C37697E90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85F9D73F-AFE6-4B85-4796-D9B2DD7183F7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97BA5C32-64E7-3883-02B7-D4DDB24481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BD0F77F9-ABC6-2B8D-AB7C-0FD3A4A850F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F3AB7E79-87C2-77D2-74B0-8E84BF67C1A2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CB6487F5-F3DB-C4C4-0CB2-AB0360B40B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C04AB7CA-AF38-F2FF-18B4-4365713663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D965F339-2C28-DFF1-3479-0526E8516ADF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259C1543-D8A6-1B4B-C07C-29367DA374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8AB2FF1D-DDA8-0E7D-79D4-0D66CF319B3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03F8CB33-D56B-A3C0-5C3E-377E544DDFA0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C0622F9F-CA8F-47A1-195E-F918711EFA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B3D921AC-A904-B2A2-0EE6-9019F18329F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9C75FE8-5C16-67C6-DD9C-65C4922226E6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69E4F94B-E976-F6E9-A627-72D0C67BB5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723FBFF9-690F-3297-E9D6-8D5090A0DF1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C1BDC015-5A5A-BA46-9947-BEE9A703E879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FA063609-51BA-FBF4-5A58-F8B041B4F80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B517443D-F748-BB0C-D9A5-D82D51DC6F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8952C624-BB0B-013D-63A2-1A5F803F23C9}"/>
              </a:ext>
            </a:extLst>
          </p:cNvPr>
          <p:cNvGrpSpPr/>
          <p:nvPr/>
        </p:nvGrpSpPr>
        <p:grpSpPr>
          <a:xfrm>
            <a:off x="10297366" y="595154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F3B10FF5-F3A3-02C3-4C59-47B200FFF1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7DC33E8D-9F7E-139D-28BF-CBFB9020000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399875BF-B381-0D22-15F8-95802DBE2B66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A8DA5A63-2D1C-0241-5820-BB62BE238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47474565-CFB4-1D4C-FF9A-2F9DD9A88E0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A4C2A715-D0C3-CB9E-1C7E-D549D9031B88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C6DC79AA-94A0-395F-F5B4-0D127F735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13127FCD-154E-06F3-3684-1BA5B845A32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D2D7AFB6-81CA-C936-1C99-B4256C2DC8AF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51135CD8-41E3-245E-25BE-400791CE95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BF44FED-D65B-0767-E6B5-B47D3DCF4A5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ECF64962-42DD-59A0-3903-09D665F52431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F7D790BC-993E-F94C-7C88-C2E3C75CB2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B59EE4DF-FC32-9D37-DA42-B0D314CBD63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094596BA-334C-031E-3BD7-7BEF0694D218}"/>
              </a:ext>
            </a:extLst>
          </p:cNvPr>
          <p:cNvGrpSpPr/>
          <p:nvPr/>
        </p:nvGrpSpPr>
        <p:grpSpPr>
          <a:xfrm>
            <a:off x="9095915" y="603634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1BEF2BC9-6405-5D71-DB42-E9D92C188A0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EC2C4F96-D92B-26D2-611F-BFBE325BA6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ECA77CB8-EADF-ADD3-78EF-43150799352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DAA922E2-17E4-7B37-CAEC-5939FF2A45B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04BAAAC4-1431-C992-BBA5-3EA08F71022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20C5C572-64DF-298F-3B03-B4B933CDE07A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3DDF5050-8477-29CE-BFD8-65389672C5D3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1A261FD9-3B00-9626-5796-D776F9783BD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4CF15E65-7AE0-E103-7457-C2FD3FD63449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B059CCBE-8FDB-62C5-B1D6-6BB2952B7D2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D62D835-4E8A-A7AF-22E2-A6546375E44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64228192-F843-36C8-5322-F5D05D38287B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F8401D5C-3603-74C7-7968-3F2A076412B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96BBF541-67F5-E632-AD72-A257892606B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50E939B3-B65C-48DF-72BB-6DF22AD5AEAA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DA660303-9B53-C823-F1D3-D1E83BE33B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DD307030-B1B5-189F-4721-9E0705068B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5CF2373F-0913-4B4B-993E-BD1773E188BD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EC52756E-B673-9B2B-A2CD-B4A68804684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9FE26D4-3C5E-2C42-3289-00128124BC6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2D88B6FE-7785-59F7-ECCB-C9BD802640F4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B37577FA-19C2-41C0-1D0E-014DEBBE199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80B2771C-1992-3033-EDF0-41E90C0873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7400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5EE69-1659-624A-8704-33A199CF0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F435CF1-1B0B-2764-4655-F9328E51A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550170"/>
              </p:ext>
            </p:extLst>
          </p:nvPr>
        </p:nvGraphicFramePr>
        <p:xfrm>
          <a:off x="2617400" y="757599"/>
          <a:ext cx="7989355" cy="6436769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13th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14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15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16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17th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05B0C67-F034-0956-90E7-E866E387119C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621BCC0-CAC9-89D4-E96F-A5AF0B163743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63671E9-E13D-54BA-E388-39E14EDBC8E8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08148F5-B2B8-9A44-38B1-63B1ACC07D0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94D9346-A950-6785-3510-C9E0309733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8CBC4A4-6987-767F-56F6-C71B4922C28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A240406-2719-FBAA-10B0-41519990A143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C75D581-A9B6-979B-C517-7CE19A1BD8D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3EE4E8F-935A-D255-1094-16EDDF145F5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1E73B5D-4090-BA20-B44F-6839A44BEC2E}"/>
              </a:ext>
            </a:extLst>
          </p:cNvPr>
          <p:cNvGrpSpPr/>
          <p:nvPr/>
        </p:nvGrpSpPr>
        <p:grpSpPr>
          <a:xfrm>
            <a:off x="3914935" y="52253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A5B04F3-667B-EB1B-A209-6BC0C39263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46A81DB-5AD9-6395-928B-BC5E6BBF81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5EF2CE13-C177-3C14-C3DF-B47BEBA592B3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B1A881C-2F0F-E266-FDE5-8A39AB69A5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3A849DF-772F-0CA2-3EF0-1C519D4B98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D706FB1D-5E83-D3EC-BE74-C936AA2E5B14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937B5F78-F927-EA85-049A-46C0DF3B252D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1AACEFD-0D52-C031-B8D2-CD2CB4EB652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404CFA7-F8F4-F6FD-1134-75AB498D59F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617EB08E-AA67-DEA9-6BD5-8DC02F1378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52CB6E41-92F7-0A8D-A37C-E9E0C5AFE460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6627055E-17B1-A7A6-160D-BF455D64344B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C752B93C-8464-DCBE-C6F2-D7D026B741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50DC7BEA-0EF7-E195-4BEC-04FE00F1922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CDFD120D-2DD0-6B88-AB2F-2162F6474813}"/>
              </a:ext>
            </a:extLst>
          </p:cNvPr>
          <p:cNvGrpSpPr/>
          <p:nvPr/>
        </p:nvGrpSpPr>
        <p:grpSpPr>
          <a:xfrm>
            <a:off x="2726228" y="517742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00A7F992-CD14-5DD5-E414-86707B480C0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FC7F5C85-C20B-1419-DE1E-00D575A132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143C7BF2-DD78-F7BB-5673-BE011F190EC6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869FC197-3524-61AE-940E-FAD4C059A4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D29D5D17-436C-146D-EF30-24B4D3E969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7C17F88B-7D35-6943-4E83-B3F2518A79F4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5BC3F93A-3090-5D29-1D0C-18E91CE2B18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BAA59649-F9C7-4F86-57C8-1EA023E751A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9DF5DC86-E373-53CB-030B-2E370222C98E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EED85C2C-5B50-090F-F0A4-0CC2E6193D7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AF27B71A-F2D3-A1E7-53BE-FBD47377DE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C4BEED64-BA73-E0BC-0C0E-591052D0782D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B7FA6802-62A1-905E-AE4C-F262761D167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4CA1B02C-E0D7-F5F1-75F9-774E529212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6E2C6001-BE95-3D8C-795A-8B9B9D4E01E3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482671B5-48A6-0C32-A140-B8776BC261F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8E0EFB1-4AD5-4798-4E9D-E74530D3A5E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01279CBF-8648-3CA6-F1D1-7CC048EB3C66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F52CCE76-A203-4047-AAAE-1F8F5DFA7BF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E6CBF10C-56A3-1CC4-2091-F50A871170F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DB49C734-1758-8BF6-47F9-30BE78DBC98B}"/>
              </a:ext>
            </a:extLst>
          </p:cNvPr>
          <p:cNvGrpSpPr/>
          <p:nvPr/>
        </p:nvGrpSpPr>
        <p:grpSpPr>
          <a:xfrm>
            <a:off x="10297366" y="595154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25C8D22D-070B-BF49-5E05-F5767D2CA5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825888B5-3F99-D417-A9A2-0B82894E22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204146C3-1580-C862-FB2B-4A045C6D76E4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22A7F61F-0E0A-BBE4-D0BB-D9C85A3EC6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6870F0FF-D5F5-96B1-353F-0003E80C91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6A1C9C42-AF25-3833-D203-344588E6AF52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1BDA415D-E3D9-C454-F6FA-E61AB7FCD7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31108230-B7C4-2CCE-3ECC-E02AE5453B2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4CDE26B9-795C-265F-D6B8-6877682922B1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06796815-31B0-98D6-1C78-D0BEEAAA212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446A590-5D6C-EEF2-8E7C-58967E548B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2D7CFE33-28E8-BD39-EA1F-44F8C39668ED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A6466F9F-C9B9-2E1D-89D1-B3295FAC089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2D07C95C-AB66-5631-22E3-10F4E154C31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DB7B0259-3BA7-7AA5-12A6-511907D17235}"/>
              </a:ext>
            </a:extLst>
          </p:cNvPr>
          <p:cNvGrpSpPr/>
          <p:nvPr/>
        </p:nvGrpSpPr>
        <p:grpSpPr>
          <a:xfrm>
            <a:off x="9095915" y="603634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8B0C8C2D-9548-3C2A-BDEF-2409337F1B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74DBB3A2-401F-E7D6-248E-5E6B0A9876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837AAA51-CC88-551C-D985-2F973F3FFD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7E62AF3C-14E6-C968-4A6E-6C970182E5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4F974971-F51E-1F66-767E-50E46539DE9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0F8FF916-D86A-4B3F-C675-E04C2B9CED81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F0BC1CE0-E3BB-360F-247F-7F666ADBE9F7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603AD431-35CF-247B-FE77-0E5035E10DD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13E273A5-118A-9012-5AFC-840971928A85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D0F0C64-0147-21E3-1F28-E0AF3C7DA0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6936E66A-48BF-8C1A-3A10-5B3657CED40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4C877059-E030-7241-3928-5918E823CB89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95276585-2FC1-703E-CDCA-F7FC376BB4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9DFD5290-DC81-EB8A-AE32-CC946F4C57D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4938F88C-6B13-AEE8-2567-DE5D6FAE7146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81FDF7DC-F5BC-B779-9A2D-FE1A4D5A5C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F93D2980-DE75-1A90-3D0E-4A1399ECCA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5F765724-7EE5-F22F-6387-C6D8B9931C80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40978963-8397-FFFA-61F8-FDD1622363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D0E60E23-895E-96DA-AA70-F56CA15911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05A9F952-F510-1D8C-CB0E-178A81B30A89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3533F625-4806-CEC0-9B97-E8C8CAB602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9BB56B29-2849-52B2-F2D0-1325C8745F5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7309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F788C-4267-576B-0E22-91B9BE7C3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DA43FAF-620F-0F0F-06FE-0ADB33221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90656"/>
              </p:ext>
            </p:extLst>
          </p:nvPr>
        </p:nvGraphicFramePr>
        <p:xfrm>
          <a:off x="2617400" y="757599"/>
          <a:ext cx="7989355" cy="6436769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23rd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09A778F-7171-E0A0-D7D6-411537848A9A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8BB7EF9-2E5B-8502-87A8-29C2B6F70B2A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384EE7A-8F67-CA52-C82A-7C5E5B746FA3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88E3307-6B4A-F883-020B-6455A40914CB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91A9800-4211-200F-A057-A943FB4F285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56ED6DA-6195-8A94-C53C-B24C24BB949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933AC3D-998F-B588-8241-D508E9992B70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4EFB07C-B301-E601-265F-BA2A63302FE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B2260EE-2D8F-3315-5815-CFC76AB7274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00447581-E5F3-FDDB-B539-EEA4454A6585}"/>
              </a:ext>
            </a:extLst>
          </p:cNvPr>
          <p:cNvGrpSpPr/>
          <p:nvPr/>
        </p:nvGrpSpPr>
        <p:grpSpPr>
          <a:xfrm>
            <a:off x="3914935" y="52253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CC7CCFE9-6C8C-7253-24F5-B6B3F7BBE8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350BEC4-A281-7B7D-14C9-04D41A50DF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7D8E183-0A0D-1349-1E24-8BBB38D9562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897AB9E-F8C5-E33C-D01B-7F04DB2E02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BD9D442-E551-E966-3F53-96F4876D8B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16F463E1-50C6-6401-8B44-D3804E35D1E8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97AD1A46-7829-4B77-8403-27785BC50BC2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DC98090-53D1-346A-FAE1-7CB98D02D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57FDBB4-FEDC-8238-95E8-65A4C61D817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7A54094D-A4CC-7A27-2735-5C41ABAF8C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E22F372D-A1BC-4A15-E2CD-199030E73F9E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FF8262-DE74-0246-AD2B-86552E9CEC5A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9D3CDAB-CBD1-D354-9345-2F32244193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80F71B4A-9552-783C-3136-0E01877565A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5690A05B-7FB1-0C7F-4F9E-5F3639911BDD}"/>
              </a:ext>
            </a:extLst>
          </p:cNvPr>
          <p:cNvGrpSpPr/>
          <p:nvPr/>
        </p:nvGrpSpPr>
        <p:grpSpPr>
          <a:xfrm>
            <a:off x="2726228" y="517742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997C792-6AD8-E275-75EF-D140703A80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D1A3442-5F01-D7F7-BF80-F3FC2D304A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D98982CC-0C61-A974-1C34-375B05E0204D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5B8525FA-7D53-31DE-A29D-B8AC0C6AB2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E4C9AE74-2732-06AA-1D0A-BB83138E2F7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D72361E3-3707-869E-1252-34BA3DA5193A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BBE8473C-BB34-3032-C14B-8FC32E2A6F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41B86AAC-7404-8DBF-BFE7-35963E814B7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26723E28-FCA5-CF53-D64C-26310547C161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D6D95A61-6B36-0104-5A37-ADB50D04D25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3473718B-3345-7A05-16C8-4658F003B97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F35ABF5B-2F83-7449-8950-6B81E878929B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662E7658-E90B-1AC3-C3DE-02CD377E1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F909CC7C-34DB-1796-054E-EB2C62ED0DB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FFC86C8D-B242-1CB1-83B5-B12F042E9C56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8B5C2517-9E3D-EEDD-CE7B-D049D5EDB6E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9604261-12FD-6D6A-2DEA-9E104A8995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4B482619-932A-1D6C-71C5-924C4A677551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2C0EA53-FB71-FE50-F276-D4B277671AC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CEA1EC78-E15D-BE24-DA35-D106DB9C51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4DC3E160-3075-B6BC-F835-E92D225A3219}"/>
              </a:ext>
            </a:extLst>
          </p:cNvPr>
          <p:cNvGrpSpPr/>
          <p:nvPr/>
        </p:nvGrpSpPr>
        <p:grpSpPr>
          <a:xfrm>
            <a:off x="10297366" y="595154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D99B9385-D194-FF10-5C2A-6E28A7AAD0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E50CB0C3-E93D-166B-401D-DE2854C6B0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BED079B3-6A00-D268-7ED1-AD399E33509C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DD75998E-15B4-EB26-F2D0-AE215AC1AC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701A3E60-A64C-17F0-6B06-1CA9DD22795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71F92158-A31A-576E-71AF-12CBFC920D11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C53C2CF9-94FE-0CE9-35F1-A32559E4B6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34CA7624-C1B3-5C25-75CC-0F9DE49D3FA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178F16E6-0DCF-2102-2CE0-0963F4FEE3B6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EB79082B-4957-DC5F-C17E-EB8BEA41E55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FECAF92-0A2A-2FD0-7E43-D56276FAE2C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2F1DC067-4F21-B04F-5108-E9743D0D4825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43A4BEB3-EAA0-E267-7BD6-7ED501F8E08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9F870A69-8B1A-DA17-679F-A24DD46B6F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2B0658F9-22E5-89B4-F718-FA6771D763EC}"/>
              </a:ext>
            </a:extLst>
          </p:cNvPr>
          <p:cNvGrpSpPr/>
          <p:nvPr/>
        </p:nvGrpSpPr>
        <p:grpSpPr>
          <a:xfrm>
            <a:off x="9095915" y="603634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EB71420C-1E02-6059-6CC2-B9A44845870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9B4B0904-D43E-3E4D-7FFE-A47F5F79CF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AC8AF92F-ABC8-CACC-42B8-ADA7C38050D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FB8D4424-0766-45DF-88FC-6795D091622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ADDFE291-EB8F-913F-59A8-65A10F8F521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0335F2F2-A88B-1182-88F8-FE0675F98CF6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343DA123-A2B7-7978-612B-BCC2C647F6C8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A767CA9D-D34E-8514-1EC7-9C83A83FF64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F9C8441C-781C-7B2F-0E70-AC261572D511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B101B332-3174-B932-B619-90491E7DE91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2C28A284-90DC-CC50-48C8-043340B659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388E7E04-A8EB-31BA-5351-4CB18E331A78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C3DCD5D2-7145-6A7A-AFFF-5058CB2A7F4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01DD9C46-E39E-CEF2-6A6B-520C2ADBBB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2194006C-512E-CB4A-90B4-D41D8D46699A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6191B22E-3C4B-FF67-2751-4CA5DCF3103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9143182A-13DC-07BC-D772-47E8D8A5EF1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9AD8982C-9EFC-BD4C-2C4F-CA42741B8212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EC77F3E-DFF8-4759-2D4D-C42B3ACD513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222A4BC-BC48-E700-8E8A-6BDCD81D2DA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1FEFC86E-1BE6-0F27-9E68-AEFE7F9912AF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866E9329-687A-1413-ED7B-DE67AADB3BF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B1A639DC-B9B8-F2A0-E0BA-6A2757D07F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3242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dc6bd37ab844b37610c8fe8c4f04900f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20fe388721a91bb18ac6380e49426f9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purl.org/dc/dcmitype/"/>
    <ds:schemaRef ds:uri="http://purl.org/dc/terms/"/>
    <ds:schemaRef ds:uri="http://schemas.microsoft.com/office/2006/metadata/properties"/>
    <ds:schemaRef ds:uri="39022ca7-da8b-462c-ac53-cf911d2e7c5d"/>
    <ds:schemaRef ds:uri="http://schemas.microsoft.com/office/2006/documentManagement/types"/>
    <ds:schemaRef ds:uri="http://schemas.microsoft.com/sharepoint/v3"/>
    <ds:schemaRef ds:uri="21fe2dc5-e687-4b08-a992-8b5ade4d5474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204B83B-66A8-4D02-A6E9-CBAE6C2AE2E2}"/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9458</TotalTime>
  <Words>1900</Words>
  <Application>Microsoft Office PowerPoint</Application>
  <PresentationFormat>Custom</PresentationFormat>
  <Paragraphs>507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DM Sans Bold</vt:lpstr>
      <vt:lpstr>Aptos</vt:lpstr>
      <vt:lpstr>DM Sans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171</cp:revision>
  <cp:lastPrinted>2025-11-17T15:56:33Z</cp:lastPrinted>
  <dcterms:created xsi:type="dcterms:W3CDTF">2006-08-16T00:00:00Z</dcterms:created>
  <dcterms:modified xsi:type="dcterms:W3CDTF">2026-01-21T09:05:29Z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