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78" r:id="rId5"/>
    <p:sldId id="273" r:id="rId6"/>
    <p:sldId id="274" r:id="rId7"/>
    <p:sldId id="275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58" autoAdjust="0"/>
  </p:normalViewPr>
  <p:slideViewPr>
    <p:cSldViewPr snapToGrid="0">
      <p:cViewPr varScale="1">
        <p:scale>
          <a:sx n="91" d="100"/>
          <a:sy n="91" d="100"/>
        </p:scale>
        <p:origin x="174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579CA-0983-697C-E96F-09E409821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635FB4-FD8C-B0FA-DBC8-0CEDA27C9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A4F5FA-1904-53FA-1825-1C3690DB27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CA13A-E039-630A-E843-64D12455C3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914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516D1-098E-F6CE-9EEF-8BCB33DF9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387324-0B96-4B45-F449-75CFDE203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FA4CD9-A9AE-A91E-8072-4E35FCEDB8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CC80B-267B-C2AF-F687-C9A8C70AF8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33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88A78-A4CE-6330-AC36-0FE037DB2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0FEA27-C92F-90AB-8EB9-3B7A20A5D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66FEAF-1919-A951-7C79-CA1B87B3B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FA49-07E1-173A-DCDB-82801D4652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1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1A5A9-4101-7ED9-A1BD-4383F61EE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1B722F-F6A6-4071-586B-C3DD35EB3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6CC83-16F2-F35E-548E-764E5480E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6FB41-5E42-F090-A111-59E12A22B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36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72D06-4F0A-B5A8-81D0-CA9742BD5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41F44F5-326D-2636-680B-E16D751EE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109050"/>
              </p:ext>
            </p:extLst>
          </p:nvPr>
        </p:nvGraphicFramePr>
        <p:xfrm>
          <a:off x="2614808" y="743169"/>
          <a:ext cx="8008160" cy="6732867"/>
        </p:xfrm>
        <a:graphic>
          <a:graphicData uri="http://schemas.openxmlformats.org/drawingml/2006/table">
            <a:tbl>
              <a:tblPr/>
              <a:tblGrid>
                <a:gridCol w="1559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376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8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25400"/>
                  </a:ext>
                </a:extLst>
              </a:tr>
              <a:tr h="118902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Sussana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latin typeface="DM Sans"/>
                        </a:rPr>
                        <a:t>With </a:t>
                      </a:r>
                      <a:r>
                        <a:rPr lang="en-US" sz="1000" b="1" dirty="0" err="1">
                          <a:latin typeface="DM Sans"/>
                        </a:rPr>
                        <a:t>TiPP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dirty="0"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478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05931"/>
                  </a:ext>
                </a:extLst>
              </a:tr>
              <a:tr h="362086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4270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2771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682564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4088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348490"/>
                  </a:ext>
                </a:extLst>
              </a:tr>
              <a:tr h="12889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59723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79715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B3621743-232B-1A3B-6C2E-4B3E2C0463A9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08C2A0F-1B95-D34C-59F5-A18975646F1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7BEC716-2A4F-18D2-EC1A-4F30334C5A5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55CEFCFD-EC72-8FAA-FF18-8A16A99E1B7D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EF357C59-4108-36EB-EC67-6920B697220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E27E93E-057A-51C8-2A12-DDE22C38D56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66FC1A1B-9625-95FF-CDA0-E7785E29D557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121D0AC-832B-2FFA-6732-18B4A8539358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9891DF8-4DC3-2E86-C881-9A4C6C64E94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AC68501-484E-0971-4588-B70D6A4CDA5A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25D03F7-618D-2BDF-0DAE-9669CA44DCC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C64B778-4267-1179-C995-4AD0EE53CB3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1A52AC2-7DB4-4A23-A69C-13D90BC13E8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1461A09-C740-5D99-D6AA-C4A6DE2B042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B0B83138-D70B-FB40-0E3A-6FD25D031006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C2D3338-EB01-B520-0B5C-884A69EDD221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January 2026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D89DAE79-3792-55B5-7495-4C5B79963B9D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9B334CA-5513-6E78-3515-D00BBF321646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CD35671C-9442-C6B9-58D6-8855E5BD5AAA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C77D8F54-EEA6-9136-CF74-B4BDA526D115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D9A7338B-136E-DC07-8E46-636007C0A43B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47AFBAEE-5FFD-5113-AA41-FCA1FE30C7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4AEB3B9A-3624-5773-82E7-B5879C2BFFEC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EC8F5CB0-41FD-146D-CE10-555D5D7A78DD}"/>
              </a:ext>
            </a:extLst>
          </p:cNvPr>
          <p:cNvGrpSpPr/>
          <p:nvPr/>
        </p:nvGrpSpPr>
        <p:grpSpPr>
          <a:xfrm rot="2700000">
            <a:off x="9069516" y="3524747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750ADA55-B8EA-7AAD-8DF5-34DB18772CA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C0FCDC09-4537-760F-53B5-07B9CE144C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D491C811-DE37-B73A-ED3F-28019CBFD55C}"/>
              </a:ext>
            </a:extLst>
          </p:cNvPr>
          <p:cNvGrpSpPr/>
          <p:nvPr/>
        </p:nvGrpSpPr>
        <p:grpSpPr>
          <a:xfrm>
            <a:off x="7104265" y="1713529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20802F50-AE79-D6F4-4C0D-442122E157F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A972DFCE-12E5-6CB6-55E6-297B22DA159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163A0FE9-FD98-BE21-3BC4-173A86063A13}"/>
              </a:ext>
            </a:extLst>
          </p:cNvPr>
          <p:cNvSpPr/>
          <p:nvPr/>
        </p:nvSpPr>
        <p:spPr>
          <a:xfrm>
            <a:off x="3810349" y="200782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C214841D-2D66-631D-1E43-CD63FF2EA315}"/>
              </a:ext>
            </a:extLst>
          </p:cNvPr>
          <p:cNvGrpSpPr/>
          <p:nvPr/>
        </p:nvGrpSpPr>
        <p:grpSpPr>
          <a:xfrm>
            <a:off x="7517073" y="2047205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4335DFF5-6C65-6C6C-473B-CD80C018E6C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24450721-A760-8B01-1101-AB2CDF31F6B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268F83B6-C8AF-561C-641C-AA72D6A70E69}"/>
              </a:ext>
            </a:extLst>
          </p:cNvPr>
          <p:cNvGrpSpPr/>
          <p:nvPr/>
        </p:nvGrpSpPr>
        <p:grpSpPr>
          <a:xfrm>
            <a:off x="3818940" y="6111082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3DAA94DB-2542-213F-8C74-6EAB10B5765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E9CF00E6-8CEA-8F6E-961A-429FAC85AFF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7E90FE37-C334-1D12-BFE5-266C8B3D777E}"/>
              </a:ext>
            </a:extLst>
          </p:cNvPr>
          <p:cNvGrpSpPr/>
          <p:nvPr/>
        </p:nvGrpSpPr>
        <p:grpSpPr>
          <a:xfrm>
            <a:off x="7104265" y="3409937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9375C156-D299-7468-7EEA-49CD4FB018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C3431717-14C4-1533-0D24-4D1B100E3DD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D2AFA392-F1DE-A73F-AC8A-41290AB2CF32}"/>
              </a:ext>
            </a:extLst>
          </p:cNvPr>
          <p:cNvGrpSpPr/>
          <p:nvPr/>
        </p:nvGrpSpPr>
        <p:grpSpPr>
          <a:xfrm>
            <a:off x="5410705" y="4935671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304A8C57-CB48-4651-BDAD-0510163EEA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127EC9DE-7E9A-1B15-C024-81E08A7E8CD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0BA3E1AA-94C4-3014-0F61-270E378C81CF}"/>
              </a:ext>
            </a:extLst>
          </p:cNvPr>
          <p:cNvGrpSpPr/>
          <p:nvPr/>
        </p:nvGrpSpPr>
        <p:grpSpPr>
          <a:xfrm>
            <a:off x="5965536" y="1663229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23BEF224-C2C4-308C-6505-6470CF9EF3E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CE7A7315-B2F8-EFAB-D162-FB5FE757D5A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9612FCD8-02AC-EA0A-77B4-8ABBD9A66876}"/>
              </a:ext>
            </a:extLst>
          </p:cNvPr>
          <p:cNvGrpSpPr/>
          <p:nvPr/>
        </p:nvGrpSpPr>
        <p:grpSpPr>
          <a:xfrm>
            <a:off x="9520656" y="444361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9C04BDF7-D3E1-000D-306E-8D98F731C71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019FF0EF-430C-7146-C8F4-87D5660CB29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7FE2BF7E-71FD-4737-558A-E6D50756663E}"/>
              </a:ext>
            </a:extLst>
          </p:cNvPr>
          <p:cNvGrpSpPr/>
          <p:nvPr/>
        </p:nvGrpSpPr>
        <p:grpSpPr>
          <a:xfrm>
            <a:off x="7559316" y="3208959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B85E736C-6508-FC94-5358-13240889666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7FE975E2-5032-CD34-DBF0-896960B0E8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307E45F6-09CB-6280-7F22-93931D821AF4}"/>
              </a:ext>
            </a:extLst>
          </p:cNvPr>
          <p:cNvGrpSpPr/>
          <p:nvPr/>
        </p:nvGrpSpPr>
        <p:grpSpPr>
          <a:xfrm>
            <a:off x="8766018" y="5619551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B4F44D13-6583-3229-F705-109B858C418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A03D1EDC-BDD2-C143-29E4-2F2758CE2A7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E6E211D9-29D6-344F-2917-6809023FFD5D}"/>
              </a:ext>
            </a:extLst>
          </p:cNvPr>
          <p:cNvSpPr/>
          <p:nvPr/>
        </p:nvSpPr>
        <p:spPr>
          <a:xfrm rot="2700000">
            <a:off x="2894853" y="1996898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B514112E-4FE8-7D20-224A-6B9F37989063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14AD2029-6750-270B-9878-E4E8F7EB65E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D851B94A-2E2D-5739-2027-E518A4C99F4A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85B84080-ED2A-D920-49CA-4CA2D04B9735}"/>
              </a:ext>
            </a:extLst>
          </p:cNvPr>
          <p:cNvGrpSpPr/>
          <p:nvPr/>
        </p:nvGrpSpPr>
        <p:grpSpPr>
          <a:xfrm>
            <a:off x="10402136" y="1337071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B5BF6032-FC32-3A89-E847-4DE1FAD278B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4EF8E918-28D9-2B5D-D479-DE955718090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C78F5C7A-BBCC-DF71-F47E-9BF0ECCF36F3}"/>
              </a:ext>
            </a:extLst>
          </p:cNvPr>
          <p:cNvGrpSpPr/>
          <p:nvPr/>
        </p:nvGrpSpPr>
        <p:grpSpPr>
          <a:xfrm>
            <a:off x="8987202" y="2036461"/>
            <a:ext cx="365881" cy="267566"/>
            <a:chOff x="76200" y="-158474"/>
            <a:chExt cx="1223962" cy="895074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55183D33-6419-BE66-A185-7F3B4671A4DA}"/>
                </a:ext>
              </a:extLst>
            </p:cNvPr>
            <p:cNvSpPr/>
            <p:nvPr/>
          </p:nvSpPr>
          <p:spPr>
            <a:xfrm>
              <a:off x="487361" y="-158474"/>
              <a:ext cx="812801" cy="812801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BFB9A50C-2DDA-DF2C-7C4A-297C3F7CBA1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B3579BB4-CD6A-94F6-4A15-ED09E847D803}"/>
              </a:ext>
            </a:extLst>
          </p:cNvPr>
          <p:cNvGrpSpPr/>
          <p:nvPr/>
        </p:nvGrpSpPr>
        <p:grpSpPr>
          <a:xfrm rot="2700000">
            <a:off x="5953031" y="3130765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5CB13C3-23BE-A101-532E-8F16221B5D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A1E249AE-BFDE-DDE3-DDA3-4692FECD5F7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18E5F1E5-AEBB-BE21-9980-E456E6C847A5}"/>
              </a:ext>
            </a:extLst>
          </p:cNvPr>
          <p:cNvGrpSpPr/>
          <p:nvPr/>
        </p:nvGrpSpPr>
        <p:grpSpPr>
          <a:xfrm>
            <a:off x="3883182" y="3485464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A974340-1794-3A2A-1F64-FDB155D14AF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817094BE-1AA7-629E-B368-3B80A70B711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8EA883D4-11F1-759D-A346-CBE62BFC689A}"/>
              </a:ext>
            </a:extLst>
          </p:cNvPr>
          <p:cNvGrpSpPr/>
          <p:nvPr/>
        </p:nvGrpSpPr>
        <p:grpSpPr>
          <a:xfrm>
            <a:off x="9132889" y="4172042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EE96BF25-E887-D19D-3748-D4ED7ABC911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C1A0FF19-8A92-AD36-AE2B-A83298B85BC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48F3D899-6BE9-AD34-AE77-2F5E116E6F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2114" y="6555549"/>
            <a:ext cx="243861" cy="24386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883999C-145F-35B9-26D6-2B2E8B2A58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9427" y="6515809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7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C4B36-A56D-A7E0-1930-91CD4BA26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7AE53CE-D5E4-DE1D-ECE7-8BBDE8812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295518"/>
              </p:ext>
            </p:extLst>
          </p:nvPr>
        </p:nvGraphicFramePr>
        <p:xfrm>
          <a:off x="2685240" y="737210"/>
          <a:ext cx="7823513" cy="6713729"/>
        </p:xfrm>
        <a:graphic>
          <a:graphicData uri="http://schemas.openxmlformats.org/drawingml/2006/table">
            <a:tbl>
              <a:tblPr/>
              <a:tblGrid>
                <a:gridCol w="1597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4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4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92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8370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6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25400"/>
                  </a:ext>
                </a:extLst>
              </a:tr>
              <a:tr h="140008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dirty="0"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364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05931"/>
                  </a:ext>
                </a:extLst>
              </a:tr>
              <a:tr h="426358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3981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3877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803722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4088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348490"/>
                  </a:ext>
                </a:extLst>
              </a:tr>
              <a:tr h="15176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64744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79715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0A561F1-3501-376D-B9B4-3E94E9053882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8C4E21D-11E4-078F-B847-0C8930BF9C14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9E59510-14F0-5121-967C-CF6BFCCAEF9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7BAC81D-BEC8-11A3-8667-D2C573690A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674C75A-47F5-C24F-BD06-5AD0653359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85C62ED-9B91-534C-9C14-70AB1AC3D2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E521B32B-2717-ACCE-E751-2B131410906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8B43135-EB7D-900B-531E-2F6E30D301C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63FFC66-F40F-DDE9-DA21-C28D51A0EBC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D251D7-B9B8-1091-DAFD-1596191F9AEB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484BD10-EE4A-246B-478C-B861AB55FD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DE93C488-3A3C-5297-0A1F-451CF25AA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CC75F12-F6A2-CFFF-26F7-D374D11C6ABB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B954698-AFCA-73CD-B6B1-ACF4260DDB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108F247-82E0-2584-7932-0D2B75EBA1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3E4BD20-F9AC-AE56-2368-64FB8C664CD4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January 2026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7BF450C-A32B-D2E1-E559-86A9C0E9E9F4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E6EB9AE-F033-DE86-9189-070AA14894FD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AE1D1D50-3710-45C8-2FA6-4ABA9CA154D5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0156964E-034E-043A-7A13-E4BA95454AC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243ECEB-EB52-CB97-5068-F3F0FED2BD34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C506D18-DD0F-32CD-5234-E7052E8CEE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15A6C47-1EDC-76C4-3756-19ED4597818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1BC0DCD2-F596-4FBD-4343-34061465FA0D}"/>
              </a:ext>
            </a:extLst>
          </p:cNvPr>
          <p:cNvGrpSpPr/>
          <p:nvPr/>
        </p:nvGrpSpPr>
        <p:grpSpPr>
          <a:xfrm rot="2700000">
            <a:off x="8545713" y="3479727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1C8F0893-2575-4553-B1CF-C18BE7116D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427BE412-98A8-EC2F-95BE-941A3CE53FD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783E538-5A56-718C-CBC8-4DE514BC4804}"/>
              </a:ext>
            </a:extLst>
          </p:cNvPr>
          <p:cNvGrpSpPr/>
          <p:nvPr/>
        </p:nvGrpSpPr>
        <p:grpSpPr>
          <a:xfrm>
            <a:off x="7104265" y="1713529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8B28FABF-7F94-F026-94E2-A70DEAE3D9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1E2616DC-9F64-8DD1-B258-FA61A3AF25C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97D3DDC3-6A69-930F-457C-686F31C05E08}"/>
              </a:ext>
            </a:extLst>
          </p:cNvPr>
          <p:cNvSpPr/>
          <p:nvPr/>
        </p:nvSpPr>
        <p:spPr>
          <a:xfrm>
            <a:off x="3847481" y="195549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FCDC7AD0-6E32-19FA-F97D-044EA65F8B92}"/>
              </a:ext>
            </a:extLst>
          </p:cNvPr>
          <p:cNvGrpSpPr/>
          <p:nvPr/>
        </p:nvGrpSpPr>
        <p:grpSpPr>
          <a:xfrm>
            <a:off x="7517254" y="1955843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540305E2-AEB9-A507-E9E3-F40A12C6EEE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C2EFA648-D0AF-A4D5-613D-D6F97140FD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80B34D4-C274-CF80-C9FA-6102285D31BB}"/>
              </a:ext>
            </a:extLst>
          </p:cNvPr>
          <p:cNvGrpSpPr/>
          <p:nvPr/>
        </p:nvGrpSpPr>
        <p:grpSpPr>
          <a:xfrm>
            <a:off x="3818940" y="6111082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8362CDDC-73F2-81E5-D87F-1E6D747FA9E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EFB8B70-3E26-8685-4A7C-B00C14BB685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F00C85E-0D80-139A-3726-3A0DAF3A79DB}"/>
              </a:ext>
            </a:extLst>
          </p:cNvPr>
          <p:cNvGrpSpPr/>
          <p:nvPr/>
        </p:nvGrpSpPr>
        <p:grpSpPr>
          <a:xfrm>
            <a:off x="7104265" y="3409937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19003937-C256-33E9-9187-0FDE1F7BE7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906D24C0-1948-C956-8F73-F0479F728C9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7C57364C-7F56-5465-53CC-63F9C7769649}"/>
              </a:ext>
            </a:extLst>
          </p:cNvPr>
          <p:cNvGrpSpPr/>
          <p:nvPr/>
        </p:nvGrpSpPr>
        <p:grpSpPr>
          <a:xfrm>
            <a:off x="5418311" y="465344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4BF6AF95-40D4-D0E1-34ED-7BE3C9FAAF8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A2EA0AEC-54DE-A64F-B2E1-1E3477E42C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15BB977A-D52A-C282-7470-B4D0B9D28ABE}"/>
              </a:ext>
            </a:extLst>
          </p:cNvPr>
          <p:cNvGrpSpPr/>
          <p:nvPr/>
        </p:nvGrpSpPr>
        <p:grpSpPr>
          <a:xfrm>
            <a:off x="6010428" y="1688657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46091D8-B50C-12C7-6401-D7CAE42837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77A07245-8B64-62EF-2FE2-B17D1B2195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649A65F5-1E85-ACCD-E11B-6F149D1C2DFE}"/>
              </a:ext>
            </a:extLst>
          </p:cNvPr>
          <p:cNvGrpSpPr/>
          <p:nvPr/>
        </p:nvGrpSpPr>
        <p:grpSpPr>
          <a:xfrm>
            <a:off x="9520656" y="444361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43133A5C-A195-FE7B-2D94-1008297FED1C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F31B9570-8EDA-0FE4-6B54-6EB71D4F26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94237477-B2D2-6B1C-744E-83DD6EC82DA3}"/>
              </a:ext>
            </a:extLst>
          </p:cNvPr>
          <p:cNvGrpSpPr/>
          <p:nvPr/>
        </p:nvGrpSpPr>
        <p:grpSpPr>
          <a:xfrm>
            <a:off x="7582384" y="3531708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3B7EDD37-5305-A6F0-0CB0-70CB79D5198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F6D2A612-82DF-842B-C816-D01290FD246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96D26336-1444-A6F1-77F8-A553631C716F}"/>
              </a:ext>
            </a:extLst>
          </p:cNvPr>
          <p:cNvGrpSpPr/>
          <p:nvPr/>
        </p:nvGrpSpPr>
        <p:grpSpPr>
          <a:xfrm>
            <a:off x="8653805" y="5653417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E6FEE298-2751-B108-89CD-3B499C9A43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F0D0B5D9-B716-9B84-5418-F671A77DE0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D818019A-22C6-54FA-AE6B-646AE49C14F9}"/>
              </a:ext>
            </a:extLst>
          </p:cNvPr>
          <p:cNvSpPr/>
          <p:nvPr/>
        </p:nvSpPr>
        <p:spPr>
          <a:xfrm rot="2700000">
            <a:off x="2866533" y="184939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4BBA468A-A2D9-1274-706D-3B3C9C1F441D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4688FC3-171E-FAA3-64F6-C38175E14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52C1AFE-F237-BEE4-7595-DC5B74739FA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5970EF32-80D4-0E76-013C-12E170F23126}"/>
              </a:ext>
            </a:extLst>
          </p:cNvPr>
          <p:cNvGrpSpPr/>
          <p:nvPr/>
        </p:nvGrpSpPr>
        <p:grpSpPr>
          <a:xfrm>
            <a:off x="10112699" y="2183210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8283CCE-77C2-FDC9-2FE6-314E673221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22AC082C-EF23-ABE3-D295-F062365290A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869D249A-C319-791C-A3CF-183D47EC5108}"/>
              </a:ext>
            </a:extLst>
          </p:cNvPr>
          <p:cNvGrpSpPr/>
          <p:nvPr/>
        </p:nvGrpSpPr>
        <p:grpSpPr>
          <a:xfrm>
            <a:off x="8852411" y="2187060"/>
            <a:ext cx="365881" cy="267566"/>
            <a:chOff x="76200" y="-158474"/>
            <a:chExt cx="1223962" cy="895074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C8A6571-E763-2973-F302-2C75A5A2970A}"/>
                </a:ext>
              </a:extLst>
            </p:cNvPr>
            <p:cNvSpPr/>
            <p:nvPr/>
          </p:nvSpPr>
          <p:spPr>
            <a:xfrm>
              <a:off x="487361" y="-158474"/>
              <a:ext cx="812801" cy="812801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77BE2CC-AC3E-48FC-87A4-01384D855B0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0498BBEE-1F34-A3B8-1193-9A9AA3A95E32}"/>
              </a:ext>
            </a:extLst>
          </p:cNvPr>
          <p:cNvGrpSpPr/>
          <p:nvPr/>
        </p:nvGrpSpPr>
        <p:grpSpPr>
          <a:xfrm rot="2700000">
            <a:off x="5953031" y="3130765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37ACC261-5946-9313-2888-437E246442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AF3A61D5-6190-5509-CDBC-16C88D76B8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ADDF4FA7-A841-40F3-0422-DBDBCF0775D9}"/>
              </a:ext>
            </a:extLst>
          </p:cNvPr>
          <p:cNvGrpSpPr/>
          <p:nvPr/>
        </p:nvGrpSpPr>
        <p:grpSpPr>
          <a:xfrm>
            <a:off x="4005267" y="383442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BBA15BDA-8B2A-C4D0-787A-4D9A54F11D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DFAFE65-2A45-144F-EF7D-48297799826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29B0A956-AE4C-9721-C9C4-76EB6E28B6FF}"/>
              </a:ext>
            </a:extLst>
          </p:cNvPr>
          <p:cNvGrpSpPr/>
          <p:nvPr/>
        </p:nvGrpSpPr>
        <p:grpSpPr>
          <a:xfrm>
            <a:off x="9132889" y="4172042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B2F455DF-CF9F-0FF2-86EE-C2C2B220E4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4E1ACBA7-4494-2BC3-F86B-8D3529419A1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4EDE52B3-6918-411A-84DC-3BD7E2962F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8770" y="6491423"/>
            <a:ext cx="243861" cy="24386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AF530D4-9F11-A0A2-488D-64A49028EF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3597" y="6515808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2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D38A4-9126-EA74-A744-09DA0BA05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5F62D97-DA3C-F49C-ABE7-2C431F7E0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806392"/>
              </p:ext>
            </p:extLst>
          </p:nvPr>
        </p:nvGraphicFramePr>
        <p:xfrm>
          <a:off x="2687444" y="729426"/>
          <a:ext cx="7968962" cy="6599092"/>
        </p:xfrm>
        <a:graphic>
          <a:graphicData uri="http://schemas.openxmlformats.org/drawingml/2006/table">
            <a:tbl>
              <a:tblPr/>
              <a:tblGrid>
                <a:gridCol w="1596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616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23rd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33774"/>
                  </a:ext>
                </a:extLst>
              </a:tr>
              <a:tr h="1540279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Kifle</a:t>
                      </a:r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  <a:endParaRPr lang="en-US" sz="9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 </a:t>
                      </a:r>
                      <a:b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9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Chloe</a:t>
                      </a:r>
                      <a:endParaRPr lang="en-US" sz="9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  <a:endParaRPr lang="en-GB" sz="9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9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br>
                        <a:rPr lang="en-GB" sz="9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endParaRPr lang="en-GB" sz="9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900" b="1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1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1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9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9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football session</a:t>
                      </a:r>
                      <a:b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9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1:.30-2.30– 1:1 session</a:t>
                      </a: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2:30 – 3:30 Health &amp; Wellbeing Group Workshop.</a:t>
                      </a:r>
                    </a:p>
                    <a:p>
                      <a:pPr algn="ctr"/>
                      <a:endParaRPr lang="en-GB" sz="9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3:30-4:30 – Circuit Fitness Session</a:t>
                      </a: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.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 with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Sussana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Kifle</a:t>
                      </a:r>
                      <a:b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9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9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9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9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9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2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719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  <a:endParaRPr lang="en-GB" sz="900" dirty="0"/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553158"/>
                  </a:ext>
                </a:extLst>
              </a:tr>
              <a:tr h="8545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9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</a:t>
                      </a:r>
                    </a:p>
                    <a:p>
                      <a:pPr algn="ctr"/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1" u="none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Global Studies with Sussana</a:t>
                      </a:r>
                    </a:p>
                    <a:p>
                      <a:pPr algn="ctr"/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13:00 – 14:30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295415"/>
                  </a:ext>
                </a:extLst>
              </a:tr>
              <a:tr h="716640">
                <a:tc rowSpan="3"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DM Sans" pitchFamily="2" charset="0"/>
                        </a:rPr>
                        <a:t>Job Club</a:t>
                      </a:r>
                      <a:br>
                        <a:rPr lang="en-GB" sz="900" b="1" dirty="0">
                          <a:latin typeface="DM Sans" pitchFamily="2" charset="0"/>
                        </a:rPr>
                      </a:br>
                      <a:r>
                        <a:rPr lang="en-GB" sz="9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900" b="1" dirty="0" err="1">
                          <a:latin typeface="DM Sans" pitchFamily="2" charset="0"/>
                        </a:rPr>
                        <a:t>Sussana</a:t>
                      </a:r>
                      <a:r>
                        <a:rPr lang="en-GB" sz="900" b="1" dirty="0">
                          <a:latin typeface="DM Sans" pitchFamily="2" charset="0"/>
                        </a:rPr>
                        <a:t> </a:t>
                      </a:r>
                    </a:p>
                    <a:p>
                      <a:pPr algn="ctr"/>
                      <a:endParaRPr lang="en-GB" sz="9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9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9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endParaRPr lang="en-GB" sz="9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5899569"/>
                  </a:ext>
                </a:extLst>
              </a:tr>
              <a:tr h="20191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sz="900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101747"/>
                  </a:ext>
                </a:extLst>
              </a:tr>
              <a:tr h="137661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 </a:t>
                      </a:r>
                      <a:b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Kifle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9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39460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9605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C9B4FBE7-5774-8312-FADC-FB7F4D3BB66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AFC4173-514A-DB51-CF1A-5CC4E983695E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597261A-497A-23C7-91F6-37C4274D049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5112A37-DF5C-1768-36C4-D1F21FC40A0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5F27B66-FC49-194A-8132-833C393E86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78B0193-D170-3E6B-7262-8458410F7E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D3A628C-CF74-DC16-B912-31298169599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0E7D728-C3F1-7B1A-89DA-AA88C54D29E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6181C11-7DB2-41D7-7787-4C0BE40338F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07DB338-BC0F-BB65-4685-47212E608267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95FA313-2662-DB85-7395-9A2C2FEDD9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80A0B2D-8170-2559-FB84-4CD00DA05FD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ACA71EB-6042-CD52-744D-5FF126BA837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EE26964-F4ED-734D-CD24-9CBE4A04C3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082DAB5-B2AF-0443-1707-A36C72C4274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E90345BE-C3B7-5A5A-6EBA-9040964CAC5C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January 2026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0DD64307-A1D0-BB79-C535-0C4EFDD5E831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A54C7B0-8DC1-94F0-4F8F-01B3935E56F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9AA3DAA5-D83B-5328-D91A-4E2D445BB9A3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FFC835C9-8739-6D43-A5D4-A96A4C389EFF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B8A4AAC-A3D7-5E1A-5731-CF23FA035FC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AFB6565-FE72-DFFF-A1DE-812C4007B4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B5620093-3F67-AD85-E990-CF0917D1D5A1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86F13176-C461-62B2-05C4-63C656349981}"/>
              </a:ext>
            </a:extLst>
          </p:cNvPr>
          <p:cNvGrpSpPr/>
          <p:nvPr/>
        </p:nvGrpSpPr>
        <p:grpSpPr>
          <a:xfrm rot="2700000">
            <a:off x="8729992" y="332693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8855458C-6928-CC7E-B254-BC28D2BB28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6D2D3374-0F45-237A-14CE-2DED3089D71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D341E934-18EC-1A38-A358-5BC6819BBAC4}"/>
              </a:ext>
            </a:extLst>
          </p:cNvPr>
          <p:cNvGrpSpPr/>
          <p:nvPr/>
        </p:nvGrpSpPr>
        <p:grpSpPr>
          <a:xfrm>
            <a:off x="7096974" y="1511048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063C4C60-030E-0EE7-ABDD-045CD129714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33456C7A-C3D0-2F44-F12C-4A2220A4054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2902EB5F-22F1-3DBE-3AB9-7BC3F4A86073}"/>
              </a:ext>
            </a:extLst>
          </p:cNvPr>
          <p:cNvSpPr/>
          <p:nvPr/>
        </p:nvSpPr>
        <p:spPr>
          <a:xfrm>
            <a:off x="4014989" y="286216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5DB9846B-1694-F74A-E362-6B2E73ACED84}"/>
              </a:ext>
            </a:extLst>
          </p:cNvPr>
          <p:cNvGrpSpPr/>
          <p:nvPr/>
        </p:nvGrpSpPr>
        <p:grpSpPr>
          <a:xfrm>
            <a:off x="7588504" y="1929294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6A64ACCA-1EAC-ED48-1698-E2C88500AD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6C7A16A2-9C3E-95E6-5657-57FCA1575B9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17C352E-ABA5-B1E4-CC41-1468F234D64E}"/>
              </a:ext>
            </a:extLst>
          </p:cNvPr>
          <p:cNvGrpSpPr/>
          <p:nvPr/>
        </p:nvGrpSpPr>
        <p:grpSpPr>
          <a:xfrm>
            <a:off x="3818798" y="5645461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B9FDDD70-FDCF-3144-D007-73BD6547312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3BC5C1CF-5654-7FEE-ED2D-E95D9635C8D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A6AD3F20-332E-5CAE-4D29-036C22375775}"/>
              </a:ext>
            </a:extLst>
          </p:cNvPr>
          <p:cNvGrpSpPr/>
          <p:nvPr/>
        </p:nvGrpSpPr>
        <p:grpSpPr>
          <a:xfrm>
            <a:off x="5521574" y="3681636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5275470-408A-C617-D702-9EFE9B8824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FAE3086A-A9C1-3571-F5F9-74132191122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DE9BFFC3-9D4E-CB63-7D13-FA0310659CAB}"/>
              </a:ext>
            </a:extLst>
          </p:cNvPr>
          <p:cNvGrpSpPr/>
          <p:nvPr/>
        </p:nvGrpSpPr>
        <p:grpSpPr>
          <a:xfrm>
            <a:off x="5998476" y="1661124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052CEED8-302A-2FB1-0F1E-F18E39CF376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CE4119F0-1084-28CE-163E-98F2D265134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A09A54C4-DE6C-E909-FA61-CB9530D156D0}"/>
              </a:ext>
            </a:extLst>
          </p:cNvPr>
          <p:cNvGrpSpPr/>
          <p:nvPr/>
        </p:nvGrpSpPr>
        <p:grpSpPr>
          <a:xfrm>
            <a:off x="9569392" y="431362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22B9B166-85E3-8686-ECE8-ECFC86AC9A7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C9F8E66-A563-4744-BF1E-2DF139F12DD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D6B52980-0BFD-C217-827B-0C8EC946607E}"/>
              </a:ext>
            </a:extLst>
          </p:cNvPr>
          <p:cNvGrpSpPr/>
          <p:nvPr/>
        </p:nvGrpSpPr>
        <p:grpSpPr>
          <a:xfrm>
            <a:off x="7615033" y="3131542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E81A2608-8F7E-89A3-BBC5-A16F76C5016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B80B3AC4-E9C8-E3F0-58A3-C6A907C588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FD92ADA3-A8F8-D879-5161-8C3FCDC6F13F}"/>
              </a:ext>
            </a:extLst>
          </p:cNvPr>
          <p:cNvGrpSpPr/>
          <p:nvPr/>
        </p:nvGrpSpPr>
        <p:grpSpPr>
          <a:xfrm>
            <a:off x="8766497" y="5174079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168D0745-D0DC-E0FD-0A35-29EFEC32B55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92802EBF-0C38-673A-14A6-39AE2A521EF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7A2A857A-8600-2B64-BD55-21B244B2A0FD}"/>
              </a:ext>
            </a:extLst>
          </p:cNvPr>
          <p:cNvSpPr/>
          <p:nvPr/>
        </p:nvSpPr>
        <p:spPr>
          <a:xfrm rot="2700000">
            <a:off x="2950795" y="2840965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AA3147C2-9722-9319-8857-C7BF1FB25697}"/>
              </a:ext>
            </a:extLst>
          </p:cNvPr>
          <p:cNvGrpSpPr/>
          <p:nvPr/>
        </p:nvGrpSpPr>
        <p:grpSpPr>
          <a:xfrm>
            <a:off x="5566814" y="1787797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4C17D343-1594-E0B3-283E-9367BB0DFC2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42E480-017A-B5C5-4758-18D372A5AED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8DF9EDA3-EC01-7F7B-A380-502030AC6C53}"/>
              </a:ext>
            </a:extLst>
          </p:cNvPr>
          <p:cNvGrpSpPr/>
          <p:nvPr/>
        </p:nvGrpSpPr>
        <p:grpSpPr>
          <a:xfrm>
            <a:off x="10287922" y="1981025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FB9A56C9-13BA-2C93-A06C-A77A9857D7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6C0B0CD4-03A6-8707-2E77-C1858DA17EC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6B679C98-6D15-0AA2-F396-DF0BF375109D}"/>
              </a:ext>
            </a:extLst>
          </p:cNvPr>
          <p:cNvGrpSpPr/>
          <p:nvPr/>
        </p:nvGrpSpPr>
        <p:grpSpPr>
          <a:xfrm>
            <a:off x="9094951" y="1939406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35C18926-F33F-DD31-79FC-8FBAC0F02F9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95C4F86-E4CE-EC4D-144E-2089DCEC2E0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C40A7546-D0E4-2D8B-BF8F-2A76DCB00DE1}"/>
              </a:ext>
            </a:extLst>
          </p:cNvPr>
          <p:cNvGrpSpPr/>
          <p:nvPr/>
        </p:nvGrpSpPr>
        <p:grpSpPr>
          <a:xfrm rot="2700000">
            <a:off x="7121666" y="3208041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F9F340EE-0F5A-D31C-B6C2-0B43D5917B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8A262BC-A359-0320-7C4B-2A9B54DE07B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0369A5C-AD41-9569-C9DB-40322A2D6BD1}"/>
              </a:ext>
            </a:extLst>
          </p:cNvPr>
          <p:cNvGrpSpPr/>
          <p:nvPr/>
        </p:nvGrpSpPr>
        <p:grpSpPr>
          <a:xfrm>
            <a:off x="4005267" y="3470205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B621E49-66B8-9D34-2FFB-97977D64FC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DF52896-2F05-93EB-506F-E7A0297A8EF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AF912457-6E0D-703F-AA99-FFCB05646D4C}"/>
              </a:ext>
            </a:extLst>
          </p:cNvPr>
          <p:cNvGrpSpPr/>
          <p:nvPr/>
        </p:nvGrpSpPr>
        <p:grpSpPr>
          <a:xfrm>
            <a:off x="9171902" y="4231750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568BDB6B-E950-1CC3-83D1-DED5218A62C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1543DB5-D2E1-8F69-AD79-54E420E86E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56BEE07D-CFA0-A58E-0DA2-0686B976ED6E}"/>
              </a:ext>
            </a:extLst>
          </p:cNvPr>
          <p:cNvGrpSpPr/>
          <p:nvPr/>
        </p:nvGrpSpPr>
        <p:grpSpPr>
          <a:xfrm>
            <a:off x="5948430" y="6080420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2A66DFC9-1D73-68FC-9B7D-A697F14A5F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59F1F4D6-15E3-2DAE-03BF-31F454D4319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F80A2B0-5A83-7089-31F1-C7AA77A01FCA}"/>
              </a:ext>
            </a:extLst>
          </p:cNvPr>
          <p:cNvCxnSpPr>
            <a:cxnSpLocks/>
          </p:cNvCxnSpPr>
          <p:nvPr/>
        </p:nvCxnSpPr>
        <p:spPr>
          <a:xfrm>
            <a:off x="4295557" y="4599948"/>
            <a:ext cx="15495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oup 65">
            <a:extLst>
              <a:ext uri="{FF2B5EF4-FFF2-40B4-BE49-F238E27FC236}">
                <a16:creationId xmlns:a16="http://schemas.microsoft.com/office/drawing/2014/main" id="{A105CC27-3145-B9F0-B0A9-2B11A145F3E4}"/>
              </a:ext>
            </a:extLst>
          </p:cNvPr>
          <p:cNvGrpSpPr/>
          <p:nvPr/>
        </p:nvGrpSpPr>
        <p:grpSpPr>
          <a:xfrm>
            <a:off x="4352943" y="4791848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CDCFF665-E55D-F475-F5FA-ECA24C4E14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C7AC27A4-A848-7AC4-FB02-A267D54B2C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626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913C9-8832-43CD-5361-D86CF2576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65DC12F-F1D1-70F6-1A76-52917B8A5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219651"/>
              </p:ext>
            </p:extLst>
          </p:nvPr>
        </p:nvGraphicFramePr>
        <p:xfrm>
          <a:off x="2648246" y="707977"/>
          <a:ext cx="7826658" cy="6794376"/>
        </p:xfrm>
        <a:graphic>
          <a:graphicData uri="http://schemas.openxmlformats.org/drawingml/2006/table">
            <a:tbl>
              <a:tblPr/>
              <a:tblGrid>
                <a:gridCol w="1598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99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380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29th</a:t>
                      </a:r>
                      <a:endParaRPr lang="en-US" sz="9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30th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684869"/>
                  </a:ext>
                </a:extLst>
              </a:tr>
              <a:tr h="115714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95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95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95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Kifle</a:t>
                      </a:r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  <a:endParaRPr lang="en-US" sz="95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95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</a:t>
                      </a:r>
                      <a:br>
                        <a:rPr lang="en-US" sz="95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95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Kifle</a:t>
                      </a:r>
                      <a:r>
                        <a:rPr lang="en-US" sz="95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 </a:t>
                      </a:r>
                      <a:br>
                        <a:rPr lang="en-US" sz="95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endParaRPr lang="en-US" sz="95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  <a:endParaRPr lang="en-GB" sz="95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5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endParaRPr lang="en-US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95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95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br>
                        <a:rPr lang="en-GB" sz="9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9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football session</a:t>
                      </a:r>
                      <a:b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9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1:.30-2.30– 1:1 session</a:t>
                      </a: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2:30 – 3:30 Health &amp; Wellbeing Group Workshop.</a:t>
                      </a:r>
                    </a:p>
                    <a:p>
                      <a:pPr algn="ctr"/>
                      <a:endParaRPr lang="en-GB" sz="9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3:30-4:30 – Circuit Fitness Session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 with </a:t>
                      </a:r>
                      <a:r>
                        <a:rPr lang="en-US" sz="950" b="1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Sussana</a:t>
                      </a:r>
                      <a:endParaRPr lang="en-US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5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95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95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95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95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95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95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95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95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95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95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95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95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5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7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95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12530"/>
                  </a:ext>
                </a:extLst>
              </a:tr>
              <a:tr h="320275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9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37183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95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95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95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5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95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95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95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603746">
                <a:tc rowSpan="3">
                  <a:txBody>
                    <a:bodyPr/>
                    <a:lstStyle/>
                    <a:p>
                      <a:pPr algn="ctr"/>
                      <a:r>
                        <a:rPr lang="en-GB" sz="950" b="1" dirty="0">
                          <a:latin typeface="DM Sans" pitchFamily="2" charset="0"/>
                        </a:rPr>
                        <a:t>Job Club </a:t>
                      </a:r>
                      <a:br>
                        <a:rPr lang="en-GB" sz="950" b="1" dirty="0">
                          <a:latin typeface="DM Sans" pitchFamily="2" charset="0"/>
                        </a:rPr>
                      </a:br>
                      <a:r>
                        <a:rPr lang="en-GB" sz="95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950" b="1" dirty="0" err="1">
                          <a:latin typeface="DM Sans" pitchFamily="2" charset="0"/>
                        </a:rPr>
                        <a:t>Sussana</a:t>
                      </a:r>
                      <a:endParaRPr lang="en-GB" sz="950" b="1" dirty="0">
                        <a:latin typeface="DM Sans" pitchFamily="2" charset="0"/>
                      </a:endParaRPr>
                    </a:p>
                    <a:p>
                      <a:pPr algn="ctr"/>
                      <a:endParaRPr lang="en-GB" sz="95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95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95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r>
                        <a:rPr kumimoji="0" 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  <a:endParaRPr lang="en-GB" sz="95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89223762"/>
                  </a:ext>
                </a:extLst>
              </a:tr>
              <a:tr h="18151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sz="9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98351"/>
                  </a:ext>
                </a:extLst>
              </a:tr>
              <a:tr h="1313484">
                <a:tc v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 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</a:t>
                      </a:r>
                      <a:b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Faiza 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9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95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5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74605031"/>
                  </a:ext>
                </a:extLst>
              </a:tr>
              <a:tr h="37543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31442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899E737-04E6-B110-FBFA-BE02C8806C2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2AA4AD7-996D-5CFC-D0B7-22456E742DB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1D854C0-096B-0AEB-8CB9-50D62B11F2A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4BFBFA6-D020-6922-DDFA-759A487599C5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C440B0E-7B29-6F82-2F78-ECA72B047AA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5298C59F-96DB-5818-7A82-B2EE872565E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D1D12FD-8AD0-55D6-DB95-3C19D7FD2B37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8C22617-3916-03CB-808E-69EE1F7AB5D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3774CCC-2E28-EA4D-7C02-C8511F70449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1B55412-98C9-797A-B9E1-271FB50C293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D3A0A85-7B6D-B6B5-121C-D1CAC18FAA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BB0FCB95-4B85-0C44-49F2-45985CDFCC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C35E39A-ADE4-8288-3A3E-AF0E29262B4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A84DEAB-F736-0205-E3E4-87AF25EBECA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76FEDBC-A343-CCE0-9B3E-EDDD88767C4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D7C3E49-309B-CE44-F297-D0203EE61D80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January 2026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64A2DE9-736E-CFB5-D457-AB810D59AF08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853F3B3-BB56-EA80-D7C3-19122F4BEAFA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9FF71C9-E589-D0B9-4257-AB0C4CE9D0AF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980139F6-4358-07D4-3768-02B1E773836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3459F543-A380-4393-01F6-D51254D8D44B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18E19C0-3F97-3D87-3045-9FCA21E258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5B430EF5-A361-FFD7-B149-C9080DD49DD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3BB49D7E-5A2F-89C4-D00F-4C18F60338BC}"/>
              </a:ext>
            </a:extLst>
          </p:cNvPr>
          <p:cNvGrpSpPr/>
          <p:nvPr/>
        </p:nvGrpSpPr>
        <p:grpSpPr>
          <a:xfrm rot="2700000">
            <a:off x="8648106" y="314824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9F4D1391-ABA8-7813-2B32-ED6C395DCE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BEC3B18D-9990-ADDF-494E-F5E4892AE66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09A1E0D7-7347-6D05-FA36-7BFD03EA8720}"/>
              </a:ext>
            </a:extLst>
          </p:cNvPr>
          <p:cNvGrpSpPr/>
          <p:nvPr/>
        </p:nvGrpSpPr>
        <p:grpSpPr>
          <a:xfrm>
            <a:off x="6949855" y="1745178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96732FD-C5BE-5347-3D42-B8D6BAD491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71C45FF1-19F7-237E-5AC2-0F0BE57E58C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AFC79E9F-004A-DE81-EFD1-D51B38935E4B}"/>
              </a:ext>
            </a:extLst>
          </p:cNvPr>
          <p:cNvSpPr/>
          <p:nvPr/>
        </p:nvSpPr>
        <p:spPr>
          <a:xfrm>
            <a:off x="3916147" y="203570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5" name="Group 65">
            <a:extLst>
              <a:ext uri="{FF2B5EF4-FFF2-40B4-BE49-F238E27FC236}">
                <a16:creationId xmlns:a16="http://schemas.microsoft.com/office/drawing/2014/main" id="{70AD60B7-40CA-4676-A033-F4A1338FBA40}"/>
              </a:ext>
            </a:extLst>
          </p:cNvPr>
          <p:cNvGrpSpPr/>
          <p:nvPr/>
        </p:nvGrpSpPr>
        <p:grpSpPr>
          <a:xfrm>
            <a:off x="7094776" y="3537185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325ABF80-79DB-A84C-3480-118D409863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C3B59ABD-629B-B1D6-860A-9A5449B6DC7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947A821F-4C0A-6AFE-DE59-1EA17D28A587}"/>
              </a:ext>
            </a:extLst>
          </p:cNvPr>
          <p:cNvGrpSpPr/>
          <p:nvPr/>
        </p:nvGrpSpPr>
        <p:grpSpPr>
          <a:xfrm>
            <a:off x="5448498" y="5363605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67A16551-D2E2-D250-2ED0-AEE03007F1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4EF354A9-2F95-6E0E-5152-A72C4CF29B1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A4D1F812-1A84-4B1E-0F43-A325CDB5BA40}"/>
              </a:ext>
            </a:extLst>
          </p:cNvPr>
          <p:cNvGrpSpPr/>
          <p:nvPr/>
        </p:nvGrpSpPr>
        <p:grpSpPr>
          <a:xfrm>
            <a:off x="6003727" y="1771770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6153EC14-D546-8997-FAAB-115D74678E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16291452-4DB0-809E-BE6B-21D4866A60D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9BF1C961-958F-51F7-E733-E0143689F19D}"/>
              </a:ext>
            </a:extLst>
          </p:cNvPr>
          <p:cNvGrpSpPr/>
          <p:nvPr/>
        </p:nvGrpSpPr>
        <p:grpSpPr>
          <a:xfrm>
            <a:off x="9472728" y="4422643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CEDDD8C4-0890-E361-57D1-F7BF052542E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E7776488-46AE-A320-7241-AD6617D88D2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6BCEC9C8-DCB7-D3D7-71BF-7462D78D4071}"/>
              </a:ext>
            </a:extLst>
          </p:cNvPr>
          <p:cNvGrpSpPr/>
          <p:nvPr/>
        </p:nvGrpSpPr>
        <p:grpSpPr>
          <a:xfrm>
            <a:off x="7585162" y="3486675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D3294F86-55C3-B238-9B99-1245C28527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3EA07155-C2F1-ACFC-ABC9-00D3F331623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8E0C7105-1822-3163-FBBA-1569E240E497}"/>
              </a:ext>
            </a:extLst>
          </p:cNvPr>
          <p:cNvGrpSpPr/>
          <p:nvPr/>
        </p:nvGrpSpPr>
        <p:grpSpPr>
          <a:xfrm>
            <a:off x="8554935" y="5689129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4B6DE199-1FF2-A2DD-DE33-7EF25B9DD3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29E60832-7D52-3619-603A-569E500D9F2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00B74AB0-1AD0-8FBC-F94D-B26216DC60FA}"/>
              </a:ext>
            </a:extLst>
          </p:cNvPr>
          <p:cNvSpPr/>
          <p:nvPr/>
        </p:nvSpPr>
        <p:spPr>
          <a:xfrm rot="2700000">
            <a:off x="2799877" y="1968511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2D1BFA7B-5D83-C04C-C41A-E45E1F7DA196}"/>
              </a:ext>
            </a:extLst>
          </p:cNvPr>
          <p:cNvGrpSpPr/>
          <p:nvPr/>
        </p:nvGrpSpPr>
        <p:grpSpPr>
          <a:xfrm>
            <a:off x="5448498" y="1903054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BB50303A-8523-503C-02F5-10EAA144A8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74CED5-B9C5-4C2C-4B8C-D06896827B3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21C7DC16-7CD4-A805-1940-182DE01FFD81}"/>
              </a:ext>
            </a:extLst>
          </p:cNvPr>
          <p:cNvGrpSpPr/>
          <p:nvPr/>
        </p:nvGrpSpPr>
        <p:grpSpPr>
          <a:xfrm>
            <a:off x="10136382" y="2192176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1437DB6F-D317-B7BA-CE1E-4506593B012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194DCB89-7B17-64A2-7B52-9D4E08EBC06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EA66A5CF-86F4-F762-7D05-89A50CE9C423}"/>
              </a:ext>
            </a:extLst>
          </p:cNvPr>
          <p:cNvGrpSpPr/>
          <p:nvPr/>
        </p:nvGrpSpPr>
        <p:grpSpPr>
          <a:xfrm>
            <a:off x="9094951" y="2201724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C06E4250-5CE0-6845-F4EB-A883ACD91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C7FA43E-AFD4-1E9F-9BB4-F4A0E11C45F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15594728-306C-F71C-C975-738EBD516472}"/>
              </a:ext>
            </a:extLst>
          </p:cNvPr>
          <p:cNvGrpSpPr/>
          <p:nvPr/>
        </p:nvGrpSpPr>
        <p:grpSpPr>
          <a:xfrm rot="2700000">
            <a:off x="5892310" y="3279100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9891C40F-A3F3-FBC5-4038-2EEB8E6AC5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BBF95583-8D73-C11F-5EE8-DF1340E11A0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159EDAE0-E514-FAE1-F9F0-7F8373F484B6}"/>
              </a:ext>
            </a:extLst>
          </p:cNvPr>
          <p:cNvGrpSpPr/>
          <p:nvPr/>
        </p:nvGrpSpPr>
        <p:grpSpPr>
          <a:xfrm>
            <a:off x="4006390" y="4399865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5DC8B336-7E84-E898-06E0-5E1B65BF00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1F01116-4984-DC98-92D3-D75D9943874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BEE7084F-7CF8-8F5D-5FFD-9382A2C8CFFA}"/>
              </a:ext>
            </a:extLst>
          </p:cNvPr>
          <p:cNvGrpSpPr/>
          <p:nvPr/>
        </p:nvGrpSpPr>
        <p:grpSpPr>
          <a:xfrm>
            <a:off x="9193659" y="4276285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45E8CD36-F16D-4347-7AD3-6EA024E9F7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7B5EAB91-6829-6FBF-816A-9F24C62208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9420D7DE-C698-76EC-DBCB-1DC2E3E15B7C}"/>
              </a:ext>
            </a:extLst>
          </p:cNvPr>
          <p:cNvGrpSpPr/>
          <p:nvPr/>
        </p:nvGrpSpPr>
        <p:grpSpPr>
          <a:xfrm>
            <a:off x="7049201" y="6460954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3BC29DC4-521F-302C-1CC6-2D37ED70449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C11DA0FC-234E-28A2-6687-67D85E7E752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5">
            <a:extLst>
              <a:ext uri="{FF2B5EF4-FFF2-40B4-BE49-F238E27FC236}">
                <a16:creationId xmlns:a16="http://schemas.microsoft.com/office/drawing/2014/main" id="{A2F3F3CC-900F-8716-F42E-944336C8AC6A}"/>
              </a:ext>
            </a:extLst>
          </p:cNvPr>
          <p:cNvGrpSpPr/>
          <p:nvPr/>
        </p:nvGrpSpPr>
        <p:grpSpPr>
          <a:xfrm>
            <a:off x="6003727" y="6544253"/>
            <a:ext cx="220832" cy="193228"/>
            <a:chOff x="0" y="0"/>
            <a:chExt cx="812800" cy="711200"/>
          </a:xfrm>
        </p:grpSpPr>
        <p:sp>
          <p:nvSpPr>
            <p:cNvPr id="55" name="Freeform 66">
              <a:extLst>
                <a:ext uri="{FF2B5EF4-FFF2-40B4-BE49-F238E27FC236}">
                  <a16:creationId xmlns:a16="http://schemas.microsoft.com/office/drawing/2014/main" id="{0196CBC0-2006-5FC2-1558-853B306050F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7">
              <a:extLst>
                <a:ext uri="{FF2B5EF4-FFF2-40B4-BE49-F238E27FC236}">
                  <a16:creationId xmlns:a16="http://schemas.microsoft.com/office/drawing/2014/main" id="{58A75913-055B-E147-BEA2-C1A61ACF04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6679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C57F29-3A3F-41F4-8C35-80F7DD948914}"/>
</file>

<file path=customXml/itemProps2.xml><?xml version="1.0" encoding="utf-8"?>
<ds:datastoreItem xmlns:ds="http://schemas.openxmlformats.org/officeDocument/2006/customXml" ds:itemID="{12D4F630-F244-4249-A1DD-CAF66701C44D}">
  <ds:schemaRefs>
    <ds:schemaRef ds:uri="http://www.w3.org/XML/1998/namespace"/>
    <ds:schemaRef ds:uri="http://purl.org/dc/terms/"/>
    <ds:schemaRef ds:uri="http://schemas.microsoft.com/office/infopath/2007/PartnerControls"/>
    <ds:schemaRef ds:uri="39022ca7-da8b-462c-ac53-cf911d2e7c5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1fe2dc5-e687-4b08-a992-8b5ade4d5474"/>
    <ds:schemaRef ds:uri="http://schemas.microsoft.com/sharepoint/v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6764</TotalTime>
  <Words>1942</Words>
  <Application>Microsoft Office PowerPoint</Application>
  <PresentationFormat>Custom</PresentationFormat>
  <Paragraphs>463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</vt:lpstr>
      <vt:lpstr>Calibri</vt:lpstr>
      <vt:lpstr>Arial</vt:lpstr>
      <vt:lpstr>Aptos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Higgins, Teigan (Growth Company)</cp:lastModifiedBy>
  <cp:revision>243</cp:revision>
  <cp:lastPrinted>2025-05-20T14:25:51Z</cp:lastPrinted>
  <dcterms:created xsi:type="dcterms:W3CDTF">2006-08-16T00:00:00Z</dcterms:created>
  <dcterms:modified xsi:type="dcterms:W3CDTF">2025-12-18T11:28:13Z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