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57" r:id="rId5"/>
    <p:sldId id="261" r:id="rId6"/>
    <p:sldId id="259" r:id="rId7"/>
    <p:sldId id="260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4737A-6424-4C44-ACCA-16571283E2DE}" v="1" dt="2025-04-24T07:38:48.156"/>
    <p1510:client id="{4BAEE5E4-0D8B-480C-874A-2A256F744658}" v="10" dt="2025-04-24T06:55:53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372" y="-1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ett, Natalie (Growth Company)" userId="cc2eaed6-ca41-464a-8af2-707b48ee864e" providerId="ADAL" clId="{24C4737A-6424-4C44-ACCA-16571283E2DE}"/>
    <pc:docChg chg="custSel delSld modSld">
      <pc:chgData name="Bennett, Natalie (Growth Company)" userId="cc2eaed6-ca41-464a-8af2-707b48ee864e" providerId="ADAL" clId="{24C4737A-6424-4C44-ACCA-16571283E2DE}" dt="2025-04-24T07:38:57.831" v="477" actId="1076"/>
      <pc:docMkLst>
        <pc:docMk/>
      </pc:docMkLst>
      <pc:sldChg chg="addSp delSp modSp mod">
        <pc:chgData name="Bennett, Natalie (Growth Company)" userId="cc2eaed6-ca41-464a-8af2-707b48ee864e" providerId="ADAL" clId="{24C4737A-6424-4C44-ACCA-16571283E2DE}" dt="2025-04-24T07:34:06.982" v="444" actId="20577"/>
        <pc:sldMkLst>
          <pc:docMk/>
          <pc:sldMk cId="3168401456" sldId="257"/>
        </pc:sldMkLst>
        <pc:spChg chg="mod">
          <ac:chgData name="Bennett, Natalie (Growth Company)" userId="cc2eaed6-ca41-464a-8af2-707b48ee864e" providerId="ADAL" clId="{24C4737A-6424-4C44-ACCA-16571283E2DE}" dt="2025-04-17T16:03:34.738" v="130" actId="20577"/>
          <ac:spMkLst>
            <pc:docMk/>
            <pc:sldMk cId="3168401456" sldId="257"/>
            <ac:spMk id="8" creationId="{0CDFECFF-FDB2-03BC-E059-67B8EADEACEA}"/>
          </ac:spMkLst>
        </pc:spChg>
        <pc:spChg chg="topLvl">
          <ac:chgData name="Bennett, Natalie (Growth Company)" userId="cc2eaed6-ca41-464a-8af2-707b48ee864e" providerId="ADAL" clId="{24C4737A-6424-4C44-ACCA-16571283E2DE}" dt="2025-04-17T16:03:00.528" v="114" actId="478"/>
          <ac:spMkLst>
            <pc:docMk/>
            <pc:sldMk cId="3168401456" sldId="257"/>
            <ac:spMk id="101" creationId="{0D58C301-C263-7FBF-EDA8-C369152D82E6}"/>
          </ac:spMkLst>
        </pc:spChg>
        <pc:grpChg chg="mod">
          <ac:chgData name="Bennett, Natalie (Growth Company)" userId="cc2eaed6-ca41-464a-8af2-707b48ee864e" providerId="ADAL" clId="{24C4737A-6424-4C44-ACCA-16571283E2DE}" dt="2025-04-17T16:03:17.993" v="118" actId="1076"/>
          <ac:grpSpMkLst>
            <pc:docMk/>
            <pc:sldMk cId="3168401456" sldId="257"/>
            <ac:grpSpMk id="24" creationId="{B79686D6-B6B9-F61C-72DA-ABF758F4367C}"/>
          </ac:grpSpMkLst>
        </pc:grpChg>
        <pc:grpChg chg="mod">
          <ac:chgData name="Bennett, Natalie (Growth Company)" userId="cc2eaed6-ca41-464a-8af2-707b48ee864e" providerId="ADAL" clId="{24C4737A-6424-4C44-ACCA-16571283E2DE}" dt="2025-04-17T16:06:59.162" v="226" actId="1076"/>
          <ac:grpSpMkLst>
            <pc:docMk/>
            <pc:sldMk cId="3168401456" sldId="257"/>
            <ac:grpSpMk id="27" creationId="{2D8A3BEE-DE0B-4634-FE8E-E97CEDE44461}"/>
          </ac:grpSpMkLst>
        </pc:grpChg>
        <pc:grpChg chg="mod">
          <ac:chgData name="Bennett, Natalie (Growth Company)" userId="cc2eaed6-ca41-464a-8af2-707b48ee864e" providerId="ADAL" clId="{24C4737A-6424-4C44-ACCA-16571283E2DE}" dt="2025-04-17T16:02:55.761" v="112" actId="1076"/>
          <ac:grpSpMkLst>
            <pc:docMk/>
            <pc:sldMk cId="3168401456" sldId="257"/>
            <ac:grpSpMk id="30" creationId="{86AD77EE-4FFE-1B66-53F5-89E550F29C76}"/>
          </ac:grpSpMkLst>
        </pc:grpChg>
        <pc:grpChg chg="mod">
          <ac:chgData name="Bennett, Natalie (Growth Company)" userId="cc2eaed6-ca41-464a-8af2-707b48ee864e" providerId="ADAL" clId="{24C4737A-6424-4C44-ACCA-16571283E2DE}" dt="2025-04-17T16:03:09.142" v="116" actId="1076"/>
          <ac:grpSpMkLst>
            <pc:docMk/>
            <pc:sldMk cId="3168401456" sldId="257"/>
            <ac:grpSpMk id="55" creationId="{53BF0A40-EA56-2D6B-8F2C-C814E84667D5}"/>
          </ac:grpSpMkLst>
        </pc:grpChg>
        <pc:grpChg chg="mod">
          <ac:chgData name="Bennett, Natalie (Growth Company)" userId="cc2eaed6-ca41-464a-8af2-707b48ee864e" providerId="ADAL" clId="{24C4737A-6424-4C44-ACCA-16571283E2DE}" dt="2025-04-17T16:03:15.559" v="117" actId="1076"/>
          <ac:grpSpMkLst>
            <pc:docMk/>
            <pc:sldMk cId="3168401456" sldId="257"/>
            <ac:grpSpMk id="60" creationId="{FA48FA0F-E5A7-67DD-0C17-11DA6BB4AC2E}"/>
          </ac:grpSpMkLst>
        </pc:grpChg>
        <pc:grpChg chg="mod">
          <ac:chgData name="Bennett, Natalie (Growth Company)" userId="cc2eaed6-ca41-464a-8af2-707b48ee864e" providerId="ADAL" clId="{24C4737A-6424-4C44-ACCA-16571283E2DE}" dt="2025-04-17T16:06:57.385" v="225" actId="1076"/>
          <ac:grpSpMkLst>
            <pc:docMk/>
            <pc:sldMk cId="3168401456" sldId="257"/>
            <ac:grpSpMk id="76" creationId="{21BAFAAF-977D-819E-1FD0-5FC36778CB2E}"/>
          </ac:grpSpMkLst>
        </pc:grpChg>
        <pc:grpChg chg="mod">
          <ac:chgData name="Bennett, Natalie (Growth Company)" userId="cc2eaed6-ca41-464a-8af2-707b48ee864e" providerId="ADAL" clId="{24C4737A-6424-4C44-ACCA-16571283E2DE}" dt="2025-04-17T16:03:06.166" v="115" actId="1076"/>
          <ac:grpSpMkLst>
            <pc:docMk/>
            <pc:sldMk cId="3168401456" sldId="257"/>
            <ac:grpSpMk id="79" creationId="{E062C6E5-8E5B-7075-DC1D-7ACE8A2B0092}"/>
          </ac:grpSpMkLst>
        </pc:grpChg>
        <pc:graphicFrameChg chg="mod modGraphic">
          <ac:chgData name="Bennett, Natalie (Growth Company)" userId="cc2eaed6-ca41-464a-8af2-707b48ee864e" providerId="ADAL" clId="{24C4737A-6424-4C44-ACCA-16571283E2DE}" dt="2025-04-24T07:34:06.982" v="444" actId="20577"/>
          <ac:graphicFrameMkLst>
            <pc:docMk/>
            <pc:sldMk cId="3168401456" sldId="257"/>
            <ac:graphicFrameMk id="2" creationId="{00000000-0000-0000-0000-000000000000}"/>
          </ac:graphicFrameMkLst>
        </pc:graphicFrameChg>
        <pc:picChg chg="add mod">
          <ac:chgData name="Bennett, Natalie (Growth Company)" userId="cc2eaed6-ca41-464a-8af2-707b48ee864e" providerId="ADAL" clId="{24C4737A-6424-4C44-ACCA-16571283E2DE}" dt="2025-04-17T16:07:07.387" v="227" actId="1076"/>
          <ac:picMkLst>
            <pc:docMk/>
            <pc:sldMk cId="3168401456" sldId="257"/>
            <ac:picMk id="7" creationId="{52A4160F-7728-C01E-8A05-2FBFA6090861}"/>
          </ac:picMkLst>
        </pc:picChg>
        <pc:picChg chg="add mod">
          <ac:chgData name="Bennett, Natalie (Growth Company)" userId="cc2eaed6-ca41-464a-8af2-707b48ee864e" providerId="ADAL" clId="{24C4737A-6424-4C44-ACCA-16571283E2DE}" dt="2025-04-17T16:06:55.307" v="224" actId="1076"/>
          <ac:picMkLst>
            <pc:docMk/>
            <pc:sldMk cId="3168401456" sldId="257"/>
            <ac:picMk id="20" creationId="{1171702B-B81B-CF80-83A4-CE1062859D8C}"/>
          </ac:picMkLst>
        </pc:picChg>
        <pc:picChg chg="mod">
          <ac:chgData name="Bennett, Natalie (Growth Company)" userId="cc2eaed6-ca41-464a-8af2-707b48ee864e" providerId="ADAL" clId="{24C4737A-6424-4C44-ACCA-16571283E2DE}" dt="2025-04-17T16:03:26.147" v="122" actId="1076"/>
          <ac:picMkLst>
            <pc:docMk/>
            <pc:sldMk cId="3168401456" sldId="257"/>
            <ac:picMk id="53" creationId="{C632C456-A8A9-8EB7-0B35-00A074F731FD}"/>
          </ac:picMkLst>
        </pc:picChg>
      </pc:sldChg>
      <pc:sldChg chg="del">
        <pc:chgData name="Bennett, Natalie (Growth Company)" userId="cc2eaed6-ca41-464a-8af2-707b48ee864e" providerId="ADAL" clId="{24C4737A-6424-4C44-ACCA-16571283E2DE}" dt="2025-04-17T16:03:54.115" v="131" actId="2696"/>
        <pc:sldMkLst>
          <pc:docMk/>
          <pc:sldMk cId="2308224161" sldId="258"/>
        </pc:sldMkLst>
      </pc:sldChg>
      <pc:sldChg chg="delSp modSp mod">
        <pc:chgData name="Bennett, Natalie (Growth Company)" userId="cc2eaed6-ca41-464a-8af2-707b48ee864e" providerId="ADAL" clId="{24C4737A-6424-4C44-ACCA-16571283E2DE}" dt="2025-04-24T07:38:13.730" v="472" actId="14734"/>
        <pc:sldMkLst>
          <pc:docMk/>
          <pc:sldMk cId="1854145388" sldId="259"/>
        </pc:sldMkLst>
        <pc:spChg chg="mod">
          <ac:chgData name="Bennett, Natalie (Growth Company)" userId="cc2eaed6-ca41-464a-8af2-707b48ee864e" providerId="ADAL" clId="{24C4737A-6424-4C44-ACCA-16571283E2DE}" dt="2025-04-17T16:27:50.194" v="339" actId="20577"/>
          <ac:spMkLst>
            <pc:docMk/>
            <pc:sldMk cId="1854145388" sldId="259"/>
            <ac:spMk id="8" creationId="{BFE065B5-BF6F-56E0-5BE6-5864EFA0B48B}"/>
          </ac:spMkLst>
        </pc:spChg>
        <pc:spChg chg="mod">
          <ac:chgData name="Bennett, Natalie (Growth Company)" userId="cc2eaed6-ca41-464a-8af2-707b48ee864e" providerId="ADAL" clId="{24C4737A-6424-4C44-ACCA-16571283E2DE}" dt="2025-04-24T07:38:09.046" v="470" actId="1076"/>
          <ac:spMkLst>
            <pc:docMk/>
            <pc:sldMk cId="1854145388" sldId="259"/>
            <ac:spMk id="31" creationId="{4243DB70-5172-CA95-7008-17F3CB9FCD9D}"/>
          </ac:spMkLst>
        </pc:spChg>
        <pc:grpChg chg="mod">
          <ac:chgData name="Bennett, Natalie (Growth Company)" userId="cc2eaed6-ca41-464a-8af2-707b48ee864e" providerId="ADAL" clId="{24C4737A-6424-4C44-ACCA-16571283E2DE}" dt="2025-04-17T16:22:38.567" v="291" actId="1076"/>
          <ac:grpSpMkLst>
            <pc:docMk/>
            <pc:sldMk cId="1854145388" sldId="259"/>
            <ac:grpSpMk id="16" creationId="{61203F7B-C74A-94F4-8ED2-D5EF4439C4B3}"/>
          </ac:grpSpMkLst>
        </pc:grpChg>
        <pc:grpChg chg="mod">
          <ac:chgData name="Bennett, Natalie (Growth Company)" userId="cc2eaed6-ca41-464a-8af2-707b48ee864e" providerId="ADAL" clId="{24C4737A-6424-4C44-ACCA-16571283E2DE}" dt="2025-04-24T07:35:17.904" v="451" actId="1076"/>
          <ac:grpSpMkLst>
            <pc:docMk/>
            <pc:sldMk cId="1854145388" sldId="259"/>
            <ac:grpSpMk id="24" creationId="{008F20E4-6D6E-BF32-B237-1BFD98AA918B}"/>
          </ac:grpSpMkLst>
        </pc:grpChg>
        <pc:grpChg chg="del mod">
          <ac:chgData name="Bennett, Natalie (Growth Company)" userId="cc2eaed6-ca41-464a-8af2-707b48ee864e" providerId="ADAL" clId="{24C4737A-6424-4C44-ACCA-16571283E2DE}" dt="2025-04-24T07:34:53.908" v="448" actId="478"/>
          <ac:grpSpMkLst>
            <pc:docMk/>
            <pc:sldMk cId="1854145388" sldId="259"/>
            <ac:grpSpMk id="27" creationId="{2974CE1B-59FF-EDC9-DD15-A63CE242EDF1}"/>
          </ac:grpSpMkLst>
        </pc:grpChg>
        <pc:grpChg chg="mod">
          <ac:chgData name="Bennett, Natalie (Growth Company)" userId="cc2eaed6-ca41-464a-8af2-707b48ee864e" providerId="ADAL" clId="{24C4737A-6424-4C44-ACCA-16571283E2DE}" dt="2025-04-24T07:38:11.227" v="471" actId="1076"/>
          <ac:grpSpMkLst>
            <pc:docMk/>
            <pc:sldMk cId="1854145388" sldId="259"/>
            <ac:grpSpMk id="37" creationId="{34B5DDE2-9121-737A-A5E3-BF9202745916}"/>
          </ac:grpSpMkLst>
        </pc:grpChg>
        <pc:grpChg chg="mod">
          <ac:chgData name="Bennett, Natalie (Growth Company)" userId="cc2eaed6-ca41-464a-8af2-707b48ee864e" providerId="ADAL" clId="{24C4737A-6424-4C44-ACCA-16571283E2DE}" dt="2025-04-24T07:38:03.638" v="469" actId="1076"/>
          <ac:grpSpMkLst>
            <pc:docMk/>
            <pc:sldMk cId="1854145388" sldId="259"/>
            <ac:grpSpMk id="38" creationId="{B8C92A86-CD9D-991F-6A98-96307F952F19}"/>
          </ac:grpSpMkLst>
        </pc:grpChg>
        <pc:grpChg chg="mod">
          <ac:chgData name="Bennett, Natalie (Growth Company)" userId="cc2eaed6-ca41-464a-8af2-707b48ee864e" providerId="ADAL" clId="{24C4737A-6424-4C44-ACCA-16571283E2DE}" dt="2025-04-24T07:37:50.153" v="465" actId="1076"/>
          <ac:grpSpMkLst>
            <pc:docMk/>
            <pc:sldMk cId="1854145388" sldId="259"/>
            <ac:grpSpMk id="41" creationId="{B5AFC2B1-F015-159A-F87F-A0083D6514C7}"/>
          </ac:grpSpMkLst>
        </pc:grpChg>
        <pc:grpChg chg="mod">
          <ac:chgData name="Bennett, Natalie (Growth Company)" userId="cc2eaed6-ca41-464a-8af2-707b48ee864e" providerId="ADAL" clId="{24C4737A-6424-4C44-ACCA-16571283E2DE}" dt="2025-04-24T07:37:54.867" v="467" actId="1076"/>
          <ac:grpSpMkLst>
            <pc:docMk/>
            <pc:sldMk cId="1854145388" sldId="259"/>
            <ac:grpSpMk id="51" creationId="{7736C16F-E628-E4C0-3BAA-F3F9E57F3E24}"/>
          </ac:grpSpMkLst>
        </pc:grpChg>
        <pc:grpChg chg="mod">
          <ac:chgData name="Bennett, Natalie (Growth Company)" userId="cc2eaed6-ca41-464a-8af2-707b48ee864e" providerId="ADAL" clId="{24C4737A-6424-4C44-ACCA-16571283E2DE}" dt="2025-04-17T16:22:17.927" v="286" actId="1076"/>
          <ac:grpSpMkLst>
            <pc:docMk/>
            <pc:sldMk cId="1854145388" sldId="259"/>
            <ac:grpSpMk id="55" creationId="{FCC0F020-4BB0-93AC-3E1F-7C5E7CC22F08}"/>
          </ac:grpSpMkLst>
        </pc:grpChg>
        <pc:grpChg chg="mod">
          <ac:chgData name="Bennett, Natalie (Growth Company)" userId="cc2eaed6-ca41-464a-8af2-707b48ee864e" providerId="ADAL" clId="{24C4737A-6424-4C44-ACCA-16571283E2DE}" dt="2025-04-17T16:22:15.689" v="285" actId="1076"/>
          <ac:grpSpMkLst>
            <pc:docMk/>
            <pc:sldMk cId="1854145388" sldId="259"/>
            <ac:grpSpMk id="60" creationId="{19A67983-B453-1D70-E6FE-1A203642D7C6}"/>
          </ac:grpSpMkLst>
        </pc:grpChg>
        <pc:grpChg chg="del mod">
          <ac:chgData name="Bennett, Natalie (Growth Company)" userId="cc2eaed6-ca41-464a-8af2-707b48ee864e" providerId="ADAL" clId="{24C4737A-6424-4C44-ACCA-16571283E2DE}" dt="2025-04-24T07:34:57.136" v="449" actId="478"/>
          <ac:grpSpMkLst>
            <pc:docMk/>
            <pc:sldMk cId="1854145388" sldId="259"/>
            <ac:grpSpMk id="76" creationId="{B4911626-1C0C-DC49-B9E7-B551D0CBFF8A}"/>
          </ac:grpSpMkLst>
        </pc:grpChg>
        <pc:grpChg chg="mod">
          <ac:chgData name="Bennett, Natalie (Growth Company)" userId="cc2eaed6-ca41-464a-8af2-707b48ee864e" providerId="ADAL" clId="{24C4737A-6424-4C44-ACCA-16571283E2DE}" dt="2025-04-24T07:35:25.783" v="453" actId="1076"/>
          <ac:grpSpMkLst>
            <pc:docMk/>
            <pc:sldMk cId="1854145388" sldId="259"/>
            <ac:grpSpMk id="79" creationId="{678E5B1E-9AAA-0278-0415-2733EE06EF92}"/>
          </ac:grpSpMkLst>
        </pc:grpChg>
        <pc:grpChg chg="mod">
          <ac:chgData name="Bennett, Natalie (Growth Company)" userId="cc2eaed6-ca41-464a-8af2-707b48ee864e" providerId="ADAL" clId="{24C4737A-6424-4C44-ACCA-16571283E2DE}" dt="2025-04-24T07:35:03.971" v="450" actId="1076"/>
          <ac:grpSpMkLst>
            <pc:docMk/>
            <pc:sldMk cId="1854145388" sldId="259"/>
            <ac:grpSpMk id="85" creationId="{F34639D0-833C-4B3D-27E5-CE7213A2E2B4}"/>
          </ac:grpSpMkLst>
        </pc:grpChg>
        <pc:grpChg chg="mod">
          <ac:chgData name="Bennett, Natalie (Growth Company)" userId="cc2eaed6-ca41-464a-8af2-707b48ee864e" providerId="ADAL" clId="{24C4737A-6424-4C44-ACCA-16571283E2DE}" dt="2025-04-24T07:38:01.323" v="468" actId="1076"/>
          <ac:grpSpMkLst>
            <pc:docMk/>
            <pc:sldMk cId="1854145388" sldId="259"/>
            <ac:grpSpMk id="99" creationId="{43E061F3-89A4-F2B3-9054-C0266B288E2F}"/>
          </ac:grpSpMkLst>
        </pc:grpChg>
        <pc:grpChg chg="mod">
          <ac:chgData name="Bennett, Natalie (Growth Company)" userId="cc2eaed6-ca41-464a-8af2-707b48ee864e" providerId="ADAL" clId="{24C4737A-6424-4C44-ACCA-16571283E2DE}" dt="2025-04-24T07:35:22.241" v="452" actId="1076"/>
          <ac:grpSpMkLst>
            <pc:docMk/>
            <pc:sldMk cId="1854145388" sldId="259"/>
            <ac:grpSpMk id="105" creationId="{97CFAA87-31BF-D143-84CE-025731DFD009}"/>
          </ac:grpSpMkLst>
        </pc:grpChg>
        <pc:graphicFrameChg chg="mod modGraphic">
          <ac:chgData name="Bennett, Natalie (Growth Company)" userId="cc2eaed6-ca41-464a-8af2-707b48ee864e" providerId="ADAL" clId="{24C4737A-6424-4C44-ACCA-16571283E2DE}" dt="2025-04-24T07:38:13.730" v="472" actId="14734"/>
          <ac:graphicFrameMkLst>
            <pc:docMk/>
            <pc:sldMk cId="1854145388" sldId="259"/>
            <ac:graphicFrameMk id="2" creationId="{4E44B2A2-7716-C7DA-8C89-43C5660189D8}"/>
          </ac:graphicFrameMkLst>
        </pc:graphicFrameChg>
        <pc:picChg chg="mod">
          <ac:chgData name="Bennett, Natalie (Growth Company)" userId="cc2eaed6-ca41-464a-8af2-707b48ee864e" providerId="ADAL" clId="{24C4737A-6424-4C44-ACCA-16571283E2DE}" dt="2025-04-24T07:36:41.580" v="457" actId="1076"/>
          <ac:picMkLst>
            <pc:docMk/>
            <pc:sldMk cId="1854145388" sldId="259"/>
            <ac:picMk id="7" creationId="{C241A4A4-FFEF-21D8-DD69-BE6A1F9E164A}"/>
          </ac:picMkLst>
        </pc:picChg>
        <pc:picChg chg="del">
          <ac:chgData name="Bennett, Natalie (Growth Company)" userId="cc2eaed6-ca41-464a-8af2-707b48ee864e" providerId="ADAL" clId="{24C4737A-6424-4C44-ACCA-16571283E2DE}" dt="2025-04-24T07:36:47.681" v="459" actId="478"/>
          <ac:picMkLst>
            <pc:docMk/>
            <pc:sldMk cId="1854145388" sldId="259"/>
            <ac:picMk id="36" creationId="{581D8413-F849-A9A3-2A0A-20EC98397712}"/>
          </ac:picMkLst>
        </pc:picChg>
        <pc:picChg chg="del">
          <ac:chgData name="Bennett, Natalie (Growth Company)" userId="cc2eaed6-ca41-464a-8af2-707b48ee864e" providerId="ADAL" clId="{24C4737A-6424-4C44-ACCA-16571283E2DE}" dt="2025-04-24T07:34:41.144" v="446" actId="478"/>
          <ac:picMkLst>
            <pc:docMk/>
            <pc:sldMk cId="1854145388" sldId="259"/>
            <ac:picMk id="90" creationId="{D75B0D13-07C9-3D79-F866-09EA4D464087}"/>
          </ac:picMkLst>
        </pc:picChg>
        <pc:picChg chg="del">
          <ac:chgData name="Bennett, Natalie (Growth Company)" userId="cc2eaed6-ca41-464a-8af2-707b48ee864e" providerId="ADAL" clId="{24C4737A-6424-4C44-ACCA-16571283E2DE}" dt="2025-04-24T07:36:43.430" v="458" actId="478"/>
          <ac:picMkLst>
            <pc:docMk/>
            <pc:sldMk cId="1854145388" sldId="259"/>
            <ac:picMk id="109" creationId="{0A70BE9B-DD10-1616-8EDE-634CB4FBB8BF}"/>
          </ac:picMkLst>
        </pc:picChg>
      </pc:sldChg>
      <pc:sldChg chg="addSp delSp modSp mod">
        <pc:chgData name="Bennett, Natalie (Growth Company)" userId="cc2eaed6-ca41-464a-8af2-707b48ee864e" providerId="ADAL" clId="{24C4737A-6424-4C44-ACCA-16571283E2DE}" dt="2025-04-24T07:38:57.831" v="477" actId="1076"/>
        <pc:sldMkLst>
          <pc:docMk/>
          <pc:sldMk cId="3955495334" sldId="260"/>
        </pc:sldMkLst>
        <pc:spChg chg="mod">
          <ac:chgData name="Bennett, Natalie (Growth Company)" userId="cc2eaed6-ca41-464a-8af2-707b48ee864e" providerId="ADAL" clId="{24C4737A-6424-4C44-ACCA-16571283E2DE}" dt="2025-04-17T16:27:58.617" v="347" actId="20577"/>
          <ac:spMkLst>
            <pc:docMk/>
            <pc:sldMk cId="3955495334" sldId="260"/>
            <ac:spMk id="8" creationId="{10EDDEE0-F0C0-D780-78AA-8BECC644C28C}"/>
          </ac:spMkLst>
        </pc:spChg>
        <pc:spChg chg="mod">
          <ac:chgData name="Bennett, Natalie (Growth Company)" userId="cc2eaed6-ca41-464a-8af2-707b48ee864e" providerId="ADAL" clId="{24C4737A-6424-4C44-ACCA-16571283E2DE}" dt="2025-04-24T07:38:48.156" v="473"/>
          <ac:spMkLst>
            <pc:docMk/>
            <pc:sldMk cId="3955495334" sldId="260"/>
            <ac:spMk id="9" creationId="{F767D5A4-AF0A-428A-7C01-421BC89D58E4}"/>
          </ac:spMkLst>
        </pc:spChg>
        <pc:spChg chg="mod">
          <ac:chgData name="Bennett, Natalie (Growth Company)" userId="cc2eaed6-ca41-464a-8af2-707b48ee864e" providerId="ADAL" clId="{24C4737A-6424-4C44-ACCA-16571283E2DE}" dt="2025-04-24T07:38:48.156" v="473"/>
          <ac:spMkLst>
            <pc:docMk/>
            <pc:sldMk cId="3955495334" sldId="260"/>
            <ac:spMk id="10" creationId="{E083048E-C351-AB0E-A134-E4BA9B81FEF4}"/>
          </ac:spMkLst>
        </pc:spChg>
        <pc:grpChg chg="add mod">
          <ac:chgData name="Bennett, Natalie (Growth Company)" userId="cc2eaed6-ca41-464a-8af2-707b48ee864e" providerId="ADAL" clId="{24C4737A-6424-4C44-ACCA-16571283E2DE}" dt="2025-04-24T07:38:50.652" v="474" actId="1076"/>
          <ac:grpSpMkLst>
            <pc:docMk/>
            <pc:sldMk cId="3955495334" sldId="260"/>
            <ac:grpSpMk id="7" creationId="{96A717CF-44C7-6A94-F326-87EB942D3363}"/>
          </ac:grpSpMkLst>
        </pc:grpChg>
        <pc:grpChg chg="mod">
          <ac:chgData name="Bennett, Natalie (Growth Company)" userId="cc2eaed6-ca41-464a-8af2-707b48ee864e" providerId="ADAL" clId="{24C4737A-6424-4C44-ACCA-16571283E2DE}" dt="2025-04-17T16:38:41.444" v="416" actId="1076"/>
          <ac:grpSpMkLst>
            <pc:docMk/>
            <pc:sldMk cId="3955495334" sldId="260"/>
            <ac:grpSpMk id="27" creationId="{7A18814C-360F-1CA5-0599-A6D3E1DA45D2}"/>
          </ac:grpSpMkLst>
        </pc:grpChg>
        <pc:grpChg chg="del mod">
          <ac:chgData name="Bennett, Natalie (Growth Company)" userId="cc2eaed6-ca41-464a-8af2-707b48ee864e" providerId="ADAL" clId="{24C4737A-6424-4C44-ACCA-16571283E2DE}" dt="2025-04-24T07:38:52.353" v="475" actId="478"/>
          <ac:grpSpMkLst>
            <pc:docMk/>
            <pc:sldMk cId="3955495334" sldId="260"/>
            <ac:grpSpMk id="30" creationId="{8FC5C62A-A828-08CE-361D-2D702B5BCA29}"/>
          </ac:grpSpMkLst>
        </pc:grpChg>
        <pc:grpChg chg="mod">
          <ac:chgData name="Bennett, Natalie (Growth Company)" userId="cc2eaed6-ca41-464a-8af2-707b48ee864e" providerId="ADAL" clId="{24C4737A-6424-4C44-ACCA-16571283E2DE}" dt="2025-04-24T07:38:57.831" v="477" actId="1076"/>
          <ac:grpSpMkLst>
            <pc:docMk/>
            <pc:sldMk cId="3955495334" sldId="260"/>
            <ac:grpSpMk id="37" creationId="{9DA5EC40-79D0-40FD-6077-E461BECE093A}"/>
          </ac:grpSpMkLst>
        </pc:grpChg>
        <pc:grpChg chg="mod">
          <ac:chgData name="Bennett, Natalie (Growth Company)" userId="cc2eaed6-ca41-464a-8af2-707b48ee864e" providerId="ADAL" clId="{24C4737A-6424-4C44-ACCA-16571283E2DE}" dt="2025-04-24T07:38:56.305" v="476" actId="1076"/>
          <ac:grpSpMkLst>
            <pc:docMk/>
            <pc:sldMk cId="3955495334" sldId="260"/>
            <ac:grpSpMk id="51" creationId="{5B6EB318-3669-4525-6BA9-BB361D950AE1}"/>
          </ac:grpSpMkLst>
        </pc:grpChg>
        <pc:grpChg chg="mod">
          <ac:chgData name="Bennett, Natalie (Growth Company)" userId="cc2eaed6-ca41-464a-8af2-707b48ee864e" providerId="ADAL" clId="{24C4737A-6424-4C44-ACCA-16571283E2DE}" dt="2025-04-17T16:38:07.860" v="409" actId="1076"/>
          <ac:grpSpMkLst>
            <pc:docMk/>
            <pc:sldMk cId="3955495334" sldId="260"/>
            <ac:grpSpMk id="76" creationId="{6FCD80B8-541B-3244-C0AA-FFAEDC2F056D}"/>
          </ac:grpSpMkLst>
        </pc:grpChg>
        <pc:grpChg chg="mod">
          <ac:chgData name="Bennett, Natalie (Growth Company)" userId="cc2eaed6-ca41-464a-8af2-707b48ee864e" providerId="ADAL" clId="{24C4737A-6424-4C44-ACCA-16571283E2DE}" dt="2025-04-17T16:38:09.712" v="410" actId="1076"/>
          <ac:grpSpMkLst>
            <pc:docMk/>
            <pc:sldMk cId="3955495334" sldId="260"/>
            <ac:grpSpMk id="85" creationId="{D2DF6EB8-A58C-59C2-3A1F-403F20FA2564}"/>
          </ac:grpSpMkLst>
        </pc:grpChg>
        <pc:graphicFrameChg chg="mod modGraphic">
          <ac:chgData name="Bennett, Natalie (Growth Company)" userId="cc2eaed6-ca41-464a-8af2-707b48ee864e" providerId="ADAL" clId="{24C4737A-6424-4C44-ACCA-16571283E2DE}" dt="2025-04-17T16:38:53.315" v="418" actId="14100"/>
          <ac:graphicFrameMkLst>
            <pc:docMk/>
            <pc:sldMk cId="3955495334" sldId="260"/>
            <ac:graphicFrameMk id="2" creationId="{26E4866F-76E5-7DEF-938D-A095B9EE13C5}"/>
          </ac:graphicFrameMkLst>
        </pc:graphicFrameChg>
        <pc:picChg chg="mod">
          <ac:chgData name="Bennett, Natalie (Growth Company)" userId="cc2eaed6-ca41-464a-8af2-707b48ee864e" providerId="ADAL" clId="{24C4737A-6424-4C44-ACCA-16571283E2DE}" dt="2025-04-17T16:38:11.969" v="411" actId="1076"/>
          <ac:picMkLst>
            <pc:docMk/>
            <pc:sldMk cId="3955495334" sldId="260"/>
            <ac:picMk id="6" creationId="{CB698198-9C2A-CB55-81D9-FE44FA72DA4B}"/>
          </ac:picMkLst>
        </pc:picChg>
        <pc:picChg chg="mod">
          <ac:chgData name="Bennett, Natalie (Growth Company)" userId="cc2eaed6-ca41-464a-8af2-707b48ee864e" providerId="ADAL" clId="{24C4737A-6424-4C44-ACCA-16571283E2DE}" dt="2025-04-17T16:38:16.620" v="413" actId="1076"/>
          <ac:picMkLst>
            <pc:docMk/>
            <pc:sldMk cId="3955495334" sldId="260"/>
            <ac:picMk id="53" creationId="{71318D8F-6B14-4CE0-6988-E0B5EBFCC59A}"/>
          </ac:picMkLst>
        </pc:picChg>
        <pc:picChg chg="mod">
          <ac:chgData name="Bennett, Natalie (Growth Company)" userId="cc2eaed6-ca41-464a-8af2-707b48ee864e" providerId="ADAL" clId="{24C4737A-6424-4C44-ACCA-16571283E2DE}" dt="2025-04-17T16:38:18.572" v="414" actId="1076"/>
          <ac:picMkLst>
            <pc:docMk/>
            <pc:sldMk cId="3955495334" sldId="260"/>
            <ac:picMk id="91" creationId="{37B93F06-092E-EA68-E1D4-5D33CB0470AE}"/>
          </ac:picMkLst>
        </pc:picChg>
      </pc:sldChg>
      <pc:sldChg chg="addSp modSp mod">
        <pc:chgData name="Bennett, Natalie (Growth Company)" userId="cc2eaed6-ca41-464a-8af2-707b48ee864e" providerId="ADAL" clId="{24C4737A-6424-4C44-ACCA-16571283E2DE}" dt="2025-04-24T07:34:25.355" v="445" actId="1076"/>
        <pc:sldMkLst>
          <pc:docMk/>
          <pc:sldMk cId="4037666853" sldId="261"/>
        </pc:sldMkLst>
        <pc:spChg chg="mod">
          <ac:chgData name="Bennett, Natalie (Growth Company)" userId="cc2eaed6-ca41-464a-8af2-707b48ee864e" providerId="ADAL" clId="{24C4737A-6424-4C44-ACCA-16571283E2DE}" dt="2025-04-17T16:27:43.066" v="331" actId="20577"/>
          <ac:spMkLst>
            <pc:docMk/>
            <pc:sldMk cId="4037666853" sldId="261"/>
            <ac:spMk id="8" creationId="{CAC084D6-F5E5-6B52-F9D9-8C2818D8D573}"/>
          </ac:spMkLst>
        </pc:spChg>
        <pc:grpChg chg="mod">
          <ac:chgData name="Bennett, Natalie (Growth Company)" userId="cc2eaed6-ca41-464a-8af2-707b48ee864e" providerId="ADAL" clId="{24C4737A-6424-4C44-ACCA-16571283E2DE}" dt="2025-04-24T07:34:25.355" v="445" actId="1076"/>
          <ac:grpSpMkLst>
            <pc:docMk/>
            <pc:sldMk cId="4037666853" sldId="261"/>
            <ac:grpSpMk id="24" creationId="{C2CF1CD3-2CE5-FF7E-F955-369B88793BF2}"/>
          </ac:grpSpMkLst>
        </pc:grpChg>
        <pc:graphicFrameChg chg="modGraphic">
          <ac:chgData name="Bennett, Natalie (Growth Company)" userId="cc2eaed6-ca41-464a-8af2-707b48ee864e" providerId="ADAL" clId="{24C4737A-6424-4C44-ACCA-16571283E2DE}" dt="2025-04-17T16:05:24.117" v="200" actId="20577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add mod">
          <ac:chgData name="Bennett, Natalie (Growth Company)" userId="cc2eaed6-ca41-464a-8af2-707b48ee864e" providerId="ADAL" clId="{24C4737A-6424-4C44-ACCA-16571283E2DE}" dt="2025-04-17T16:07:24.626" v="229" actId="1076"/>
          <ac:picMkLst>
            <pc:docMk/>
            <pc:sldMk cId="4037666853" sldId="261"/>
            <ac:picMk id="9" creationId="{4C6A25AC-FE3F-113B-14B8-D98017892256}"/>
          </ac:picMkLst>
        </pc:picChg>
        <pc:picChg chg="add mod">
          <ac:chgData name="Bennett, Natalie (Growth Company)" userId="cc2eaed6-ca41-464a-8af2-707b48ee864e" providerId="ADAL" clId="{24C4737A-6424-4C44-ACCA-16571283E2DE}" dt="2025-04-17T16:07:53.097" v="232" actId="1076"/>
          <ac:picMkLst>
            <pc:docMk/>
            <pc:sldMk cId="4037666853" sldId="261"/>
            <ac:picMk id="12" creationId="{57472CB3-53B8-070A-7B6D-D50D4FA01198}"/>
          </ac:picMkLst>
        </pc:picChg>
      </pc:sldChg>
    </pc:docChg>
  </pc:docChgLst>
  <pc:docChgLst>
    <pc:chgData name="Higgins, Teigan (Growth Company)" userId="6b977de3-eeb6-4d36-aa47-2111edbf69f3" providerId="ADAL" clId="{4BAEE5E4-0D8B-480C-874A-2A256F744658}"/>
    <pc:docChg chg="custSel modSld">
      <pc:chgData name="Higgins, Teigan (Growth Company)" userId="6b977de3-eeb6-4d36-aa47-2111edbf69f3" providerId="ADAL" clId="{4BAEE5E4-0D8B-480C-874A-2A256F744658}" dt="2025-04-24T06:57:09.437" v="143" actId="20577"/>
      <pc:docMkLst>
        <pc:docMk/>
      </pc:docMkLst>
      <pc:sldChg chg="modSp mod">
        <pc:chgData name="Higgins, Teigan (Growth Company)" userId="6b977de3-eeb6-4d36-aa47-2111edbf69f3" providerId="ADAL" clId="{4BAEE5E4-0D8B-480C-874A-2A256F744658}" dt="2025-04-24T06:57:09.437" v="143" actId="20577"/>
        <pc:sldMkLst>
          <pc:docMk/>
          <pc:sldMk cId="3168401456" sldId="257"/>
        </pc:sldMkLst>
        <pc:grpChg chg="mod">
          <ac:chgData name="Higgins, Teigan (Growth Company)" userId="6b977de3-eeb6-4d36-aa47-2111edbf69f3" providerId="ADAL" clId="{4BAEE5E4-0D8B-480C-874A-2A256F744658}" dt="2025-04-24T06:55:33.353" v="117" actId="1076"/>
          <ac:grpSpMkLst>
            <pc:docMk/>
            <pc:sldMk cId="3168401456" sldId="257"/>
            <ac:grpSpMk id="24" creationId="{B79686D6-B6B9-F61C-72DA-ABF758F4367C}"/>
          </ac:grpSpMkLst>
        </pc:grpChg>
        <pc:graphicFrameChg chg="mod modGraphic">
          <ac:chgData name="Higgins, Teigan (Growth Company)" userId="6b977de3-eeb6-4d36-aa47-2111edbf69f3" providerId="ADAL" clId="{4BAEE5E4-0D8B-480C-874A-2A256F744658}" dt="2025-04-24T06:57:09.437" v="143" actId="20577"/>
          <ac:graphicFrameMkLst>
            <pc:docMk/>
            <pc:sldMk cId="3168401456" sldId="257"/>
            <ac:graphicFrameMk id="2" creationId="{00000000-0000-0000-0000-000000000000}"/>
          </ac:graphicFrameMkLst>
        </pc:graphicFrameChg>
        <pc:picChg chg="mod">
          <ac:chgData name="Higgins, Teigan (Growth Company)" userId="6b977de3-eeb6-4d36-aa47-2111edbf69f3" providerId="ADAL" clId="{4BAEE5E4-0D8B-480C-874A-2A256F744658}" dt="2025-04-23T13:07:31.815" v="50" actId="1076"/>
          <ac:picMkLst>
            <pc:docMk/>
            <pc:sldMk cId="3168401456" sldId="257"/>
            <ac:picMk id="21" creationId="{3ACBA191-D472-EB62-C303-7CEFB52B00BF}"/>
          </ac:picMkLst>
        </pc:picChg>
      </pc:sldChg>
      <pc:sldChg chg="modSp mod">
        <pc:chgData name="Higgins, Teigan (Growth Company)" userId="6b977de3-eeb6-4d36-aa47-2111edbf69f3" providerId="ADAL" clId="{4BAEE5E4-0D8B-480C-874A-2A256F744658}" dt="2025-04-24T06:56:12.768" v="130" actId="1076"/>
        <pc:sldMkLst>
          <pc:docMk/>
          <pc:sldMk cId="1854145388" sldId="259"/>
        </pc:sldMkLst>
        <pc:spChg chg="mod">
          <ac:chgData name="Higgins, Teigan (Growth Company)" userId="6b977de3-eeb6-4d36-aa47-2111edbf69f3" providerId="ADAL" clId="{4BAEE5E4-0D8B-480C-874A-2A256F744658}" dt="2025-04-24T06:56:00.137" v="124" actId="1076"/>
          <ac:spMkLst>
            <pc:docMk/>
            <pc:sldMk cId="1854145388" sldId="259"/>
            <ac:spMk id="106" creationId="{CB305B18-4F73-F333-067C-01644318D638}"/>
          </ac:spMkLst>
        </pc:spChg>
        <pc:spChg chg="mod">
          <ac:chgData name="Higgins, Teigan (Growth Company)" userId="6b977de3-eeb6-4d36-aa47-2111edbf69f3" providerId="ADAL" clId="{4BAEE5E4-0D8B-480C-874A-2A256F744658}" dt="2025-04-24T06:55:57.451" v="123" actId="1076"/>
          <ac:spMkLst>
            <pc:docMk/>
            <pc:sldMk cId="1854145388" sldId="259"/>
            <ac:spMk id="107" creationId="{63EB27DF-E952-4A5D-0CF9-CD639EECA347}"/>
          </ac:spMkLst>
        </pc:spChg>
        <pc:grpChg chg="mod">
          <ac:chgData name="Higgins, Teigan (Growth Company)" userId="6b977de3-eeb6-4d36-aa47-2111edbf69f3" providerId="ADAL" clId="{4BAEE5E4-0D8B-480C-874A-2A256F744658}" dt="2025-04-24T06:55:49.727" v="120" actId="1076"/>
          <ac:grpSpMkLst>
            <pc:docMk/>
            <pc:sldMk cId="1854145388" sldId="259"/>
            <ac:grpSpMk id="79" creationId="{678E5B1E-9AAA-0278-0415-2733EE06EF92}"/>
          </ac:grpSpMkLst>
        </pc:grpChg>
        <pc:graphicFrameChg chg="mod">
          <ac:chgData name="Higgins, Teigan (Growth Company)" userId="6b977de3-eeb6-4d36-aa47-2111edbf69f3" providerId="ADAL" clId="{4BAEE5E4-0D8B-480C-874A-2A256F744658}" dt="2025-04-23T13:08:22.499" v="106"/>
          <ac:graphicFrameMkLst>
            <pc:docMk/>
            <pc:sldMk cId="1854145388" sldId="259"/>
            <ac:graphicFrameMk id="2" creationId="{4E44B2A2-7716-C7DA-8C89-43C5660189D8}"/>
          </ac:graphicFrameMkLst>
        </pc:graphicFrameChg>
        <pc:picChg chg="mod">
          <ac:chgData name="Higgins, Teigan (Growth Company)" userId="6b977de3-eeb6-4d36-aa47-2111edbf69f3" providerId="ADAL" clId="{4BAEE5E4-0D8B-480C-874A-2A256F744658}" dt="2025-04-24T06:56:07.593" v="128" actId="1076"/>
          <ac:picMkLst>
            <pc:docMk/>
            <pc:sldMk cId="1854145388" sldId="259"/>
            <ac:picMk id="10" creationId="{A75211EB-E044-CD07-A61B-C0AFDF4D741C}"/>
          </ac:picMkLst>
        </pc:picChg>
        <pc:picChg chg="mod">
          <ac:chgData name="Higgins, Teigan (Growth Company)" userId="6b977de3-eeb6-4d36-aa47-2111edbf69f3" providerId="ADAL" clId="{4BAEE5E4-0D8B-480C-874A-2A256F744658}" dt="2025-04-24T06:55:53.134" v="122" actId="1076"/>
          <ac:picMkLst>
            <pc:docMk/>
            <pc:sldMk cId="1854145388" sldId="259"/>
            <ac:picMk id="11" creationId="{7EF255AE-A1CC-819E-71D3-30513B90AFB7}"/>
          </ac:picMkLst>
        </pc:picChg>
        <pc:picChg chg="mod">
          <ac:chgData name="Higgins, Teigan (Growth Company)" userId="6b977de3-eeb6-4d36-aa47-2111edbf69f3" providerId="ADAL" clId="{4BAEE5E4-0D8B-480C-874A-2A256F744658}" dt="2025-04-24T06:55:51.176" v="121" actId="1076"/>
          <ac:picMkLst>
            <pc:docMk/>
            <pc:sldMk cId="1854145388" sldId="259"/>
            <ac:picMk id="21" creationId="{358E33A9-D21C-472F-7088-9A5DB0E92E77}"/>
          </ac:picMkLst>
        </pc:picChg>
        <pc:picChg chg="mod">
          <ac:chgData name="Higgins, Teigan (Growth Company)" userId="6b977de3-eeb6-4d36-aa47-2111edbf69f3" providerId="ADAL" clId="{4BAEE5E4-0D8B-480C-874A-2A256F744658}" dt="2025-04-24T06:56:03.346" v="126" actId="1076"/>
          <ac:picMkLst>
            <pc:docMk/>
            <pc:sldMk cId="1854145388" sldId="259"/>
            <ac:picMk id="53" creationId="{E54050BC-9FC6-39B1-7C69-721C20B1F05E}"/>
          </ac:picMkLst>
        </pc:picChg>
        <pc:picChg chg="mod">
          <ac:chgData name="Higgins, Teigan (Growth Company)" userId="6b977de3-eeb6-4d36-aa47-2111edbf69f3" providerId="ADAL" clId="{4BAEE5E4-0D8B-480C-874A-2A256F744658}" dt="2025-04-24T06:56:01.778" v="125" actId="1076"/>
          <ac:picMkLst>
            <pc:docMk/>
            <pc:sldMk cId="1854145388" sldId="259"/>
            <ac:picMk id="88" creationId="{51187B4A-FECA-6632-84AC-0F9843E7A6F0}"/>
          </ac:picMkLst>
        </pc:picChg>
        <pc:picChg chg="mod">
          <ac:chgData name="Higgins, Teigan (Growth Company)" userId="6b977de3-eeb6-4d36-aa47-2111edbf69f3" providerId="ADAL" clId="{4BAEE5E4-0D8B-480C-874A-2A256F744658}" dt="2025-04-24T06:56:04.864" v="127" actId="1076"/>
          <ac:picMkLst>
            <pc:docMk/>
            <pc:sldMk cId="1854145388" sldId="259"/>
            <ac:picMk id="91" creationId="{E426B311-4AE4-114F-6FFC-8BE995C048F8}"/>
          </ac:picMkLst>
        </pc:picChg>
        <pc:picChg chg="mod">
          <ac:chgData name="Higgins, Teigan (Growth Company)" userId="6b977de3-eeb6-4d36-aa47-2111edbf69f3" providerId="ADAL" clId="{4BAEE5E4-0D8B-480C-874A-2A256F744658}" dt="2025-04-24T06:56:10.604" v="129" actId="1076"/>
          <ac:picMkLst>
            <pc:docMk/>
            <pc:sldMk cId="1854145388" sldId="259"/>
            <ac:picMk id="93" creationId="{CC74BB1B-681A-433A-4C4A-D65BB0C65FC2}"/>
          </ac:picMkLst>
        </pc:picChg>
        <pc:picChg chg="mod">
          <ac:chgData name="Higgins, Teigan (Growth Company)" userId="6b977de3-eeb6-4d36-aa47-2111edbf69f3" providerId="ADAL" clId="{4BAEE5E4-0D8B-480C-874A-2A256F744658}" dt="2025-04-24T06:56:12.768" v="130" actId="1076"/>
          <ac:picMkLst>
            <pc:docMk/>
            <pc:sldMk cId="1854145388" sldId="259"/>
            <ac:picMk id="95" creationId="{12A6C422-EA53-1290-D5EE-2DB94F4B8E6E}"/>
          </ac:picMkLst>
        </pc:picChg>
      </pc:sldChg>
      <pc:sldChg chg="delSp modSp mod">
        <pc:chgData name="Higgins, Teigan (Growth Company)" userId="6b977de3-eeb6-4d36-aa47-2111edbf69f3" providerId="ADAL" clId="{4BAEE5E4-0D8B-480C-874A-2A256F744658}" dt="2025-04-24T06:56:43.153" v="137" actId="14100"/>
        <pc:sldMkLst>
          <pc:docMk/>
          <pc:sldMk cId="3955495334" sldId="260"/>
        </pc:sldMkLst>
        <pc:grpChg chg="del">
          <ac:chgData name="Higgins, Teigan (Growth Company)" userId="6b977de3-eeb6-4d36-aa47-2111edbf69f3" providerId="ADAL" clId="{4BAEE5E4-0D8B-480C-874A-2A256F744658}" dt="2025-04-23T13:07:19.295" v="46" actId="478"/>
          <ac:grpSpMkLst>
            <pc:docMk/>
            <pc:sldMk cId="3955495334" sldId="260"/>
            <ac:grpSpMk id="16" creationId="{16F0FA64-8613-C26D-5A85-438D525868A0}"/>
          </ac:grpSpMkLst>
        </pc:grpChg>
        <pc:grpChg chg="mod">
          <ac:chgData name="Higgins, Teigan (Growth Company)" userId="6b977de3-eeb6-4d36-aa47-2111edbf69f3" providerId="ADAL" clId="{4BAEE5E4-0D8B-480C-874A-2A256F744658}" dt="2025-04-24T06:56:25.682" v="131" actId="1076"/>
          <ac:grpSpMkLst>
            <pc:docMk/>
            <pc:sldMk cId="3955495334" sldId="260"/>
            <ac:grpSpMk id="24" creationId="{1E170653-C326-0362-8CB6-4DEA33B3496A}"/>
          </ac:grpSpMkLst>
        </pc:grpChg>
        <pc:grpChg chg="mod">
          <ac:chgData name="Higgins, Teigan (Growth Company)" userId="6b977de3-eeb6-4d36-aa47-2111edbf69f3" providerId="ADAL" clId="{4BAEE5E4-0D8B-480C-874A-2A256F744658}" dt="2025-04-24T06:56:36.389" v="134" actId="1076"/>
          <ac:grpSpMkLst>
            <pc:docMk/>
            <pc:sldMk cId="3955495334" sldId="260"/>
            <ac:grpSpMk id="27" creationId="{7A18814C-360F-1CA5-0599-A6D3E1DA45D2}"/>
          </ac:grpSpMkLst>
        </pc:grpChg>
        <pc:grpChg chg="mod">
          <ac:chgData name="Higgins, Teigan (Growth Company)" userId="6b977de3-eeb6-4d36-aa47-2111edbf69f3" providerId="ADAL" clId="{4BAEE5E4-0D8B-480C-874A-2A256F744658}" dt="2025-04-24T06:56:30.421" v="132" actId="1076"/>
          <ac:grpSpMkLst>
            <pc:docMk/>
            <pc:sldMk cId="3955495334" sldId="260"/>
            <ac:grpSpMk id="37" creationId="{9DA5EC40-79D0-40FD-6077-E461BECE093A}"/>
          </ac:grpSpMkLst>
        </pc:grpChg>
        <pc:grpChg chg="del">
          <ac:chgData name="Higgins, Teigan (Growth Company)" userId="6b977de3-eeb6-4d36-aa47-2111edbf69f3" providerId="ADAL" clId="{4BAEE5E4-0D8B-480C-874A-2A256F744658}" dt="2025-04-23T13:07:16.157" v="45" actId="478"/>
          <ac:grpSpMkLst>
            <pc:docMk/>
            <pc:sldMk cId="3955495334" sldId="260"/>
            <ac:grpSpMk id="38" creationId="{F3D89DE6-0D4D-CA65-DD84-FF6C70385C26}"/>
          </ac:grpSpMkLst>
        </pc:grpChg>
        <pc:grpChg chg="del">
          <ac:chgData name="Higgins, Teigan (Growth Company)" userId="6b977de3-eeb6-4d36-aa47-2111edbf69f3" providerId="ADAL" clId="{4BAEE5E4-0D8B-480C-874A-2A256F744658}" dt="2025-04-23T13:07:15.553" v="44" actId="478"/>
          <ac:grpSpMkLst>
            <pc:docMk/>
            <pc:sldMk cId="3955495334" sldId="260"/>
            <ac:grpSpMk id="41" creationId="{950717AE-F8EF-DE67-7FAC-643FEC0F3882}"/>
          </ac:grpSpMkLst>
        </pc:grpChg>
        <pc:grpChg chg="mod">
          <ac:chgData name="Higgins, Teigan (Growth Company)" userId="6b977de3-eeb6-4d36-aa47-2111edbf69f3" providerId="ADAL" clId="{4BAEE5E4-0D8B-480C-874A-2A256F744658}" dt="2025-04-24T06:56:33.193" v="133" actId="1076"/>
          <ac:grpSpMkLst>
            <pc:docMk/>
            <pc:sldMk cId="3955495334" sldId="260"/>
            <ac:grpSpMk id="51" creationId="{5B6EB318-3669-4525-6BA9-BB361D950AE1}"/>
          </ac:grpSpMkLst>
        </pc:grpChg>
        <pc:graphicFrameChg chg="mod modGraphic">
          <ac:chgData name="Higgins, Teigan (Growth Company)" userId="6b977de3-eeb6-4d36-aa47-2111edbf69f3" providerId="ADAL" clId="{4BAEE5E4-0D8B-480C-874A-2A256F744658}" dt="2025-04-24T06:56:43.153" v="137" actId="14100"/>
          <ac:graphicFrameMkLst>
            <pc:docMk/>
            <pc:sldMk cId="3955495334" sldId="260"/>
            <ac:graphicFrameMk id="2" creationId="{26E4866F-76E5-7DEF-938D-A095B9EE13C5}"/>
          </ac:graphicFrameMkLst>
        </pc:graphicFrameChg>
        <pc:picChg chg="del">
          <ac:chgData name="Higgins, Teigan (Growth Company)" userId="6b977de3-eeb6-4d36-aa47-2111edbf69f3" providerId="ADAL" clId="{4BAEE5E4-0D8B-480C-874A-2A256F744658}" dt="2025-04-23T13:07:03.264" v="2" actId="478"/>
          <ac:picMkLst>
            <pc:docMk/>
            <pc:sldMk cId="3955495334" sldId="260"/>
            <ac:picMk id="11" creationId="{92CC762A-5E9A-CCF8-1276-7CF2AC6F41B2}"/>
          </ac:picMkLst>
        </pc:picChg>
      </pc:sldChg>
      <pc:sldChg chg="delSp modSp mod">
        <pc:chgData name="Higgins, Teigan (Growth Company)" userId="6b977de3-eeb6-4d36-aa47-2111edbf69f3" providerId="ADAL" clId="{4BAEE5E4-0D8B-480C-874A-2A256F744658}" dt="2025-04-24T06:55:45.388" v="119" actId="1076"/>
        <pc:sldMkLst>
          <pc:docMk/>
          <pc:sldMk cId="4037666853" sldId="261"/>
        </pc:sldMkLst>
        <pc:grpChg chg="del">
          <ac:chgData name="Higgins, Teigan (Growth Company)" userId="6b977de3-eeb6-4d36-aa47-2111edbf69f3" providerId="ADAL" clId="{4BAEE5E4-0D8B-480C-874A-2A256F744658}" dt="2025-04-23T13:08:20.334" v="105" actId="478"/>
          <ac:grpSpMkLst>
            <pc:docMk/>
            <pc:sldMk cId="4037666853" sldId="261"/>
            <ac:grpSpMk id="30" creationId="{82780EB1-AF97-F150-38A5-7CDAF9C2E112}"/>
          </ac:grpSpMkLst>
        </pc:grpChg>
        <pc:grpChg chg="mod">
          <ac:chgData name="Higgins, Teigan (Growth Company)" userId="6b977de3-eeb6-4d36-aa47-2111edbf69f3" providerId="ADAL" clId="{4BAEE5E4-0D8B-480C-874A-2A256F744658}" dt="2025-04-24T06:55:42.769" v="118" actId="1076"/>
          <ac:grpSpMkLst>
            <pc:docMk/>
            <pc:sldMk cId="4037666853" sldId="261"/>
            <ac:grpSpMk id="33" creationId="{224ECD16-39F2-8E02-6BAF-3D67BB24DFAE}"/>
          </ac:grpSpMkLst>
        </pc:grpChg>
        <pc:grpChg chg="del">
          <ac:chgData name="Higgins, Teigan (Growth Company)" userId="6b977de3-eeb6-4d36-aa47-2111edbf69f3" providerId="ADAL" clId="{4BAEE5E4-0D8B-480C-874A-2A256F744658}" dt="2025-04-23T13:08:19.296" v="104" actId="478"/>
          <ac:grpSpMkLst>
            <pc:docMk/>
            <pc:sldMk cId="4037666853" sldId="261"/>
            <ac:grpSpMk id="41" creationId="{FD45041F-AB18-CA8B-291C-65A0E7EE3760}"/>
          </ac:grpSpMkLst>
        </pc:grpChg>
        <pc:graphicFrameChg chg="mod modGraphic">
          <ac:chgData name="Higgins, Teigan (Growth Company)" userId="6b977de3-eeb6-4d36-aa47-2111edbf69f3" providerId="ADAL" clId="{4BAEE5E4-0D8B-480C-874A-2A256F744658}" dt="2025-04-23T13:08:17.162" v="103" actId="20577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Higgins, Teigan (Growth Company)" userId="6b977de3-eeb6-4d36-aa47-2111edbf69f3" providerId="ADAL" clId="{4BAEE5E4-0D8B-480C-874A-2A256F744658}" dt="2025-04-23T13:09:33.492" v="113" actId="1076"/>
          <ac:picMkLst>
            <pc:docMk/>
            <pc:sldMk cId="4037666853" sldId="261"/>
            <ac:picMk id="21" creationId="{743682FD-E750-6F66-0212-22BA69DA5C3E}"/>
          </ac:picMkLst>
        </pc:picChg>
        <pc:picChg chg="mod">
          <ac:chgData name="Higgins, Teigan (Growth Company)" userId="6b977de3-eeb6-4d36-aa47-2111edbf69f3" providerId="ADAL" clId="{4BAEE5E4-0D8B-480C-874A-2A256F744658}" dt="2025-04-24T06:55:45.388" v="119" actId="1076"/>
          <ac:picMkLst>
            <pc:docMk/>
            <pc:sldMk cId="4037666853" sldId="261"/>
            <ac:picMk id="91" creationId="{8217706B-B26C-9328-0037-E6255654284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61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C633-BFE2-A202-BC4E-87AAD939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11861-A4A4-5407-FC3F-7E57B02B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FCF21A-AA30-5FEB-0C69-78ADF348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29073-A747-AD4A-B16E-8B6E6D798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388D3-DB2E-35D4-ABB3-B6AAB8A33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97E046-6B7E-5C67-51FF-AD89D3C456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72ADA5-B741-2324-F4EA-774E5A29E2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DEA46-507F-5742-E59F-4FCD751345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1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D9E8B-7224-5594-CF76-3789EBDE2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304D65-17AF-4D16-A5E6-8D63CAF80D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6C11E9-CC71-896F-4672-FFEBC05DE1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BE3C64-902D-BD8A-512B-2002B9CD50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36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10.png"/><Relationship Id="rId1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9.svg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19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svg"/><Relationship Id="rId4" Type="http://schemas.openxmlformats.org/officeDocument/2006/relationships/image" Target="../media/image17.png"/><Relationship Id="rId9" Type="http://schemas.openxmlformats.org/officeDocument/2006/relationships/image" Target="../media/image6.png"/><Relationship Id="rId1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5" Type="http://schemas.openxmlformats.org/officeDocument/2006/relationships/image" Target="../media/image5.png"/><Relationship Id="rId10" Type="http://schemas.openxmlformats.org/officeDocument/2006/relationships/image" Target="../media/image9.sv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343550"/>
              </p:ext>
            </p:extLst>
          </p:nvPr>
        </p:nvGraphicFramePr>
        <p:xfrm>
          <a:off x="2580381" y="914487"/>
          <a:ext cx="7928373" cy="6446442"/>
        </p:xfrm>
        <a:graphic>
          <a:graphicData uri="http://schemas.openxmlformats.org/drawingml/2006/table">
            <a:tbl>
              <a:tblPr/>
              <a:tblGrid>
                <a:gridCol w="15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2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02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5862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DM Sans"/>
                        </a:rPr>
                        <a:t>PUBLIC HOLIDAY – HUB CLOSED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Max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Job </a:t>
                      </a:r>
                      <a:r>
                        <a:rPr lang="en-US" sz="1050" b="1" dirty="0" err="1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centre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Max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Rahema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Jam 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874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Boxercise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Max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Employability support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ACBA191-D472-EB62-C303-7CEFB52B00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962" y="2702757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1ADD497-35E5-EF24-5573-B7DFF6B5B3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976BE68-A32A-5310-5130-DDA3E685E0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2224" y="3883023"/>
            <a:ext cx="858245" cy="374292"/>
          </a:xfrm>
          <a:prstGeom prst="rect">
            <a:avLst/>
          </a:prstGeom>
        </p:spPr>
      </p:pic>
      <p:grpSp>
        <p:nvGrpSpPr>
          <p:cNvPr id="24" name="Group 62">
            <a:extLst>
              <a:ext uri="{FF2B5EF4-FFF2-40B4-BE49-F238E27FC236}">
                <a16:creationId xmlns:a16="http://schemas.microsoft.com/office/drawing/2014/main" id="{B79686D6-B6B9-F61C-72DA-ABF758F4367C}"/>
              </a:ext>
            </a:extLst>
          </p:cNvPr>
          <p:cNvGrpSpPr/>
          <p:nvPr/>
        </p:nvGrpSpPr>
        <p:grpSpPr>
          <a:xfrm>
            <a:off x="5375848" y="2380943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D6FE0060-EF4E-83A4-9083-DD996AD180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31072F5F-1586-E075-E574-EB61EB6B415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2D8A3BEE-DE0B-4634-FE8E-E97CEDE44461}"/>
              </a:ext>
            </a:extLst>
          </p:cNvPr>
          <p:cNvGrpSpPr/>
          <p:nvPr/>
        </p:nvGrpSpPr>
        <p:grpSpPr>
          <a:xfrm>
            <a:off x="10120720" y="4678368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BBBDE8BB-E1A1-C6C9-DE1A-1CE0CB7A01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A293E44A-715B-6300-CEFF-DF0C4993C72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86AD77EE-4FFE-1B66-53F5-89E550F29C76}"/>
              </a:ext>
            </a:extLst>
          </p:cNvPr>
          <p:cNvGrpSpPr/>
          <p:nvPr/>
        </p:nvGrpSpPr>
        <p:grpSpPr>
          <a:xfrm>
            <a:off x="5360042" y="4874074"/>
            <a:ext cx="242972" cy="301483"/>
            <a:chOff x="75218" y="47625"/>
            <a:chExt cx="812800" cy="1008535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73C06ADA-B72E-D758-F805-8EE453266347}"/>
                </a:ext>
              </a:extLst>
            </p:cNvPr>
            <p:cNvSpPr/>
            <p:nvPr/>
          </p:nvSpPr>
          <p:spPr>
            <a:xfrm>
              <a:off x="75218" y="24336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C3FCAC1D-D5F1-0D4B-88EE-F0A8E78AD42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B867D002-BE9B-C155-D32C-C473781E955A}"/>
              </a:ext>
            </a:extLst>
          </p:cNvPr>
          <p:cNvGrpSpPr/>
          <p:nvPr/>
        </p:nvGrpSpPr>
        <p:grpSpPr>
          <a:xfrm>
            <a:off x="4115469" y="6781798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5956CC17-E8FA-1122-A6D3-B9C9388FAA0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FF10EFB2-F861-3A8E-364A-D9503F66A80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53BF0A40-EA56-2D6B-8F2C-C814E84667D5}"/>
              </a:ext>
            </a:extLst>
          </p:cNvPr>
          <p:cNvGrpSpPr/>
          <p:nvPr/>
        </p:nvGrpSpPr>
        <p:grpSpPr>
          <a:xfrm>
            <a:off x="8533771" y="159683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5DF9A28D-36EC-A654-3799-8FE24C0ADC9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C4D19423-AE4D-61DC-152D-D16C7FFC6C3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FA48FA0F-E5A7-67DD-0C17-11DA6BB4AC2E}"/>
              </a:ext>
            </a:extLst>
          </p:cNvPr>
          <p:cNvGrpSpPr/>
          <p:nvPr/>
        </p:nvGrpSpPr>
        <p:grpSpPr>
          <a:xfrm>
            <a:off x="10054786" y="1625007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8E4D7EA-E8D6-D0D7-7008-E40D91E0F0F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47F9B3D9-21CD-086E-0717-270EC40012B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13D55170-DCE5-39AD-FED8-28529EA78E8D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21BAFAAF-977D-819E-1FD0-5FC36778CB2E}"/>
              </a:ext>
            </a:extLst>
          </p:cNvPr>
          <p:cNvGrpSpPr/>
          <p:nvPr/>
        </p:nvGrpSpPr>
        <p:grpSpPr>
          <a:xfrm>
            <a:off x="8590469" y="4723828"/>
            <a:ext cx="242972" cy="300491"/>
            <a:chOff x="52504" y="-268616"/>
            <a:chExt cx="812800" cy="1005216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C0E53A01-5303-F867-1603-57A181508D09}"/>
                </a:ext>
              </a:extLst>
            </p:cNvPr>
            <p:cNvSpPr/>
            <p:nvPr/>
          </p:nvSpPr>
          <p:spPr>
            <a:xfrm>
              <a:off x="52504" y="-2686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EF6BCAD8-43AF-4285-FDCC-024ECA70C89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E062C6E5-8E5B-7075-DC1D-7ACE8A2B0092}"/>
              </a:ext>
            </a:extLst>
          </p:cNvPr>
          <p:cNvGrpSpPr/>
          <p:nvPr/>
        </p:nvGrpSpPr>
        <p:grpSpPr>
          <a:xfrm>
            <a:off x="7481272" y="4352980"/>
            <a:ext cx="220832" cy="193228"/>
            <a:chOff x="0" y="0"/>
            <a:chExt cx="812800" cy="711200"/>
          </a:xfrm>
        </p:grpSpPr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655F55CE-3F0C-0EFC-A44F-6F171BCFF41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370851A4-30AC-F432-AAAB-F46E629D949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5FE27878-489A-6E4E-EBE3-7D0C564723D6}"/>
              </a:ext>
            </a:extLst>
          </p:cNvPr>
          <p:cNvGrpSpPr/>
          <p:nvPr/>
        </p:nvGrpSpPr>
        <p:grpSpPr>
          <a:xfrm>
            <a:off x="7491461" y="6792985"/>
            <a:ext cx="220832" cy="2233899"/>
            <a:chOff x="0" y="0"/>
            <a:chExt cx="812800" cy="8222146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18B6F13D-DDD0-D269-D9F8-F0B9D1AD83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4625E3DA-C107-49C0-4FF8-351EFCB77EDC}"/>
                </a:ext>
              </a:extLst>
            </p:cNvPr>
            <p:cNvSpPr txBox="1"/>
            <p:nvPr/>
          </p:nvSpPr>
          <p:spPr>
            <a:xfrm>
              <a:off x="216498" y="7863370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0CDFECFF-FDB2-03BC-E059-67B8EADEACEA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pic>
        <p:nvPicPr>
          <p:cNvPr id="90" name="Picture 89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16889D50-F021-59F8-650E-2F44E1B47D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3088" y="6520181"/>
            <a:ext cx="357670" cy="338892"/>
          </a:xfrm>
          <a:prstGeom prst="rect">
            <a:avLst/>
          </a:prstGeom>
        </p:spPr>
      </p:pic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C632C456-A8A9-8EB7-0B35-00A074F731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15132" y="6748114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C8449AA4-8055-E31F-2DF6-8ABF0081A84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897721" y="6624003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6B002511-49CD-F503-0B76-40CB236B1DE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AD1FB886-2E72-F7B6-40DC-B37A35692F7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sp>
        <p:nvSpPr>
          <p:cNvPr id="101" name="TextBox 64">
            <a:extLst>
              <a:ext uri="{FF2B5EF4-FFF2-40B4-BE49-F238E27FC236}">
                <a16:creationId xmlns:a16="http://schemas.microsoft.com/office/drawing/2014/main" id="{0D58C301-C263-7FBF-EDA8-C369152D82E6}"/>
              </a:ext>
            </a:extLst>
          </p:cNvPr>
          <p:cNvSpPr txBox="1"/>
          <p:nvPr/>
        </p:nvSpPr>
        <p:spPr>
          <a:xfrm>
            <a:off x="3815840" y="4748317"/>
            <a:ext cx="197415" cy="20595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C5207B-BF52-23AF-A948-66203D9AAD6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066127" y="1103823"/>
            <a:ext cx="219475" cy="188992"/>
          </a:xfrm>
          <a:prstGeom prst="rect">
            <a:avLst/>
          </a:prstGeom>
        </p:spPr>
      </p:pic>
      <p:grpSp>
        <p:nvGrpSpPr>
          <p:cNvPr id="9" name="Group 46">
            <a:extLst>
              <a:ext uri="{FF2B5EF4-FFF2-40B4-BE49-F238E27FC236}">
                <a16:creationId xmlns:a16="http://schemas.microsoft.com/office/drawing/2014/main" id="{939C5443-637F-2436-ECCD-9B35558DA038}"/>
              </a:ext>
            </a:extLst>
          </p:cNvPr>
          <p:cNvGrpSpPr/>
          <p:nvPr/>
        </p:nvGrpSpPr>
        <p:grpSpPr>
          <a:xfrm rot="2700000">
            <a:off x="4096890" y="4094895"/>
            <a:ext cx="293842" cy="293842"/>
            <a:chOff x="0" y="0"/>
            <a:chExt cx="812800" cy="812800"/>
          </a:xfrm>
        </p:grpSpPr>
        <p:sp>
          <p:nvSpPr>
            <p:cNvPr id="10" name="Freeform 47">
              <a:extLst>
                <a:ext uri="{FF2B5EF4-FFF2-40B4-BE49-F238E27FC236}">
                  <a16:creationId xmlns:a16="http://schemas.microsoft.com/office/drawing/2014/main" id="{F4B383FB-3DB0-7141-DECA-81C22AA1D3A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TextBox 48">
              <a:extLst>
                <a:ext uri="{FF2B5EF4-FFF2-40B4-BE49-F238E27FC236}">
                  <a16:creationId xmlns:a16="http://schemas.microsoft.com/office/drawing/2014/main" id="{63D3F76A-777D-5568-8AB6-E18936B488E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52A4160F-7728-C01E-8A05-2FBFA609086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857674" y="5659505"/>
            <a:ext cx="219475" cy="19508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171702B-B81B-CF80-83A4-CE1062859D8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857674" y="4788897"/>
            <a:ext cx="243861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401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6B1134-4410-0EDD-3934-3DFCC9764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57EA15-103F-81E4-5E23-E1382DEA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26006"/>
              </p:ext>
            </p:extLst>
          </p:nvPr>
        </p:nvGraphicFramePr>
        <p:xfrm>
          <a:off x="2580381" y="582070"/>
          <a:ext cx="7953572" cy="69617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Job </a:t>
                      </a:r>
                      <a:r>
                        <a:rPr lang="en-US" sz="1050" b="1" dirty="0" err="1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centre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Rahema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90ACF036-7933-93DB-D3CA-776DA23A4169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8E0E843-DFB4-64D5-156E-F6A13A9D4FF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624B418-6366-C213-6297-6AFED1DE71AC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095270-9AE8-8FB6-4912-018A9C2EAB8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47D4A2-AAD8-0D94-B49E-A6BDF57179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90BE89C-891F-6F44-9863-FB1900E632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6B9C38F1-6759-ADC7-FA69-FDB79A3071B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D745468-F91C-6D59-02DC-21BFE2621DA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C04F3FA-F2F5-FBEA-81CE-6FDB164B3DE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040FDF18-F2B2-E375-4327-5EE1F70522B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0B90835-75BA-B783-FA21-FF079C919D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7FBAE92-5785-2AAA-1059-3DCCCFB64DE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770F243-5748-3E96-883B-9F573D97191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5E49DB8-403E-2ACB-37C4-D17C537541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912BE32-2EC8-BB23-37A8-5822A75F1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6CABD86-8766-73EC-D2EF-1BFAAF4D7F36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85765FE-6D3B-6E4F-434D-89A413E444B2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1685481-5422-4533-2C58-869A0AF7438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6FC6400C-6DD5-0C25-8399-9825C2901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43682FD-E750-6F66-0212-22BA69DA5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D9DBE68-8EDC-2F81-F88E-DA3B0F6E0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8DCD9C8-CAEB-873A-B7C4-1B8CDF5D0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A5BA038-00CD-8832-FC81-1738209C2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19341" y="3374134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4290279A-4C9B-563F-C71F-C8DB5BFF169D}"/>
              </a:ext>
            </a:extLst>
          </p:cNvPr>
          <p:cNvGrpSpPr/>
          <p:nvPr/>
        </p:nvGrpSpPr>
        <p:grpSpPr>
          <a:xfrm rot="2700000">
            <a:off x="3760770" y="133090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D30C76AF-BB4E-BFD2-0952-BC0CFC0DDC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E9F0A54-994D-319F-C92D-0991ED8AC0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C2CF1CD3-2CE5-FF7E-F955-369B88793BF2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ED30C5F7-6A5F-4A83-CE65-42EE8FC45B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4BB99A3A-451A-EFF5-9A93-1EB52CAF02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AAFA013-6300-BA1B-19C8-C03C2696511C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23CB1342-A05B-881F-7591-F32D91D00D3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16139F4E-7580-3822-273D-50B8449B768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45095808-6281-7795-52C9-277725BC12A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059AEF8B-FC90-918A-6FE2-3655AA36496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E80E5890-E6DE-13CC-4A00-6BB6CAB78A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75DB60-CBAA-C1DD-744D-252C5A8676DF}"/>
              </a:ext>
            </a:extLst>
          </p:cNvPr>
          <p:cNvGrpSpPr/>
          <p:nvPr/>
        </p:nvGrpSpPr>
        <p:grpSpPr>
          <a:xfrm>
            <a:off x="8618323" y="120055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36A86B29-2FF5-D60E-45AE-5551176B19A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9E9B2D0D-1146-120F-6F71-B91F89D35B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0D04B3D0-48C1-12B8-3862-EBDEED12EA95}"/>
              </a:ext>
            </a:extLst>
          </p:cNvPr>
          <p:cNvGrpSpPr/>
          <p:nvPr/>
        </p:nvGrpSpPr>
        <p:grpSpPr>
          <a:xfrm>
            <a:off x="10101655" y="139163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47C70A6-9C8B-C1D7-7644-977A848A48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97137C95-7A60-C2BD-7B56-2E925C32EC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A02E7A97-25CD-117A-EAAB-ACCAB7067622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3A7FAECF-F0D6-A744-5314-ADF83A1733B1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B6016AC-5FE4-04DC-4F85-0D44CF4AC6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3D2DA21E-B92B-FC23-6C2B-2A6171B8AC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4094175-5723-928A-F5E0-0F6A21BEEDDC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56188C16-4319-30E2-199E-1C935F702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A0166CF-CDBA-BBDF-F72D-E39F34B421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CAC084D6-F5E5-6B52-F9D9-8C2818D8D573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224ECD16-39F2-8E02-6BAF-3D67BB24DFA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40989EC-BF30-054D-5771-755E5034C17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BBCF9EF-37E7-4CF3-BF32-B5E21871A8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3C08BF4D-34FD-65D8-E754-5EA1ABC886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8217706B-B26C-9328-0037-E6255654284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580FBEE8-3025-58F6-80BB-4789A628EB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728CC52-1F7A-3B56-3F9B-6313ECD5F2D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B68BADF5-78C7-EF2C-2045-2EF31051C290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222AEA-C748-EF0A-F166-05048EC8900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5B52468B-C28A-31CD-961B-01C91EC07B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2F38F29B-6B6F-10FC-C62C-AC2FEC301EFB}"/>
              </a:ext>
            </a:extLst>
          </p:cNvPr>
          <p:cNvGrpSpPr/>
          <p:nvPr/>
        </p:nvGrpSpPr>
        <p:grpSpPr>
          <a:xfrm>
            <a:off x="2618345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74F90DA-5599-5D31-1BB9-3AF07B5413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EE2FE256-0B6D-B1B4-5CB7-11DC4F5901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862DC10-8A03-7356-8723-B10395F1F3A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D06956E-1CBF-EA1A-152E-353176AF3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6A25AC-FE3F-113B-14B8-D9801789225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88740" y="3788957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472CB3-53B8-070A-7B6D-D50D4FA0119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6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69BF14-2FAD-B065-E00A-055AFA8C7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E44B2A2-7716-C7DA-8C89-43C566018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766967"/>
              </p:ext>
            </p:extLst>
          </p:nvPr>
        </p:nvGraphicFramePr>
        <p:xfrm>
          <a:off x="2675629" y="755132"/>
          <a:ext cx="7939032" cy="7000321"/>
        </p:xfrm>
        <a:graphic>
          <a:graphicData uri="http://schemas.openxmlformats.org/drawingml/2006/table">
            <a:tbl>
              <a:tblPr/>
              <a:tblGrid>
                <a:gridCol w="1485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64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4262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5315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Carol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Environmental Awareness course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2pm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Job </a:t>
                      </a:r>
                      <a:r>
                        <a:rPr lang="en-US" sz="1050" b="1" dirty="0" err="1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centre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CBT (speak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107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B1E64C30-CF5F-B768-7A82-BB035FEEB24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E35B062F-9DA4-E070-4094-D3E21BFE3A51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74138CF1-1BE1-630C-5728-9646632E573E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C64C9029-B515-7DB6-5FFE-E9F325F486FA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EA2949E2-393F-CA0D-5C24-67B6ECD5630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AA7CAB2A-2928-1C89-1738-F47705015F7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C2C0C9DA-64F7-B51F-672D-9F0EF7EA5B17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BFA6F290-4731-776C-B701-7755233FD43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C4DD51B9-FF1F-BF7F-D2B2-0FF0536C42F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DCA0162-1132-F042-0FEE-33283A47DB3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6920CA82-506B-AB8D-7F22-CC15B1B3D5C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5BB6F2AD-59ED-B8A1-E8F3-9C8D19A55F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FC7D352B-EFEB-CBC3-1017-D18492571157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2391D05-712D-33F7-D020-DE9464B9814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A1D915E-C43F-8B15-8C77-9CA4445663A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697970BB-D7DC-962F-2F54-3C9E7C11A8BB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71FE721-CC92-D3C7-12C9-AF718819062D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B8CFEF6-2023-E701-03C2-EDF341C5B13B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A75211EB-E044-CD07-A61B-C0AFDF4D74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46015" y="6901211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58E33A9-D21C-472F-7088-9A5DB0E92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7631" y="2800510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0B5E3BC2-D1A4-BE2F-D10D-7E685D6D13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2CE9FEC-6C53-3DD1-B505-F93EA4402A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7EF255AE-A1CC-819E-71D3-30513B90AF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3005986" y="3712137"/>
            <a:ext cx="689923" cy="67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61203F7B-C74A-94F4-8ED2-D5EF4439C4B3}"/>
              </a:ext>
            </a:extLst>
          </p:cNvPr>
          <p:cNvGrpSpPr/>
          <p:nvPr/>
        </p:nvGrpSpPr>
        <p:grpSpPr>
          <a:xfrm rot="2700000">
            <a:off x="3744797" y="1569411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75D2D047-C1AC-6E3F-DBCE-A90C788E2AC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39DE483-5FEF-780B-78AD-EBDF30018F9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008F20E4-6D6E-BF32-B237-1BFD98AA918B}"/>
              </a:ext>
            </a:extLst>
          </p:cNvPr>
          <p:cNvGrpSpPr/>
          <p:nvPr/>
        </p:nvGrpSpPr>
        <p:grpSpPr>
          <a:xfrm>
            <a:off x="5410782" y="2471884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BA2B9DD8-A3C6-1A3E-94BF-8D34758C92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EB852AA0-DF38-B4A2-6C46-967C3C3654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0" name="Group 62">
            <a:extLst>
              <a:ext uri="{FF2B5EF4-FFF2-40B4-BE49-F238E27FC236}">
                <a16:creationId xmlns:a16="http://schemas.microsoft.com/office/drawing/2014/main" id="{80DD1E25-A3B3-2E1B-E2DD-63156EF0B3A6}"/>
              </a:ext>
            </a:extLst>
          </p:cNvPr>
          <p:cNvGrpSpPr/>
          <p:nvPr/>
        </p:nvGrpSpPr>
        <p:grpSpPr>
          <a:xfrm>
            <a:off x="5338861" y="4400062"/>
            <a:ext cx="314894" cy="421964"/>
            <a:chOff x="76200" y="-674972"/>
            <a:chExt cx="1053395" cy="1411572"/>
          </a:xfrm>
        </p:grpSpPr>
        <p:sp>
          <p:nvSpPr>
            <p:cNvPr id="31" name="Freeform 63">
              <a:extLst>
                <a:ext uri="{FF2B5EF4-FFF2-40B4-BE49-F238E27FC236}">
                  <a16:creationId xmlns:a16="http://schemas.microsoft.com/office/drawing/2014/main" id="{4243DB70-5172-CA95-7008-17F3CB9FCD9D}"/>
                </a:ext>
              </a:extLst>
            </p:cNvPr>
            <p:cNvSpPr/>
            <p:nvPr/>
          </p:nvSpPr>
          <p:spPr>
            <a:xfrm>
              <a:off x="316795" y="-674972"/>
              <a:ext cx="812800" cy="812801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TextBox 64">
              <a:extLst>
                <a:ext uri="{FF2B5EF4-FFF2-40B4-BE49-F238E27FC236}">
                  <a16:creationId xmlns:a16="http://schemas.microsoft.com/office/drawing/2014/main" id="{BAC526B2-60F0-E495-4B28-03327692B37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B8C92A86-CD9D-991F-6A98-96307F952F19}"/>
              </a:ext>
            </a:extLst>
          </p:cNvPr>
          <p:cNvGrpSpPr/>
          <p:nvPr/>
        </p:nvGrpSpPr>
        <p:grpSpPr>
          <a:xfrm>
            <a:off x="3793974" y="4400062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AD150E77-1397-45E1-BE6D-6773B5F4298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9F7019CE-1F82-9C6C-0280-F87F3FBDEED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65">
            <a:extLst>
              <a:ext uri="{FF2B5EF4-FFF2-40B4-BE49-F238E27FC236}">
                <a16:creationId xmlns:a16="http://schemas.microsoft.com/office/drawing/2014/main" id="{B5AFC2B1-F015-159A-F87F-A0083D6514C7}"/>
              </a:ext>
            </a:extLst>
          </p:cNvPr>
          <p:cNvGrpSpPr/>
          <p:nvPr/>
        </p:nvGrpSpPr>
        <p:grpSpPr>
          <a:xfrm>
            <a:off x="4246015" y="2939629"/>
            <a:ext cx="220832" cy="193228"/>
            <a:chOff x="0" y="0"/>
            <a:chExt cx="812800" cy="711200"/>
          </a:xfrm>
        </p:grpSpPr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8B462723-960E-7D57-B0F6-56A1536CF4A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67">
              <a:extLst>
                <a:ext uri="{FF2B5EF4-FFF2-40B4-BE49-F238E27FC236}">
                  <a16:creationId xmlns:a16="http://schemas.microsoft.com/office/drawing/2014/main" id="{4E181F62-0846-7B81-6DC0-A1744D1261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FCC0F020-4BB0-93AC-3E1F-7C5E7CC22F08}"/>
              </a:ext>
            </a:extLst>
          </p:cNvPr>
          <p:cNvGrpSpPr/>
          <p:nvPr/>
        </p:nvGrpSpPr>
        <p:grpSpPr>
          <a:xfrm>
            <a:off x="8589722" y="153276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99EB7A27-B062-9937-94CC-B47138133C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3B3CFD7C-05D9-FB2B-76BD-6570AE56DE6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19A67983-B453-1D70-E6FE-1A203642D7C6}"/>
              </a:ext>
            </a:extLst>
          </p:cNvPr>
          <p:cNvGrpSpPr/>
          <p:nvPr/>
        </p:nvGrpSpPr>
        <p:grpSpPr>
          <a:xfrm>
            <a:off x="10154853" y="1537484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5DA90D48-6D0B-5B3C-75C8-5257CE9359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31FE0E55-9DEF-88A0-4C9F-797371F7628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C77DADA3-AC31-68AB-EA0D-3E12A6489A09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9" name="Group 65">
            <a:extLst>
              <a:ext uri="{FF2B5EF4-FFF2-40B4-BE49-F238E27FC236}">
                <a16:creationId xmlns:a16="http://schemas.microsoft.com/office/drawing/2014/main" id="{678E5B1E-9AAA-0278-0415-2733EE06EF92}"/>
              </a:ext>
            </a:extLst>
          </p:cNvPr>
          <p:cNvGrpSpPr/>
          <p:nvPr/>
        </p:nvGrpSpPr>
        <p:grpSpPr>
          <a:xfrm>
            <a:off x="7117275" y="1589490"/>
            <a:ext cx="220832" cy="193228"/>
            <a:chOff x="0" y="0"/>
            <a:chExt cx="812800" cy="711200"/>
          </a:xfrm>
        </p:grpSpPr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23DE1DAF-CDA4-4EFF-0587-F674BE0738D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8C52EEEC-FF23-D572-5FDC-AFCF5B5F051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F34639D0-833C-4B3D-27E5-CE7213A2E2B4}"/>
              </a:ext>
            </a:extLst>
          </p:cNvPr>
          <p:cNvGrpSpPr/>
          <p:nvPr/>
        </p:nvGrpSpPr>
        <p:grpSpPr>
          <a:xfrm>
            <a:off x="7528248" y="1569187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C47A4431-1DB3-FF54-6D15-8F81F47CB39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4982D6B0-918C-72BE-5FC1-D97C34C083D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BFE065B5-BF6F-56E0-5BE6-5864EFA0B48B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353DADA5-411A-3A96-D6D6-6AD5B0C3B2D4}"/>
              </a:ext>
            </a:extLst>
          </p:cNvPr>
          <p:cNvGrpSpPr/>
          <p:nvPr/>
        </p:nvGrpSpPr>
        <p:grpSpPr>
          <a:xfrm>
            <a:off x="2641124" y="5650499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EC34DCD2-8E76-2EC5-4214-F23D32257F6F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EB251754-72CD-D084-9061-C332EE12A65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7" name="Group 62">
            <a:extLst>
              <a:ext uri="{FF2B5EF4-FFF2-40B4-BE49-F238E27FC236}">
                <a16:creationId xmlns:a16="http://schemas.microsoft.com/office/drawing/2014/main" id="{34B5DDE2-9121-737A-A5E3-BF9202745916}"/>
              </a:ext>
            </a:extLst>
          </p:cNvPr>
          <p:cNvGrpSpPr/>
          <p:nvPr/>
        </p:nvGrpSpPr>
        <p:grpSpPr>
          <a:xfrm>
            <a:off x="7095135" y="4357616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252E9DB6-176B-B230-8414-A2C38C9775A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E63C7F25-0743-1934-CD73-5DF390B72A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1" name="Group 65">
            <a:extLst>
              <a:ext uri="{FF2B5EF4-FFF2-40B4-BE49-F238E27FC236}">
                <a16:creationId xmlns:a16="http://schemas.microsoft.com/office/drawing/2014/main" id="{7736C16F-E628-E4C0-3BAA-F3F9E57F3E24}"/>
              </a:ext>
            </a:extLst>
          </p:cNvPr>
          <p:cNvGrpSpPr/>
          <p:nvPr/>
        </p:nvGrpSpPr>
        <p:grpSpPr>
          <a:xfrm>
            <a:off x="5923044" y="3271977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8E0A3B58-44D1-B211-E07C-D3F9D2DA951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BF67CF3B-E75A-31A4-F4DC-F6C0BC1A2B4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88" name="Picture 87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51187B4A-FECA-6632-84AC-0F9843E7A6F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5880406" y="6628924"/>
            <a:ext cx="643478" cy="393731"/>
          </a:xfrm>
          <a:prstGeom prst="rect">
            <a:avLst/>
          </a:prstGeom>
        </p:spPr>
      </p:pic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E54050BC-9FC6-39B1-7C69-721C20B1F0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67720" y="7075879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E426B311-4AE4-114F-6FFC-8BE995C048F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39118" y="7043551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CC74BB1B-681A-433A-4C4A-D65BB0C65FC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980922" y="384177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12A6C422-EA53-1290-D5EE-2DB94F4B8E6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88065" y="3800967"/>
            <a:ext cx="539164" cy="539164"/>
          </a:xfrm>
          <a:prstGeom prst="rect">
            <a:avLst/>
          </a:prstGeom>
        </p:spPr>
      </p:pic>
      <p:grpSp>
        <p:nvGrpSpPr>
          <p:cNvPr id="99" name="Group 62">
            <a:extLst>
              <a:ext uri="{FF2B5EF4-FFF2-40B4-BE49-F238E27FC236}">
                <a16:creationId xmlns:a16="http://schemas.microsoft.com/office/drawing/2014/main" id="{43E061F3-89A4-F2B3-9054-C0266B288E2F}"/>
              </a:ext>
            </a:extLst>
          </p:cNvPr>
          <p:cNvGrpSpPr/>
          <p:nvPr/>
        </p:nvGrpSpPr>
        <p:grpSpPr>
          <a:xfrm>
            <a:off x="2765371" y="4406247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EBC3314-1DF8-1F39-0046-2F500304F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75575C5-6F24-DC92-33B9-7EA974075DF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5" name="Group 46">
            <a:extLst>
              <a:ext uri="{FF2B5EF4-FFF2-40B4-BE49-F238E27FC236}">
                <a16:creationId xmlns:a16="http://schemas.microsoft.com/office/drawing/2014/main" id="{97CFAA87-31BF-D143-84CE-025731DFD009}"/>
              </a:ext>
            </a:extLst>
          </p:cNvPr>
          <p:cNvGrpSpPr/>
          <p:nvPr/>
        </p:nvGrpSpPr>
        <p:grpSpPr>
          <a:xfrm rot="2700000">
            <a:off x="5785690" y="1581242"/>
            <a:ext cx="403414" cy="312736"/>
            <a:chOff x="-1133279" y="-1240774"/>
            <a:chExt cx="1115887" cy="865063"/>
          </a:xfrm>
        </p:grpSpPr>
        <p:sp>
          <p:nvSpPr>
            <p:cNvPr id="106" name="Freeform 47">
              <a:extLst>
                <a:ext uri="{FF2B5EF4-FFF2-40B4-BE49-F238E27FC236}">
                  <a16:creationId xmlns:a16="http://schemas.microsoft.com/office/drawing/2014/main" id="{CB305B18-4F73-F333-067C-01644318D638}"/>
                </a:ext>
              </a:extLst>
            </p:cNvPr>
            <p:cNvSpPr/>
            <p:nvPr/>
          </p:nvSpPr>
          <p:spPr>
            <a:xfrm>
              <a:off x="-1133279" y="-1188511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TextBox 48">
              <a:extLst>
                <a:ext uri="{FF2B5EF4-FFF2-40B4-BE49-F238E27FC236}">
                  <a16:creationId xmlns:a16="http://schemas.microsoft.com/office/drawing/2014/main" id="{63EB27DF-E952-4A5D-0CF9-CD639EECA347}"/>
                </a:ext>
              </a:extLst>
            </p:cNvPr>
            <p:cNvSpPr txBox="1"/>
            <p:nvPr/>
          </p:nvSpPr>
          <p:spPr>
            <a:xfrm>
              <a:off x="-550793" y="-1240774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C241A4A4-FFEF-21D8-DD69-BE6A1F9E164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982511" y="7075879"/>
            <a:ext cx="357670" cy="33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4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A34C7C-2DBB-5AC0-E38A-6434296CB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6E4866F-76E5-7DEF-938D-A095B9EE1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172421"/>
              </p:ext>
            </p:extLst>
          </p:nvPr>
        </p:nvGraphicFramePr>
        <p:xfrm>
          <a:off x="2910103" y="646912"/>
          <a:ext cx="7598652" cy="6989445"/>
        </p:xfrm>
        <a:graphic>
          <a:graphicData uri="http://schemas.openxmlformats.org/drawingml/2006/table">
            <a:tbl>
              <a:tblPr/>
              <a:tblGrid>
                <a:gridCol w="1438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5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5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363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30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941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latin typeface="DM Sans"/>
                        </a:rPr>
                        <a:t>BANK HOLIDAY – HUB CLOSED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Charitable workshop!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Blind date with a book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Speak to staff for more info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GB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Job </a:t>
                      </a:r>
                      <a:r>
                        <a:rPr lang="en-US" sz="1050" b="1" dirty="0" err="1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centre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Canal Project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10am-1pm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Rahema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6869">
                <a:tc vMerge="1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(including Lego project)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Sports and fitness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Employability support</a:t>
                      </a:r>
                    </a:p>
                    <a:p>
                      <a:pPr algn="ctr"/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1pm – 2:30pm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 – 3pm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BA77E8AA-EE30-D542-B3AB-BEFA4464978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27854BB-4001-EBCA-6362-E0D01766310A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36F23F1-2819-FD82-CB97-D67D03FE3010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97DEA02E-E68A-04EC-A9ED-300F06212F7D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AA4F5CB9-8F98-5B9B-A5B8-B5FB220B0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3D0764AE-6CAE-432D-894F-38EB7035857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6F4F049-7253-0AFF-01D9-62F46204D80A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A515B15-E0C2-A65B-08F1-C027EF0F35A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CEDF587-4B26-022C-C1D5-3C8E5C4A9C1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530AC814-6F0C-B22A-B5CD-7AE3F9FC5980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36281A4B-09B4-5B88-8BDD-92FA689A4A2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0583F905-2F45-817C-2B94-98D9295BDD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AB371B39-D8C1-F035-B316-DC550C092978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4E9B5DC6-04B2-E7A8-EBD6-DE5A869C601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C278A7F4-95CF-C8CC-CC98-A4FA9194B9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45C0F6E-A1A2-FA17-F608-F304EBD0E4FC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DAD35BAB-E3CD-990F-543B-D36C4720B114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E9F6F23-3C8A-F4EA-85DE-F94C82F0099C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1C010A78-77BB-4BC1-39F1-ACC24B467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4943" y="2520326"/>
            <a:ext cx="672091" cy="471467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D8BC30E0-BDC9-3297-1036-F7C87212F4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80" y="96415"/>
            <a:ext cx="1311392" cy="5631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D42EC7E-07B2-B01B-5BA1-8A6C60AA94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7102" y="3972982"/>
            <a:ext cx="858245" cy="374292"/>
          </a:xfrm>
          <a:prstGeom prst="rect">
            <a:avLst/>
          </a:prstGeom>
        </p:spPr>
      </p:pic>
      <p:grpSp>
        <p:nvGrpSpPr>
          <p:cNvPr id="24" name="Group 62">
            <a:extLst>
              <a:ext uri="{FF2B5EF4-FFF2-40B4-BE49-F238E27FC236}">
                <a16:creationId xmlns:a16="http://schemas.microsoft.com/office/drawing/2014/main" id="{1E170653-C326-0362-8CB6-4DEA33B3496A}"/>
              </a:ext>
            </a:extLst>
          </p:cNvPr>
          <p:cNvGrpSpPr/>
          <p:nvPr/>
        </p:nvGrpSpPr>
        <p:grpSpPr>
          <a:xfrm>
            <a:off x="5621742" y="1508554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4D5F6314-D2AD-54D0-4EA9-7020D7A8673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7F973EC6-1130-7B9D-DB68-88D05CF3F35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7A18814C-360F-1CA5-0599-A6D3E1DA45D2}"/>
              </a:ext>
            </a:extLst>
          </p:cNvPr>
          <p:cNvGrpSpPr/>
          <p:nvPr/>
        </p:nvGrpSpPr>
        <p:grpSpPr>
          <a:xfrm>
            <a:off x="10204947" y="5719002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D7FC8F77-3EA0-4D01-4478-6B7E232F954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F32CCD9-38C1-1199-18F3-086B369DA95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0CD93641-167C-25FC-E0A6-09F3FD893F83}"/>
              </a:ext>
            </a:extLst>
          </p:cNvPr>
          <p:cNvGrpSpPr/>
          <p:nvPr/>
        </p:nvGrpSpPr>
        <p:grpSpPr>
          <a:xfrm>
            <a:off x="8594255" y="1423903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779F4100-1BD8-FDE3-5D59-F893FDD5E2B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00C34F03-7E6F-FA23-D003-E17436E9047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B64551A5-7D74-FEEE-7E1B-DB6665D60BC9}"/>
              </a:ext>
            </a:extLst>
          </p:cNvPr>
          <p:cNvGrpSpPr/>
          <p:nvPr/>
        </p:nvGrpSpPr>
        <p:grpSpPr>
          <a:xfrm>
            <a:off x="10101655" y="139163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34A13B28-453D-0113-EB59-2A0B5CD558E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88B0A46D-3662-A470-5232-048289006FD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BC35479F-1E61-64B8-F026-A06E17FA3CC5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6FCD80B8-541B-3244-C0AA-FFAEDC2F056D}"/>
              </a:ext>
            </a:extLst>
          </p:cNvPr>
          <p:cNvGrpSpPr/>
          <p:nvPr/>
        </p:nvGrpSpPr>
        <p:grpSpPr>
          <a:xfrm>
            <a:off x="8523861" y="5236456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D3C0C1C9-A82D-0A5A-CCD3-5E5A5CEA398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195C924A-6A57-C7A6-A065-8E4849D6531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79" name="Group 65">
            <a:extLst>
              <a:ext uri="{FF2B5EF4-FFF2-40B4-BE49-F238E27FC236}">
                <a16:creationId xmlns:a16="http://schemas.microsoft.com/office/drawing/2014/main" id="{D09FEF74-C035-428A-909E-2CFA8705FCC2}"/>
              </a:ext>
            </a:extLst>
          </p:cNvPr>
          <p:cNvGrpSpPr/>
          <p:nvPr/>
        </p:nvGrpSpPr>
        <p:grpSpPr>
          <a:xfrm>
            <a:off x="7039012" y="2867812"/>
            <a:ext cx="220832" cy="193228"/>
            <a:chOff x="0" y="0"/>
            <a:chExt cx="812800" cy="711200"/>
          </a:xfrm>
        </p:grpSpPr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61BBB9E1-7C38-B283-CD90-CB674E218D6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Box 67">
              <a:extLst>
                <a:ext uri="{FF2B5EF4-FFF2-40B4-BE49-F238E27FC236}">
                  <a16:creationId xmlns:a16="http://schemas.microsoft.com/office/drawing/2014/main" id="{C9F9DA2E-F20E-0E49-A939-BF00B2018E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D2DF6EB8-A58C-59C2-3A1F-403F20FA2564}"/>
              </a:ext>
            </a:extLst>
          </p:cNvPr>
          <p:cNvGrpSpPr/>
          <p:nvPr/>
        </p:nvGrpSpPr>
        <p:grpSpPr>
          <a:xfrm>
            <a:off x="7696528" y="5286200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CFC6A56-8A55-863B-BA74-C2798174ED2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59CBA952-7A41-52D9-AC35-EA1162A2610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10EDDEE0-F0C0-D780-78AA-8BECC644C28C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grpSp>
        <p:nvGrpSpPr>
          <p:cNvPr id="37" name="Group 62">
            <a:extLst>
              <a:ext uri="{FF2B5EF4-FFF2-40B4-BE49-F238E27FC236}">
                <a16:creationId xmlns:a16="http://schemas.microsoft.com/office/drawing/2014/main" id="{9DA5EC40-79D0-40FD-6077-E461BECE093A}"/>
              </a:ext>
            </a:extLst>
          </p:cNvPr>
          <p:cNvGrpSpPr/>
          <p:nvPr/>
        </p:nvGrpSpPr>
        <p:grpSpPr>
          <a:xfrm>
            <a:off x="7158627" y="5479428"/>
            <a:ext cx="242972" cy="242972"/>
            <a:chOff x="0" y="0"/>
            <a:chExt cx="812800" cy="812800"/>
          </a:xfrm>
        </p:grpSpPr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83A09D4E-3A63-3915-0935-1F5F53B3C06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TextBox 64">
              <a:extLst>
                <a:ext uri="{FF2B5EF4-FFF2-40B4-BE49-F238E27FC236}">
                  <a16:creationId xmlns:a16="http://schemas.microsoft.com/office/drawing/2014/main" id="{3CFDEECE-DEE5-A0C8-38F1-CE15B3D41AF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1" name="Group 65">
            <a:extLst>
              <a:ext uri="{FF2B5EF4-FFF2-40B4-BE49-F238E27FC236}">
                <a16:creationId xmlns:a16="http://schemas.microsoft.com/office/drawing/2014/main" id="{5B6EB318-3669-4525-6BA9-BB361D950AE1}"/>
              </a:ext>
            </a:extLst>
          </p:cNvPr>
          <p:cNvGrpSpPr/>
          <p:nvPr/>
        </p:nvGrpSpPr>
        <p:grpSpPr>
          <a:xfrm>
            <a:off x="5967768" y="5480439"/>
            <a:ext cx="220832" cy="193228"/>
            <a:chOff x="0" y="0"/>
            <a:chExt cx="812800" cy="711200"/>
          </a:xfrm>
        </p:grpSpPr>
        <p:sp>
          <p:nvSpPr>
            <p:cNvPr id="58" name="Freeform 66">
              <a:extLst>
                <a:ext uri="{FF2B5EF4-FFF2-40B4-BE49-F238E27FC236}">
                  <a16:creationId xmlns:a16="http://schemas.microsoft.com/office/drawing/2014/main" id="{1720B908-A8C2-D318-697D-D625273FF83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TextBox 67">
              <a:extLst>
                <a:ext uri="{FF2B5EF4-FFF2-40B4-BE49-F238E27FC236}">
                  <a16:creationId xmlns:a16="http://schemas.microsoft.com/office/drawing/2014/main" id="{93C5A2C2-4879-AF99-9DC1-4E5D62EF1E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71318D8F-6B14-4CE0-6988-E0B5EBFCC5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39469" y="6909590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37B93F06-092E-EA68-E1D4-5D33CB0470A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848332" y="6862645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573F329-64AF-BF5C-9D15-80A2939B9AF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16D34520-F51C-7469-A0BD-4C5890A52C8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pic>
        <p:nvPicPr>
          <p:cNvPr id="6" name="Picture 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CB698198-9C2A-CB55-81D9-FE44FA72DA4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00213" y="7217608"/>
            <a:ext cx="357670" cy="338892"/>
          </a:xfrm>
          <a:prstGeom prst="rect">
            <a:avLst/>
          </a:prstGeom>
        </p:spPr>
      </p:pic>
      <p:grpSp>
        <p:nvGrpSpPr>
          <p:cNvPr id="7" name="Group 65">
            <a:extLst>
              <a:ext uri="{FF2B5EF4-FFF2-40B4-BE49-F238E27FC236}">
                <a16:creationId xmlns:a16="http://schemas.microsoft.com/office/drawing/2014/main" id="{96A717CF-44C7-6A94-F326-87EB942D3363}"/>
              </a:ext>
            </a:extLst>
          </p:cNvPr>
          <p:cNvGrpSpPr/>
          <p:nvPr/>
        </p:nvGrpSpPr>
        <p:grpSpPr>
          <a:xfrm>
            <a:off x="4522716" y="5139842"/>
            <a:ext cx="220832" cy="193228"/>
            <a:chOff x="0" y="0"/>
            <a:chExt cx="812800" cy="711200"/>
          </a:xfrm>
        </p:grpSpPr>
        <p:sp>
          <p:nvSpPr>
            <p:cNvPr id="9" name="Freeform 66">
              <a:extLst>
                <a:ext uri="{FF2B5EF4-FFF2-40B4-BE49-F238E27FC236}">
                  <a16:creationId xmlns:a16="http://schemas.microsoft.com/office/drawing/2014/main" id="{F767D5A4-AF0A-428A-7C01-421BC89D58E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TextBox 67">
              <a:extLst>
                <a:ext uri="{FF2B5EF4-FFF2-40B4-BE49-F238E27FC236}">
                  <a16:creationId xmlns:a16="http://schemas.microsoft.com/office/drawing/2014/main" id="{E083048E-C351-AB0E-A134-E4BA9B81FEF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55495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9022ca7-da8b-462c-ac53-cf911d2e7c5d"/>
    <ds:schemaRef ds:uri="http://schemas.microsoft.com/office/2006/documentManagement/types"/>
    <ds:schemaRef ds:uri="http://schemas.microsoft.com/office/infopath/2007/PartnerControls"/>
    <ds:schemaRef ds:uri="21fe2dc5-e687-4b08-a992-8b5ade4d5474"/>
    <ds:schemaRef ds:uri="http://schemas.microsoft.com/sharepoint/v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DD02489-2CB0-4B1F-9781-195AC05661BB}"/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1074</Words>
  <Application>Microsoft Office PowerPoint</Application>
  <PresentationFormat>Custom</PresentationFormat>
  <Paragraphs>364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DM Sans Bold</vt:lpstr>
      <vt:lpstr>Arial</vt:lpstr>
      <vt:lpstr>DM Sans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Bennett, Natalie (Growth Company)</cp:lastModifiedBy>
  <cp:revision>3</cp:revision>
  <cp:lastPrinted>2025-02-24T11:06:37Z</cp:lastPrinted>
  <dcterms:created xsi:type="dcterms:W3CDTF">2006-08-16T00:00:00Z</dcterms:created>
  <dcterms:modified xsi:type="dcterms:W3CDTF">2025-04-24T07:39:07Z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