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58" r:id="rId5"/>
    <p:sldId id="259" r:id="rId6"/>
    <p:sldId id="260" r:id="rId7"/>
    <p:sldId id="261" r:id="rId8"/>
  </p:sldIdLst>
  <p:sldSz cx="10693400" cy="7556500"/>
  <p:notesSz cx="6858000" cy="9144000"/>
  <p:embeddedFontLst>
    <p:embeddedFont>
      <p:font typeface="DM Sans" pitchFamily="2" charset="0"/>
      <p:regular r:id="rId10"/>
      <p:bold r:id="rId11"/>
      <p:italic r:id="rId12"/>
      <p:boldItalic r:id="rId13"/>
    </p:embeddedFont>
    <p:embeddedFont>
      <p:font typeface="DM Sans Bold" charset="0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86E"/>
    <a:srgbClr val="ACB7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A21941-EAB0-4AED-AC1F-18D1127F530D}" v="32" dt="2024-12-23T14:33:30.3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Melia" userId="bd4bb175-1058-4e49-b0d0-2e8e70ddf6c2" providerId="ADAL" clId="{05A21941-EAB0-4AED-AC1F-18D1127F530D}"/>
    <pc:docChg chg="undo custSel addSld delSld modSld sldOrd">
      <pc:chgData name="Emma Melia" userId="bd4bb175-1058-4e49-b0d0-2e8e70ddf6c2" providerId="ADAL" clId="{05A21941-EAB0-4AED-AC1F-18D1127F530D}" dt="2025-01-06T11:48:23.786" v="608" actId="6549"/>
      <pc:docMkLst>
        <pc:docMk/>
      </pc:docMkLst>
      <pc:sldChg chg="modSp del">
        <pc:chgData name="Emma Melia" userId="bd4bb175-1058-4e49-b0d0-2e8e70ddf6c2" providerId="ADAL" clId="{05A21941-EAB0-4AED-AC1F-18D1127F530D}" dt="2024-12-23T14:28:07.610" v="451" actId="47"/>
        <pc:sldMkLst>
          <pc:docMk/>
          <pc:sldMk cId="1746985100" sldId="257"/>
        </pc:sldMkLst>
      </pc:sldChg>
      <pc:sldChg chg="addSp delSp modSp add del mod ord modNotesTx">
        <pc:chgData name="Emma Melia" userId="bd4bb175-1058-4e49-b0d0-2e8e70ddf6c2" providerId="ADAL" clId="{05A21941-EAB0-4AED-AC1F-18D1127F530D}" dt="2025-01-06T11:47:04.210" v="605" actId="20577"/>
        <pc:sldMkLst>
          <pc:docMk/>
          <pc:sldMk cId="3339770630" sldId="258"/>
        </pc:sldMkLst>
        <pc:spChg chg="mod">
          <ac:chgData name="Emma Melia" userId="bd4bb175-1058-4e49-b0d0-2e8e70ddf6c2" providerId="ADAL" clId="{05A21941-EAB0-4AED-AC1F-18D1127F530D}" dt="2024-12-23T14:25:35.376" v="397"/>
          <ac:spMkLst>
            <pc:docMk/>
            <pc:sldMk cId="3339770630" sldId="258"/>
            <ac:spMk id="10" creationId="{DEE48DF1-15FE-FD78-5D01-52EBEB6AF1B9}"/>
          </ac:spMkLst>
        </pc:spChg>
        <pc:spChg chg="mod">
          <ac:chgData name="Emma Melia" userId="bd4bb175-1058-4e49-b0d0-2e8e70ddf6c2" providerId="ADAL" clId="{05A21941-EAB0-4AED-AC1F-18D1127F530D}" dt="2024-12-23T14:25:35.376" v="397"/>
          <ac:spMkLst>
            <pc:docMk/>
            <pc:sldMk cId="3339770630" sldId="258"/>
            <ac:spMk id="11" creationId="{47DFBE3E-2E61-974F-CBC8-A01678831F49}"/>
          </ac:spMkLst>
        </pc:spChg>
        <pc:spChg chg="mod">
          <ac:chgData name="Emma Melia" userId="bd4bb175-1058-4e49-b0d0-2e8e70ddf6c2" providerId="ADAL" clId="{05A21941-EAB0-4AED-AC1F-18D1127F530D}" dt="2024-12-23T14:16:04.337" v="190" actId="165"/>
          <ac:spMkLst>
            <pc:docMk/>
            <pc:sldMk cId="3339770630" sldId="258"/>
            <ac:spMk id="13" creationId="{8128E331-62FB-E8CD-001A-0104F587D17B}"/>
          </ac:spMkLst>
        </pc:spChg>
        <pc:spChg chg="mod">
          <ac:chgData name="Emma Melia" userId="bd4bb175-1058-4e49-b0d0-2e8e70ddf6c2" providerId="ADAL" clId="{05A21941-EAB0-4AED-AC1F-18D1127F530D}" dt="2024-12-23T14:16:04.337" v="190" actId="165"/>
          <ac:spMkLst>
            <pc:docMk/>
            <pc:sldMk cId="3339770630" sldId="258"/>
            <ac:spMk id="14" creationId="{197E39E6-0390-1602-D28C-0E5D2164D0BD}"/>
          </ac:spMkLst>
        </pc:spChg>
        <pc:spChg chg="mod">
          <ac:chgData name="Emma Melia" userId="bd4bb175-1058-4e49-b0d0-2e8e70ddf6c2" providerId="ADAL" clId="{05A21941-EAB0-4AED-AC1F-18D1127F530D}" dt="2024-12-23T14:20:15.916" v="326" actId="1076"/>
          <ac:spMkLst>
            <pc:docMk/>
            <pc:sldMk cId="3339770630" sldId="258"/>
            <ac:spMk id="18" creationId="{F33646BC-783C-0557-0102-6F94EB64535E}"/>
          </ac:spMkLst>
        </pc:spChg>
        <pc:spChg chg="mod topLvl">
          <ac:chgData name="Emma Melia" userId="bd4bb175-1058-4e49-b0d0-2e8e70ddf6c2" providerId="ADAL" clId="{05A21941-EAB0-4AED-AC1F-18D1127F530D}" dt="2024-12-23T14:19:28.661" v="313" actId="165"/>
          <ac:spMkLst>
            <pc:docMk/>
            <pc:sldMk cId="3339770630" sldId="258"/>
            <ac:spMk id="23" creationId="{545D540D-5029-34D1-6725-D03AF09D50F2}"/>
          </ac:spMkLst>
        </pc:spChg>
        <pc:spChg chg="mod topLvl">
          <ac:chgData name="Emma Melia" userId="bd4bb175-1058-4e49-b0d0-2e8e70ddf6c2" providerId="ADAL" clId="{05A21941-EAB0-4AED-AC1F-18D1127F530D}" dt="2024-12-23T14:19:28.661" v="313" actId="165"/>
          <ac:spMkLst>
            <pc:docMk/>
            <pc:sldMk cId="3339770630" sldId="258"/>
            <ac:spMk id="24" creationId="{0E30AFD6-33D6-AB5C-2503-3617AFD96A40}"/>
          </ac:spMkLst>
        </pc:spChg>
        <pc:spChg chg="mod">
          <ac:chgData name="Emma Melia" userId="bd4bb175-1058-4e49-b0d0-2e8e70ddf6c2" providerId="ADAL" clId="{05A21941-EAB0-4AED-AC1F-18D1127F530D}" dt="2024-12-23T14:13:34.253" v="177" actId="14100"/>
          <ac:spMkLst>
            <pc:docMk/>
            <pc:sldMk cId="3339770630" sldId="258"/>
            <ac:spMk id="69" creationId="{00000000-0000-0000-0000-000000000000}"/>
          </ac:spMkLst>
        </pc:spChg>
        <pc:grpChg chg="mod">
          <ac:chgData name="Emma Melia" userId="bd4bb175-1058-4e49-b0d0-2e8e70ddf6c2" providerId="ADAL" clId="{05A21941-EAB0-4AED-AC1F-18D1127F530D}" dt="2024-12-23T14:21:15.134" v="328" actId="1076"/>
          <ac:grpSpMkLst>
            <pc:docMk/>
            <pc:sldMk cId="3339770630" sldId="258"/>
            <ac:grpSpMk id="6" creationId="{72770B54-1273-F580-91A7-23D34A133781}"/>
          </ac:grpSpMkLst>
        </pc:grpChg>
        <pc:grpChg chg="add mod">
          <ac:chgData name="Emma Melia" userId="bd4bb175-1058-4e49-b0d0-2e8e70ddf6c2" providerId="ADAL" clId="{05A21941-EAB0-4AED-AC1F-18D1127F530D}" dt="2024-12-23T14:25:40.806" v="398" actId="1076"/>
          <ac:grpSpMkLst>
            <pc:docMk/>
            <pc:sldMk cId="3339770630" sldId="258"/>
            <ac:grpSpMk id="9" creationId="{5CC66C90-C6D2-6F8C-D1CD-C76DD2F62793}"/>
          </ac:grpSpMkLst>
        </pc:grpChg>
        <pc:grpChg chg="mod topLvl">
          <ac:chgData name="Emma Melia" userId="bd4bb175-1058-4e49-b0d0-2e8e70ddf6c2" providerId="ADAL" clId="{05A21941-EAB0-4AED-AC1F-18D1127F530D}" dt="2024-12-23T14:16:14.596" v="193" actId="1076"/>
          <ac:grpSpMkLst>
            <pc:docMk/>
            <pc:sldMk cId="3339770630" sldId="258"/>
            <ac:grpSpMk id="12" creationId="{13F4FE3C-A7BD-BBB7-ADE5-20D1CDA041B3}"/>
          </ac:grpSpMkLst>
        </pc:grpChg>
        <pc:grpChg chg="mod">
          <ac:chgData name="Emma Melia" userId="bd4bb175-1058-4e49-b0d0-2e8e70ddf6c2" providerId="ADAL" clId="{05A21941-EAB0-4AED-AC1F-18D1127F530D}" dt="2024-12-23T14:18:21.480" v="301" actId="1076"/>
          <ac:grpSpMkLst>
            <pc:docMk/>
            <pc:sldMk cId="3339770630" sldId="258"/>
            <ac:grpSpMk id="53" creationId="{FF377089-8C29-B1D1-135C-01D3D77117E8}"/>
          </ac:grpSpMkLst>
        </pc:grpChg>
        <pc:grpChg chg="mod">
          <ac:chgData name="Emma Melia" userId="bd4bb175-1058-4e49-b0d0-2e8e70ddf6c2" providerId="ADAL" clId="{05A21941-EAB0-4AED-AC1F-18D1127F530D}" dt="2024-12-23T14:21:29.644" v="329" actId="1076"/>
          <ac:grpSpMkLst>
            <pc:docMk/>
            <pc:sldMk cId="3339770630" sldId="258"/>
            <ac:grpSpMk id="59" creationId="{48FC6621-86CD-BB02-3F7C-5C654D29889A}"/>
          </ac:grpSpMkLst>
        </pc:grpChg>
        <pc:grpChg chg="mod">
          <ac:chgData name="Emma Melia" userId="bd4bb175-1058-4e49-b0d0-2e8e70ddf6c2" providerId="ADAL" clId="{05A21941-EAB0-4AED-AC1F-18D1127F530D}" dt="2024-12-23T14:21:35.529" v="330" actId="1076"/>
          <ac:grpSpMkLst>
            <pc:docMk/>
            <pc:sldMk cId="3339770630" sldId="258"/>
            <ac:grpSpMk id="80" creationId="{C0B88BD5-2DDC-72BC-8018-D4DECA564D1C}"/>
          </ac:grpSpMkLst>
        </pc:grpChg>
        <pc:graphicFrameChg chg="mod modGraphic">
          <ac:chgData name="Emma Melia" userId="bd4bb175-1058-4e49-b0d0-2e8e70ddf6c2" providerId="ADAL" clId="{05A21941-EAB0-4AED-AC1F-18D1127F530D}" dt="2025-01-06T11:47:04.210" v="605" actId="20577"/>
          <ac:graphicFrameMkLst>
            <pc:docMk/>
            <pc:sldMk cId="3339770630" sldId="258"/>
            <ac:graphicFrameMk id="2" creationId="{00000000-0000-0000-0000-000000000000}"/>
          </ac:graphicFrameMkLst>
        </pc:graphicFrameChg>
        <pc:picChg chg="mod">
          <ac:chgData name="Emma Melia" userId="bd4bb175-1058-4e49-b0d0-2e8e70ddf6c2" providerId="ADAL" clId="{05A21941-EAB0-4AED-AC1F-18D1127F530D}" dt="2024-12-23T14:18:13.980" v="299" actId="1076"/>
          <ac:picMkLst>
            <pc:docMk/>
            <pc:sldMk cId="3339770630" sldId="258"/>
            <ac:picMk id="56" creationId="{F69AF876-0F16-AEFE-10E8-9D4FC436AD2C}"/>
          </ac:picMkLst>
        </pc:picChg>
        <pc:picChg chg="mod ord">
          <ac:chgData name="Emma Melia" userId="bd4bb175-1058-4e49-b0d0-2e8e70ddf6c2" providerId="ADAL" clId="{05A21941-EAB0-4AED-AC1F-18D1127F530D}" dt="2024-12-23T14:22:58.548" v="348" actId="170"/>
          <ac:picMkLst>
            <pc:docMk/>
            <pc:sldMk cId="3339770630" sldId="258"/>
            <ac:picMk id="85" creationId="{2AAAC92D-33ED-BDAF-218B-94F370F113A0}"/>
          </ac:picMkLst>
        </pc:picChg>
        <pc:picChg chg="mod topLvl">
          <ac:chgData name="Emma Melia" userId="bd4bb175-1058-4e49-b0d0-2e8e70ddf6c2" providerId="ADAL" clId="{05A21941-EAB0-4AED-AC1F-18D1127F530D}" dt="2024-12-23T14:16:34.962" v="197" actId="1076"/>
          <ac:picMkLst>
            <pc:docMk/>
            <pc:sldMk cId="3339770630" sldId="258"/>
            <ac:picMk id="97" creationId="{ABE5A092-A35E-1CC2-0534-701EBE8C65D7}"/>
          </ac:picMkLst>
        </pc:picChg>
        <pc:picChg chg="mod topLvl">
          <ac:chgData name="Emma Melia" userId="bd4bb175-1058-4e49-b0d0-2e8e70ddf6c2" providerId="ADAL" clId="{05A21941-EAB0-4AED-AC1F-18D1127F530D}" dt="2024-12-23T14:19:35.783" v="315" actId="14100"/>
          <ac:picMkLst>
            <pc:docMk/>
            <pc:sldMk cId="3339770630" sldId="258"/>
            <ac:picMk id="110" creationId="{FBF874F1-4B57-0DCD-40E2-2DB0C7B517CC}"/>
          </ac:picMkLst>
        </pc:picChg>
        <pc:picChg chg="mod">
          <ac:chgData name="Emma Melia" userId="bd4bb175-1058-4e49-b0d0-2e8e70ddf6c2" providerId="ADAL" clId="{05A21941-EAB0-4AED-AC1F-18D1127F530D}" dt="2024-12-20T15:37:19.077" v="24" actId="1076"/>
          <ac:picMkLst>
            <pc:docMk/>
            <pc:sldMk cId="3339770630" sldId="258"/>
            <ac:picMk id="116" creationId="{2E411D3D-AE7B-A3AD-536F-576B46D8E930}"/>
          </ac:picMkLst>
        </pc:picChg>
        <pc:picChg chg="mod">
          <ac:chgData name="Emma Melia" userId="bd4bb175-1058-4e49-b0d0-2e8e70ddf6c2" providerId="ADAL" clId="{05A21941-EAB0-4AED-AC1F-18D1127F530D}" dt="2024-12-23T14:12:50.436" v="156" actId="1076"/>
          <ac:picMkLst>
            <pc:docMk/>
            <pc:sldMk cId="3339770630" sldId="258"/>
            <ac:picMk id="118" creationId="{48EF052C-517C-8270-6EB4-CF2175313160}"/>
          </ac:picMkLst>
        </pc:picChg>
      </pc:sldChg>
      <pc:sldChg chg="del">
        <pc:chgData name="Emma Melia" userId="bd4bb175-1058-4e49-b0d0-2e8e70ddf6c2" providerId="ADAL" clId="{05A21941-EAB0-4AED-AC1F-18D1127F530D}" dt="2024-12-20T15:33:51.930" v="2" actId="47"/>
        <pc:sldMkLst>
          <pc:docMk/>
          <pc:sldMk cId="1122076359" sldId="259"/>
        </pc:sldMkLst>
      </pc:sldChg>
      <pc:sldChg chg="delSp modSp add mod modNotesTx">
        <pc:chgData name="Emma Melia" userId="bd4bb175-1058-4e49-b0d0-2e8e70ddf6c2" providerId="ADAL" clId="{05A21941-EAB0-4AED-AC1F-18D1127F530D}" dt="2025-01-06T11:48:13.154" v="606" actId="6549"/>
        <pc:sldMkLst>
          <pc:docMk/>
          <pc:sldMk cId="3909205931" sldId="259"/>
        </pc:sldMkLst>
        <pc:spChg chg="mod">
          <ac:chgData name="Emma Melia" userId="bd4bb175-1058-4e49-b0d0-2e8e70ddf6c2" providerId="ADAL" clId="{05A21941-EAB0-4AED-AC1F-18D1127F530D}" dt="2024-12-23T14:28:20.292" v="457" actId="20577"/>
          <ac:spMkLst>
            <pc:docMk/>
            <pc:sldMk cId="3909205931" sldId="259"/>
            <ac:spMk id="69" creationId="{22D30C14-C5F4-8C55-84B4-26C834EBF9C2}"/>
          </ac:spMkLst>
        </pc:spChg>
        <pc:grpChg chg="mod">
          <ac:chgData name="Emma Melia" userId="bd4bb175-1058-4e49-b0d0-2e8e70ddf6c2" providerId="ADAL" clId="{05A21941-EAB0-4AED-AC1F-18D1127F530D}" dt="2024-12-23T14:32:47.197" v="558" actId="1076"/>
          <ac:grpSpMkLst>
            <pc:docMk/>
            <pc:sldMk cId="3909205931" sldId="259"/>
            <ac:grpSpMk id="33" creationId="{E1D8CBC8-1537-CC97-B2B6-92789C80D2B5}"/>
          </ac:grpSpMkLst>
        </pc:grpChg>
        <pc:graphicFrameChg chg="mod modGraphic">
          <ac:chgData name="Emma Melia" userId="bd4bb175-1058-4e49-b0d0-2e8e70ddf6c2" providerId="ADAL" clId="{05A21941-EAB0-4AED-AC1F-18D1127F530D}" dt="2025-01-06T11:48:13.154" v="606" actId="6549"/>
          <ac:graphicFrameMkLst>
            <pc:docMk/>
            <pc:sldMk cId="3909205931" sldId="259"/>
            <ac:graphicFrameMk id="2" creationId="{B7544825-8353-03F8-A8EF-2C1088EC6230}"/>
          </ac:graphicFrameMkLst>
        </pc:graphicFrameChg>
      </pc:sldChg>
      <pc:sldChg chg="modSp add mod ord modNotesTx">
        <pc:chgData name="Emma Melia" userId="bd4bb175-1058-4e49-b0d0-2e8e70ddf6c2" providerId="ADAL" clId="{05A21941-EAB0-4AED-AC1F-18D1127F530D}" dt="2025-01-06T11:48:16.075" v="607" actId="6549"/>
        <pc:sldMkLst>
          <pc:docMk/>
          <pc:sldMk cId="281776946" sldId="260"/>
        </pc:sldMkLst>
        <pc:spChg chg="mod">
          <ac:chgData name="Emma Melia" userId="bd4bb175-1058-4e49-b0d0-2e8e70ddf6c2" providerId="ADAL" clId="{05A21941-EAB0-4AED-AC1F-18D1127F530D}" dt="2024-12-23T14:34:10.838" v="578" actId="20577"/>
          <ac:spMkLst>
            <pc:docMk/>
            <pc:sldMk cId="281776946" sldId="260"/>
            <ac:spMk id="69" creationId="{835CFA6F-DAB1-4102-D030-B78F3DF18484}"/>
          </ac:spMkLst>
        </pc:spChg>
        <pc:graphicFrameChg chg="modGraphic">
          <ac:chgData name="Emma Melia" userId="bd4bb175-1058-4e49-b0d0-2e8e70ddf6c2" providerId="ADAL" clId="{05A21941-EAB0-4AED-AC1F-18D1127F530D}" dt="2025-01-06T11:48:16.075" v="607" actId="6549"/>
          <ac:graphicFrameMkLst>
            <pc:docMk/>
            <pc:sldMk cId="281776946" sldId="260"/>
            <ac:graphicFrameMk id="2" creationId="{981B9745-32B0-A0E1-68B3-E962A7FC7B58}"/>
          </ac:graphicFrameMkLst>
        </pc:graphicFrameChg>
      </pc:sldChg>
      <pc:sldChg chg="del">
        <pc:chgData name="Emma Melia" userId="bd4bb175-1058-4e49-b0d0-2e8e70ddf6c2" providerId="ADAL" clId="{05A21941-EAB0-4AED-AC1F-18D1127F530D}" dt="2024-12-20T15:33:48.852" v="1" actId="47"/>
        <pc:sldMkLst>
          <pc:docMk/>
          <pc:sldMk cId="1094735756" sldId="260"/>
        </pc:sldMkLst>
      </pc:sldChg>
      <pc:sldChg chg="del">
        <pc:chgData name="Emma Melia" userId="bd4bb175-1058-4e49-b0d0-2e8e70ddf6c2" providerId="ADAL" clId="{05A21941-EAB0-4AED-AC1F-18D1127F530D}" dt="2024-12-20T15:33:47.722" v="0" actId="47"/>
        <pc:sldMkLst>
          <pc:docMk/>
          <pc:sldMk cId="2723717161" sldId="261"/>
        </pc:sldMkLst>
      </pc:sldChg>
      <pc:sldChg chg="modSp add mod ord modNotesTx">
        <pc:chgData name="Emma Melia" userId="bd4bb175-1058-4e49-b0d0-2e8e70ddf6c2" providerId="ADAL" clId="{05A21941-EAB0-4AED-AC1F-18D1127F530D}" dt="2025-01-06T11:48:23.786" v="608" actId="6549"/>
        <pc:sldMkLst>
          <pc:docMk/>
          <pc:sldMk cId="4111027740" sldId="261"/>
        </pc:sldMkLst>
        <pc:spChg chg="mod">
          <ac:chgData name="Emma Melia" userId="bd4bb175-1058-4e49-b0d0-2e8e70ddf6c2" providerId="ADAL" clId="{05A21941-EAB0-4AED-AC1F-18D1127F530D}" dt="2024-12-23T14:34:50.530" v="596" actId="6549"/>
          <ac:spMkLst>
            <pc:docMk/>
            <pc:sldMk cId="4111027740" sldId="261"/>
            <ac:spMk id="69" creationId="{16775B50-DC06-F830-3C04-75BDA47E0F12}"/>
          </ac:spMkLst>
        </pc:spChg>
        <pc:graphicFrameChg chg="modGraphic">
          <ac:chgData name="Emma Melia" userId="bd4bb175-1058-4e49-b0d0-2e8e70ddf6c2" providerId="ADAL" clId="{05A21941-EAB0-4AED-AC1F-18D1127F530D}" dt="2025-01-06T11:48:23.786" v="608" actId="6549"/>
          <ac:graphicFrameMkLst>
            <pc:docMk/>
            <pc:sldMk cId="4111027740" sldId="261"/>
            <ac:graphicFrameMk id="2" creationId="{8ED2E5B0-7EB5-C20D-41AF-57731746ABFC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824F2-4039-4E9F-A9ED-1CFB4ADAA9F3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4600" y="1143000"/>
            <a:ext cx="4368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1FEC4-1883-44E9-B54F-88C6060D0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60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257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1031FC-1C71-E192-0049-899A9FC3F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97FA68-11CA-6B21-7CC9-D3EE1DB6D4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A52A5A-D821-B0B8-976D-6FD2853EC7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8B4B8B-FEE8-45DA-C1E2-F60FA55959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971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4E2BD-DEB1-3A8C-EC29-EC95CD350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ED5DAA-CFA9-16DA-26B5-16B47D98EB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3EEF727-CFE2-EC3C-EC97-90FCAC3EB1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B92AF5-9AED-D0C1-7DB3-A7DA59D060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512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B6FD53-9B6C-90A9-FA42-D491DFF84F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5F0B92-E85A-379C-7233-32902B50DD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B0B4A25-AE1D-3449-52A0-7450AE6395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890FC5-5356-8CE0-6293-FA090A0829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721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181839"/>
              </p:ext>
            </p:extLst>
          </p:nvPr>
        </p:nvGraphicFramePr>
        <p:xfrm>
          <a:off x="2682767" y="862841"/>
          <a:ext cx="7848000" cy="6582854"/>
        </p:xfrm>
        <a:graphic>
          <a:graphicData uri="http://schemas.openxmlformats.org/drawingml/2006/table">
            <a:tbl>
              <a:tblPr/>
              <a:tblGrid>
                <a:gridCol w="156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0107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312"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Life Skills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Digital Literacy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Come along to this group to get practical support on day to day living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Baking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 – 12:30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latin typeface="DM Sans"/>
                        </a:rPr>
                        <a:t>Ever fancied a career in catering, learn the skills here</a:t>
                      </a: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Cooking</a:t>
                      </a:r>
                      <a:endParaRPr lang="en-US" sz="1200" b="1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Gardening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82" dirty="0">
                          <a:solidFill>
                            <a:srgbClr val="000000"/>
                          </a:solidFill>
                          <a:latin typeface="DM Sans"/>
                        </a:rPr>
                        <a:t>Work in our community garden learning new skills</a:t>
                      </a: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Sewing and Crafts</a:t>
                      </a:r>
                      <a:endParaRPr lang="en-US" sz="1200" b="1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Learn skills for making and mending clothes</a:t>
                      </a: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OR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Get involved in crafting activities that support with keeping occupied</a:t>
                      </a: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2817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Music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725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05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10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C</a:t>
                      </a: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ommunity Work Coach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10:30 – 3:30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b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Men in Mind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Fine Art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1:30 –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Channel your inner artist to complete projects</a:t>
                      </a: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Money and Me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Develop your budgeting skills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DM Sans"/>
                        </a:rPr>
                        <a:t>Non-accredited courses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Join a support worker to complete guided learning courses available for Diversity and Inclusion, Food Safety or learn about music and creative writing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9953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ETE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1:30 – 3:30</a:t>
                      </a:r>
                    </a:p>
                    <a:p>
                      <a:endParaRPr lang="en-GB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DM Sans"/>
                        </a:rPr>
                        <a:t>Keep an eye out for monthly activities –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DM Sans"/>
                        </a:rPr>
                        <a:t>Women’s 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DM Sans"/>
                        </a:rPr>
                        <a:t>LGBTQ+ groups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DM Sans"/>
                        </a:rPr>
                        <a:t>EDI Events</a:t>
                      </a:r>
                      <a:endParaRPr lang="en-GB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1-2-1 support appointments are available every day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1:30-3:30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82" dirty="0">
                          <a:solidFill>
                            <a:srgbClr val="000000"/>
                          </a:solidFill>
                          <a:latin typeface="DM Sans"/>
                        </a:rPr>
                        <a:t>Explore employment related support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5" name="Picture 84">
            <a:extLst>
              <a:ext uri="{FF2B5EF4-FFF2-40B4-BE49-F238E27FC236}">
                <a16:creationId xmlns:a16="http://schemas.microsoft.com/office/drawing/2014/main" id="{2AAAC92D-33ED-BDAF-218B-94F370F113A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5940760" y="4817849"/>
            <a:ext cx="1337797" cy="1111818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cfoevolutionactivityhubs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@commlinks.co.uk</a:t>
              </a:r>
            </a:p>
            <a:p>
              <a:pPr algn="ctr">
                <a:lnSpc>
                  <a:spcPts val="2379"/>
                </a:lnSpc>
              </a:pPr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The daily Drop-In sessions are designed to allow freedom for participants to choose an activity they would like to do, e.g., use a laptop, play a game, read a book, talk to a support worker. We also offer it as a ‘Warm Hub’ for participants who may just want to stop by for a brew and relax. 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6351841" y="3488069"/>
            <a:ext cx="500485" cy="384617"/>
            <a:chOff x="0" y="0"/>
            <a:chExt cx="667314" cy="512822"/>
          </a:xfrm>
        </p:grpSpPr>
        <p:pic>
          <p:nvPicPr>
            <p:cNvPr id="21" name="Picture 21"/>
            <p:cNvPicPr>
              <a:picLocks noChangeAspect="1"/>
            </p:cNvPicPr>
            <p:nvPr/>
          </p:nvPicPr>
          <p:blipFill>
            <a:blip r:embed="rId4"/>
            <a:srcRect l="24644" r="24644"/>
            <a:stretch>
              <a:fillRect/>
            </a:stretch>
          </p:blipFill>
          <p:spPr>
            <a:xfrm>
              <a:off x="0" y="0"/>
              <a:ext cx="667314" cy="512822"/>
            </a:xfrm>
            <a:prstGeom prst="rect">
              <a:avLst/>
            </a:prstGeom>
          </p:spPr>
        </p:pic>
      </p:grpSp>
      <p:grpSp>
        <p:nvGrpSpPr>
          <p:cNvPr id="46" name="Group 46"/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849709" y="89225"/>
            <a:ext cx="5771091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Mon 6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– Fri 10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January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56" name="Picture 55" descr="Person making decorations">
            <a:extLst>
              <a:ext uri="{FF2B5EF4-FFF2-40B4-BE49-F238E27FC236}">
                <a16:creationId xmlns:a16="http://schemas.microsoft.com/office/drawing/2014/main" id="{F69AF876-0F16-AEFE-10E8-9D4FC436AD2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997" y="3827166"/>
            <a:ext cx="1184508" cy="790664"/>
          </a:xfrm>
          <a:prstGeom prst="rect">
            <a:avLst/>
          </a:prstGeom>
        </p:spPr>
      </p:pic>
      <p:pic>
        <p:nvPicPr>
          <p:cNvPr id="58" name="Picture 57" descr="Colourful ukuleles on display">
            <a:extLst>
              <a:ext uri="{FF2B5EF4-FFF2-40B4-BE49-F238E27FC236}">
                <a16:creationId xmlns:a16="http://schemas.microsoft.com/office/drawing/2014/main" id="{1296A70E-3BE9-F74E-4590-49B7C2A3F08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503" y="3379568"/>
            <a:ext cx="763159" cy="505295"/>
          </a:xfrm>
          <a:prstGeom prst="rect">
            <a:avLst/>
          </a:prstGeom>
        </p:spPr>
      </p:pic>
      <p:grpSp>
        <p:nvGrpSpPr>
          <p:cNvPr id="6" name="Group 65">
            <a:extLst>
              <a:ext uri="{FF2B5EF4-FFF2-40B4-BE49-F238E27FC236}">
                <a16:creationId xmlns:a16="http://schemas.microsoft.com/office/drawing/2014/main" id="{72770B54-1273-F580-91A7-23D34A133781}"/>
              </a:ext>
            </a:extLst>
          </p:cNvPr>
          <p:cNvGrpSpPr/>
          <p:nvPr/>
        </p:nvGrpSpPr>
        <p:grpSpPr>
          <a:xfrm>
            <a:off x="2765788" y="1426891"/>
            <a:ext cx="220832" cy="193228"/>
            <a:chOff x="0" y="0"/>
            <a:chExt cx="812800" cy="711200"/>
          </a:xfrm>
        </p:grpSpPr>
        <p:sp>
          <p:nvSpPr>
            <p:cNvPr id="7" name="Freeform 66">
              <a:extLst>
                <a:ext uri="{FF2B5EF4-FFF2-40B4-BE49-F238E27FC236}">
                  <a16:creationId xmlns:a16="http://schemas.microsoft.com/office/drawing/2014/main" id="{A8E8AA0F-1E96-6B2C-CEF2-387622FA074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71A486B5-DDBF-DBF0-B3D3-A583B75CE34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4F55A913-6512-60ED-C384-0573EFFC3264}"/>
              </a:ext>
            </a:extLst>
          </p:cNvPr>
          <p:cNvGrpSpPr/>
          <p:nvPr/>
        </p:nvGrpSpPr>
        <p:grpSpPr>
          <a:xfrm>
            <a:off x="5865585" y="1430081"/>
            <a:ext cx="835204" cy="272866"/>
            <a:chOff x="-2057360" y="-176204"/>
            <a:chExt cx="2793960" cy="912804"/>
          </a:xfrm>
        </p:grpSpPr>
        <p:sp>
          <p:nvSpPr>
            <p:cNvPr id="18" name="Freeform 63">
              <a:extLst>
                <a:ext uri="{FF2B5EF4-FFF2-40B4-BE49-F238E27FC236}">
                  <a16:creationId xmlns:a16="http://schemas.microsoft.com/office/drawing/2014/main" id="{F33646BC-783C-0557-0102-6F94EB64535E}"/>
                </a:ext>
              </a:extLst>
            </p:cNvPr>
            <p:cNvSpPr/>
            <p:nvPr/>
          </p:nvSpPr>
          <p:spPr>
            <a:xfrm>
              <a:off x="-2057360" y="-176204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64">
              <a:extLst>
                <a:ext uri="{FF2B5EF4-FFF2-40B4-BE49-F238E27FC236}">
                  <a16:creationId xmlns:a16="http://schemas.microsoft.com/office/drawing/2014/main" id="{719735F9-EAB8-A57E-4F4C-70A110F28BC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1" name="Group 62">
            <a:extLst>
              <a:ext uri="{FF2B5EF4-FFF2-40B4-BE49-F238E27FC236}">
                <a16:creationId xmlns:a16="http://schemas.microsoft.com/office/drawing/2014/main" id="{D63152C2-4975-234F-D1DB-26081F30C2EE}"/>
              </a:ext>
            </a:extLst>
          </p:cNvPr>
          <p:cNvGrpSpPr/>
          <p:nvPr/>
        </p:nvGrpSpPr>
        <p:grpSpPr>
          <a:xfrm>
            <a:off x="6480597" y="2747624"/>
            <a:ext cx="242972" cy="242972"/>
            <a:chOff x="0" y="0"/>
            <a:chExt cx="812800" cy="812800"/>
          </a:xfrm>
        </p:grpSpPr>
        <p:sp>
          <p:nvSpPr>
            <p:cNvPr id="42" name="Freeform 63">
              <a:extLst>
                <a:ext uri="{FF2B5EF4-FFF2-40B4-BE49-F238E27FC236}">
                  <a16:creationId xmlns:a16="http://schemas.microsoft.com/office/drawing/2014/main" id="{E6D32451-4FC6-F6C8-166E-4CEEECF5B9D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4">
              <a:extLst>
                <a:ext uri="{FF2B5EF4-FFF2-40B4-BE49-F238E27FC236}">
                  <a16:creationId xmlns:a16="http://schemas.microsoft.com/office/drawing/2014/main" id="{B075035B-1F4F-67F0-9011-642BAF696C8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FF377089-8C29-B1D1-135C-01D3D77117E8}"/>
              </a:ext>
            </a:extLst>
          </p:cNvPr>
          <p:cNvGrpSpPr/>
          <p:nvPr/>
        </p:nvGrpSpPr>
        <p:grpSpPr>
          <a:xfrm>
            <a:off x="9026670" y="1412654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B0C8A4E6-3C78-3278-BB7E-5CECD74707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78FB4326-5129-7DDA-09A4-FE86C62F028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9" name="Group 62">
            <a:extLst>
              <a:ext uri="{FF2B5EF4-FFF2-40B4-BE49-F238E27FC236}">
                <a16:creationId xmlns:a16="http://schemas.microsoft.com/office/drawing/2014/main" id="{48FC6621-86CD-BB02-3F7C-5C654D29889A}"/>
              </a:ext>
            </a:extLst>
          </p:cNvPr>
          <p:cNvGrpSpPr/>
          <p:nvPr/>
        </p:nvGrpSpPr>
        <p:grpSpPr>
          <a:xfrm>
            <a:off x="5865722" y="4758838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45CFABED-9F38-8919-4BB7-215A5A6E3A4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Box 64">
              <a:extLst>
                <a:ext uri="{FF2B5EF4-FFF2-40B4-BE49-F238E27FC236}">
                  <a16:creationId xmlns:a16="http://schemas.microsoft.com/office/drawing/2014/main" id="{193CF5BC-E34B-5E56-8584-3542C66DF62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C0B88BD5-2DDC-72BC-8018-D4DECA564D1C}"/>
              </a:ext>
            </a:extLst>
          </p:cNvPr>
          <p:cNvGrpSpPr/>
          <p:nvPr/>
        </p:nvGrpSpPr>
        <p:grpSpPr>
          <a:xfrm>
            <a:off x="4313337" y="4754567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ECD7086F-BB5C-145E-378F-B7F949CB2F0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B6330EC9-D0F1-22BC-79AD-C7A4AC7BF5A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46">
            <a:extLst>
              <a:ext uri="{FF2B5EF4-FFF2-40B4-BE49-F238E27FC236}">
                <a16:creationId xmlns:a16="http://schemas.microsoft.com/office/drawing/2014/main" id="{13F4FE3C-A7BD-BBB7-ADE5-20D1CDA041B3}"/>
              </a:ext>
            </a:extLst>
          </p:cNvPr>
          <p:cNvGrpSpPr/>
          <p:nvPr/>
        </p:nvGrpSpPr>
        <p:grpSpPr>
          <a:xfrm rot="2700000">
            <a:off x="7410847" y="1385830"/>
            <a:ext cx="293842" cy="293842"/>
            <a:chOff x="0" y="0"/>
            <a:chExt cx="812800" cy="812800"/>
          </a:xfrm>
        </p:grpSpPr>
        <p:sp>
          <p:nvSpPr>
            <p:cNvPr id="13" name="Freeform 47">
              <a:extLst>
                <a:ext uri="{FF2B5EF4-FFF2-40B4-BE49-F238E27FC236}">
                  <a16:creationId xmlns:a16="http://schemas.microsoft.com/office/drawing/2014/main" id="{8128E331-62FB-E8CD-001A-0104F587D17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48">
              <a:extLst>
                <a:ext uri="{FF2B5EF4-FFF2-40B4-BE49-F238E27FC236}">
                  <a16:creationId xmlns:a16="http://schemas.microsoft.com/office/drawing/2014/main" id="{197E39E6-0390-1602-D28C-0E5D2164D0B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97" name="Picture 96">
            <a:extLst>
              <a:ext uri="{FF2B5EF4-FFF2-40B4-BE49-F238E27FC236}">
                <a16:creationId xmlns:a16="http://schemas.microsoft.com/office/drawing/2014/main" id="{ABE5A092-A35E-1CC2-0534-701EBE8C65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54383" y="3050519"/>
            <a:ext cx="1138846" cy="79066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ADBDBDC6-9E98-0ACC-D72F-B38DCE1C0F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56859" y="2114132"/>
            <a:ext cx="705600" cy="504000"/>
          </a:xfrm>
          <a:prstGeom prst="rect">
            <a:avLst/>
          </a:prstGeom>
        </p:spPr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596F2E29-4874-1AE4-0AD9-60A83CA8F5BA}"/>
              </a:ext>
            </a:extLst>
          </p:cNvPr>
          <p:cNvGrpSpPr/>
          <p:nvPr/>
        </p:nvGrpSpPr>
        <p:grpSpPr>
          <a:xfrm>
            <a:off x="2790058" y="6138871"/>
            <a:ext cx="1281254" cy="1213788"/>
            <a:chOff x="2842217" y="4818631"/>
            <a:chExt cx="1281254" cy="1213788"/>
          </a:xfrm>
        </p:grpSpPr>
        <p:grpSp>
          <p:nvGrpSpPr>
            <p:cNvPr id="74" name="Group 65">
              <a:extLst>
                <a:ext uri="{FF2B5EF4-FFF2-40B4-BE49-F238E27FC236}">
                  <a16:creationId xmlns:a16="http://schemas.microsoft.com/office/drawing/2014/main" id="{8F5A7B24-3B8E-9701-296E-EFC03A183A5C}"/>
                </a:ext>
              </a:extLst>
            </p:cNvPr>
            <p:cNvGrpSpPr/>
            <p:nvPr/>
          </p:nvGrpSpPr>
          <p:grpSpPr>
            <a:xfrm>
              <a:off x="3365034" y="4818631"/>
              <a:ext cx="220832" cy="193228"/>
              <a:chOff x="0" y="0"/>
              <a:chExt cx="812800" cy="711200"/>
            </a:xfrm>
          </p:grpSpPr>
          <p:sp>
            <p:nvSpPr>
              <p:cNvPr id="75" name="Freeform 66">
                <a:extLst>
                  <a:ext uri="{FF2B5EF4-FFF2-40B4-BE49-F238E27FC236}">
                    <a16:creationId xmlns:a16="http://schemas.microsoft.com/office/drawing/2014/main" id="{8F0C7B50-9989-9029-F975-6E6B38FEE9C7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7112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112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F8DD22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" name="TextBox 67">
                <a:extLst>
                  <a:ext uri="{FF2B5EF4-FFF2-40B4-BE49-F238E27FC236}">
                    <a16:creationId xmlns:a16="http://schemas.microsoft.com/office/drawing/2014/main" id="{784CE36B-0DEF-A3D1-45AC-9D4A47A96874}"/>
                  </a:ext>
                </a:extLst>
              </p:cNvPr>
              <p:cNvSpPr txBox="1"/>
              <p:nvPr/>
            </p:nvSpPr>
            <p:spPr>
              <a:xfrm>
                <a:off x="127000" y="301625"/>
                <a:ext cx="558800" cy="3587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79"/>
                  </a:lnSpc>
                </a:pPr>
                <a:endParaRPr/>
              </a:p>
            </p:txBody>
          </p:sp>
        </p:grpSp>
        <p:pic>
          <p:nvPicPr>
            <p:cNvPr id="108" name="Picture 107">
              <a:extLst>
                <a:ext uri="{FF2B5EF4-FFF2-40B4-BE49-F238E27FC236}">
                  <a16:creationId xmlns:a16="http://schemas.microsoft.com/office/drawing/2014/main" id="{A8234339-3EB5-99A5-428B-6341DF2FB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842217" y="5528419"/>
              <a:ext cx="1281254" cy="504000"/>
            </a:xfrm>
            <a:prstGeom prst="rect">
              <a:avLst/>
            </a:prstGeom>
          </p:spPr>
        </p:pic>
      </p:grpSp>
      <p:sp>
        <p:nvSpPr>
          <p:cNvPr id="23" name="Freeform 63">
            <a:extLst>
              <a:ext uri="{FF2B5EF4-FFF2-40B4-BE49-F238E27FC236}">
                <a16:creationId xmlns:a16="http://schemas.microsoft.com/office/drawing/2014/main" id="{545D540D-5029-34D1-6725-D03AF09D50F2}"/>
              </a:ext>
            </a:extLst>
          </p:cNvPr>
          <p:cNvSpPr/>
          <p:nvPr/>
        </p:nvSpPr>
        <p:spPr>
          <a:xfrm>
            <a:off x="4341873" y="1426891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0E30AFD6-33D6-AB5C-2503-3617AFD96A40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110" name="Picture 109">
            <a:extLst>
              <a:ext uri="{FF2B5EF4-FFF2-40B4-BE49-F238E27FC236}">
                <a16:creationId xmlns:a16="http://schemas.microsoft.com/office/drawing/2014/main" id="{FBF874F1-4B57-0DCD-40E2-2DB0C7B517C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64652" y="3130826"/>
            <a:ext cx="1235768" cy="691661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2E411D3D-AE7B-A3AD-536F-576B46D8E93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77759" y="5383507"/>
            <a:ext cx="986086" cy="504000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48EF052C-517C-8270-6EB4-CF217531316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86031" y="3318487"/>
            <a:ext cx="1138846" cy="504000"/>
          </a:xfrm>
          <a:prstGeom prst="rect">
            <a:avLst/>
          </a:prstGeom>
        </p:spPr>
      </p:pic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E215CF8F-BFF0-E53F-236F-737F2048989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461" y="155453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DE52E79A-99CD-7520-0386-6F0988E0192B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 dirty="0">
              <a:solidFill>
                <a:srgbClr val="FFFFFF"/>
              </a:solidFill>
              <a:latin typeface="DM Sans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54F4E730-E131-0746-52FD-30EC4D15BAB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162482" y="4832358"/>
            <a:ext cx="625936" cy="504000"/>
          </a:xfrm>
          <a:prstGeom prst="rect">
            <a:avLst/>
          </a:prstGeom>
        </p:spPr>
      </p:pic>
      <p:grpSp>
        <p:nvGrpSpPr>
          <p:cNvPr id="9" name="Group 65">
            <a:extLst>
              <a:ext uri="{FF2B5EF4-FFF2-40B4-BE49-F238E27FC236}">
                <a16:creationId xmlns:a16="http://schemas.microsoft.com/office/drawing/2014/main" id="{5CC66C90-C6D2-6F8C-D1CD-C76DD2F62793}"/>
              </a:ext>
            </a:extLst>
          </p:cNvPr>
          <p:cNvGrpSpPr/>
          <p:nvPr/>
        </p:nvGrpSpPr>
        <p:grpSpPr>
          <a:xfrm>
            <a:off x="7447352" y="4751756"/>
            <a:ext cx="220832" cy="193228"/>
            <a:chOff x="0" y="0"/>
            <a:chExt cx="812800" cy="711200"/>
          </a:xfrm>
        </p:grpSpPr>
        <p:sp>
          <p:nvSpPr>
            <p:cNvPr id="10" name="Freeform 66">
              <a:extLst>
                <a:ext uri="{FF2B5EF4-FFF2-40B4-BE49-F238E27FC236}">
                  <a16:creationId xmlns:a16="http://schemas.microsoft.com/office/drawing/2014/main" id="{DEE48DF1-15FE-FD78-5D01-52EBEB6AF1B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7">
              <a:extLst>
                <a:ext uri="{FF2B5EF4-FFF2-40B4-BE49-F238E27FC236}">
                  <a16:creationId xmlns:a16="http://schemas.microsoft.com/office/drawing/2014/main" id="{47DFBE3E-2E61-974F-CBC8-A01678831F4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339770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5810E2E-3A72-24E3-77CB-9805ACC13F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7544825-8353-03F8-A8EF-2C1088EC62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160841"/>
              </p:ext>
            </p:extLst>
          </p:nvPr>
        </p:nvGraphicFramePr>
        <p:xfrm>
          <a:off x="2682767" y="862841"/>
          <a:ext cx="7848000" cy="6582854"/>
        </p:xfrm>
        <a:graphic>
          <a:graphicData uri="http://schemas.openxmlformats.org/drawingml/2006/table">
            <a:tbl>
              <a:tblPr/>
              <a:tblGrid>
                <a:gridCol w="156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0107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312"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Life Skills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Digital Literacy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Come along to this group to get practical support on day to day living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Baking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 – 12:30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latin typeface="DM Sans"/>
                        </a:rPr>
                        <a:t>Ever fancied a career in catering, learn the skills here</a:t>
                      </a: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Cooking</a:t>
                      </a:r>
                      <a:endParaRPr lang="en-US" sz="1200" b="1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Gardening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82" dirty="0">
                          <a:solidFill>
                            <a:srgbClr val="000000"/>
                          </a:solidFill>
                          <a:latin typeface="DM Sans"/>
                        </a:rPr>
                        <a:t>Work in our community garden learning new skills</a:t>
                      </a: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Sewing and Crafts</a:t>
                      </a:r>
                      <a:endParaRPr lang="en-US" sz="1200" b="1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Learn skills for making and mending clothes</a:t>
                      </a: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OR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Get involved in crafting activities that support with keeping occupied</a:t>
                      </a: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2817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Music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725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05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10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C</a:t>
                      </a: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ommunity Work Coach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10:30 – 3:30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b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Men in Mind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Fine Art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1:30 –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Channel your inner artist to complete projects</a:t>
                      </a: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Money and Me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Develop your budgeting skills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DM Sans"/>
                        </a:rPr>
                        <a:t>Non-accredited courses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Join a support worker to complete guided learning courses available for Diversity and Inclusion, Food Safety or learn about music and creative writing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9953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ETE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1:30 – 3:30</a:t>
                      </a:r>
                    </a:p>
                    <a:p>
                      <a:endParaRPr lang="en-GB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Inclusive Voices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DM Sans"/>
                        </a:rPr>
                        <a:t>Be part of our work to ensure the Hub celebrates Diversity</a:t>
                      </a:r>
                    </a:p>
                  </a:txBody>
                  <a:tcPr marL="140560" marR="140560" marT="140560" marB="140560" anchor="b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Keep an eye out for monthly activities –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Women’s 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LGBTQ+ groups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EDI Events</a:t>
                      </a: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1:30-3:30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82" dirty="0">
                          <a:solidFill>
                            <a:srgbClr val="000000"/>
                          </a:solidFill>
                          <a:latin typeface="DM Sans"/>
                        </a:rPr>
                        <a:t>Explore employment related support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5" name="Picture 84">
            <a:extLst>
              <a:ext uri="{FF2B5EF4-FFF2-40B4-BE49-F238E27FC236}">
                <a16:creationId xmlns:a16="http://schemas.microsoft.com/office/drawing/2014/main" id="{73DC8757-0E74-B4D6-BA84-2EAB47698CA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5940760" y="4817849"/>
            <a:ext cx="1337797" cy="1111818"/>
          </a:xfrm>
          <a:prstGeom prst="rect">
            <a:avLst/>
          </a:prstGeom>
        </p:spPr>
      </p:pic>
      <p:grpSp>
        <p:nvGrpSpPr>
          <p:cNvPr id="3" name="Group 3">
            <a:extLst>
              <a:ext uri="{FF2B5EF4-FFF2-40B4-BE49-F238E27FC236}">
                <a16:creationId xmlns:a16="http://schemas.microsoft.com/office/drawing/2014/main" id="{A85DC83D-C1AB-C4D1-FDFB-6EDED07A898D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10F51085-5861-B675-A545-C16770BE2775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B57FE3B-807D-D1C7-983E-0CB8B485230A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cfoevolutionactivityhubs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@commlinks.co.uk</a:t>
              </a:r>
            </a:p>
            <a:p>
              <a:pPr algn="ctr">
                <a:lnSpc>
                  <a:spcPts val="2379"/>
                </a:lnSpc>
              </a:pPr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The daily Drop-In sessions are designed to allow freedom for participants to choose an activity they would like to do, e.g., use a laptop, play a game, read a book, talk to a support worker. We also offer it as a ‘Warm Hub’ for participants who may just want to stop by for a brew and relax. </a:t>
              </a:r>
            </a:p>
          </p:txBody>
        </p:sp>
      </p:grpSp>
      <p:grpSp>
        <p:nvGrpSpPr>
          <p:cNvPr id="20" name="Group 20">
            <a:extLst>
              <a:ext uri="{FF2B5EF4-FFF2-40B4-BE49-F238E27FC236}">
                <a16:creationId xmlns:a16="http://schemas.microsoft.com/office/drawing/2014/main" id="{F9064AEB-D296-159A-393A-38E18259A45B}"/>
              </a:ext>
            </a:extLst>
          </p:cNvPr>
          <p:cNvGrpSpPr/>
          <p:nvPr/>
        </p:nvGrpSpPr>
        <p:grpSpPr>
          <a:xfrm>
            <a:off x="6351841" y="3488069"/>
            <a:ext cx="500485" cy="384617"/>
            <a:chOff x="0" y="0"/>
            <a:chExt cx="667314" cy="512822"/>
          </a:xfrm>
        </p:grpSpPr>
        <p:pic>
          <p:nvPicPr>
            <p:cNvPr id="21" name="Picture 21">
              <a:extLst>
                <a:ext uri="{FF2B5EF4-FFF2-40B4-BE49-F238E27FC236}">
                  <a16:creationId xmlns:a16="http://schemas.microsoft.com/office/drawing/2014/main" id="{4B507E34-297B-2ABC-8378-C0B264E2F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l="24644" r="24644"/>
            <a:stretch>
              <a:fillRect/>
            </a:stretch>
          </p:blipFill>
          <p:spPr>
            <a:xfrm>
              <a:off x="0" y="0"/>
              <a:ext cx="667314" cy="512822"/>
            </a:xfrm>
            <a:prstGeom prst="rect">
              <a:avLst/>
            </a:prstGeom>
          </p:spPr>
        </p:pic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46F8A7D9-6984-6C24-7F47-F131F71478AC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57BE9FC4-B0CE-7037-5164-2AD3F637914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CA100FC2-4E75-9EF4-FE8E-9E4DA72B417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F3E8F978-978A-115E-5C71-5C6B4E5497AB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FB8A6F14-F968-00E4-2B18-7BBF9A0D718D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AC568E80-F7C3-E62C-16D9-341B5BCA8A93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209F6E3C-F488-5A4F-1D4D-6276A1F9344D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9E507684-0C07-8F48-8752-8ACEA0017E0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3A664B39-434A-3CF2-BBA0-0E4C4EE1876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B049583-713A-E753-DD28-5494F2A407DA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C4B6B1F5-E63A-83CF-744C-74F38BD2E94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3D3345B6-85AC-27B7-EA76-026755608C6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22D30C14-C5F4-8C55-84B4-26C834EBF9C2}"/>
              </a:ext>
            </a:extLst>
          </p:cNvPr>
          <p:cNvSpPr txBox="1"/>
          <p:nvPr/>
        </p:nvSpPr>
        <p:spPr>
          <a:xfrm>
            <a:off x="2849709" y="89225"/>
            <a:ext cx="5771091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Mon 13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– Fri 17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January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E13382EB-0DC4-5137-096B-CF7F7F1DC280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AC1E1598-2450-E61B-D795-EE5A9992BA76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79F8B34D-CD28-5ADD-5352-90DC12F479B4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56" name="Picture 55" descr="Person making decorations">
            <a:extLst>
              <a:ext uri="{FF2B5EF4-FFF2-40B4-BE49-F238E27FC236}">
                <a16:creationId xmlns:a16="http://schemas.microsoft.com/office/drawing/2014/main" id="{738830A3-6E3A-A23C-B49A-A5E208516D6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997" y="3827166"/>
            <a:ext cx="1184508" cy="790664"/>
          </a:xfrm>
          <a:prstGeom prst="rect">
            <a:avLst/>
          </a:prstGeom>
        </p:spPr>
      </p:pic>
      <p:pic>
        <p:nvPicPr>
          <p:cNvPr id="58" name="Picture 57" descr="Colourful ukuleles on display">
            <a:extLst>
              <a:ext uri="{FF2B5EF4-FFF2-40B4-BE49-F238E27FC236}">
                <a16:creationId xmlns:a16="http://schemas.microsoft.com/office/drawing/2014/main" id="{5349ACB7-4BAD-7802-3FE7-FB839FFB437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503" y="3379568"/>
            <a:ext cx="763159" cy="505295"/>
          </a:xfrm>
          <a:prstGeom prst="rect">
            <a:avLst/>
          </a:prstGeom>
        </p:spPr>
      </p:pic>
      <p:grpSp>
        <p:nvGrpSpPr>
          <p:cNvPr id="6" name="Group 65">
            <a:extLst>
              <a:ext uri="{FF2B5EF4-FFF2-40B4-BE49-F238E27FC236}">
                <a16:creationId xmlns:a16="http://schemas.microsoft.com/office/drawing/2014/main" id="{64C234E1-1590-DEA8-EF6B-49D56690D3F8}"/>
              </a:ext>
            </a:extLst>
          </p:cNvPr>
          <p:cNvGrpSpPr/>
          <p:nvPr/>
        </p:nvGrpSpPr>
        <p:grpSpPr>
          <a:xfrm>
            <a:off x="2765788" y="1426891"/>
            <a:ext cx="220832" cy="193228"/>
            <a:chOff x="0" y="0"/>
            <a:chExt cx="812800" cy="711200"/>
          </a:xfrm>
        </p:grpSpPr>
        <p:sp>
          <p:nvSpPr>
            <p:cNvPr id="7" name="Freeform 66">
              <a:extLst>
                <a:ext uri="{FF2B5EF4-FFF2-40B4-BE49-F238E27FC236}">
                  <a16:creationId xmlns:a16="http://schemas.microsoft.com/office/drawing/2014/main" id="{04371AA9-FF47-683C-D0F1-5E1288BECE7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E2D234D9-FD2E-9407-6CCD-6A18D8C21D0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8D247090-21D1-4F7F-904D-39ADEEA3B08D}"/>
              </a:ext>
            </a:extLst>
          </p:cNvPr>
          <p:cNvGrpSpPr/>
          <p:nvPr/>
        </p:nvGrpSpPr>
        <p:grpSpPr>
          <a:xfrm>
            <a:off x="5865585" y="1430081"/>
            <a:ext cx="835204" cy="272866"/>
            <a:chOff x="-2057360" y="-176204"/>
            <a:chExt cx="2793960" cy="912804"/>
          </a:xfrm>
        </p:grpSpPr>
        <p:sp>
          <p:nvSpPr>
            <p:cNvPr id="18" name="Freeform 63">
              <a:extLst>
                <a:ext uri="{FF2B5EF4-FFF2-40B4-BE49-F238E27FC236}">
                  <a16:creationId xmlns:a16="http://schemas.microsoft.com/office/drawing/2014/main" id="{67D99798-AF90-AB28-0118-E3A9024FB391}"/>
                </a:ext>
              </a:extLst>
            </p:cNvPr>
            <p:cNvSpPr/>
            <p:nvPr/>
          </p:nvSpPr>
          <p:spPr>
            <a:xfrm>
              <a:off x="-2057360" y="-176204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64">
              <a:extLst>
                <a:ext uri="{FF2B5EF4-FFF2-40B4-BE49-F238E27FC236}">
                  <a16:creationId xmlns:a16="http://schemas.microsoft.com/office/drawing/2014/main" id="{73292DC5-D37D-30FF-CD53-5CA27476FB9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3" name="Group 46">
            <a:extLst>
              <a:ext uri="{FF2B5EF4-FFF2-40B4-BE49-F238E27FC236}">
                <a16:creationId xmlns:a16="http://schemas.microsoft.com/office/drawing/2014/main" id="{E1D8CBC8-1537-CC97-B2B6-92789C80D2B5}"/>
              </a:ext>
            </a:extLst>
          </p:cNvPr>
          <p:cNvGrpSpPr/>
          <p:nvPr/>
        </p:nvGrpSpPr>
        <p:grpSpPr>
          <a:xfrm rot="2700000">
            <a:off x="4277703" y="7118785"/>
            <a:ext cx="314237" cy="314236"/>
            <a:chOff x="-196116" y="-196112"/>
            <a:chExt cx="869216" cy="869212"/>
          </a:xfrm>
        </p:grpSpPr>
        <p:sp>
          <p:nvSpPr>
            <p:cNvPr id="34" name="Freeform 47">
              <a:extLst>
                <a:ext uri="{FF2B5EF4-FFF2-40B4-BE49-F238E27FC236}">
                  <a16:creationId xmlns:a16="http://schemas.microsoft.com/office/drawing/2014/main" id="{B6440A44-17D6-7D25-1679-E3A70F949F0F}"/>
                </a:ext>
              </a:extLst>
            </p:cNvPr>
            <p:cNvSpPr/>
            <p:nvPr/>
          </p:nvSpPr>
          <p:spPr>
            <a:xfrm>
              <a:off x="-196116" y="-196112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5" name="TextBox 48">
              <a:extLst>
                <a:ext uri="{FF2B5EF4-FFF2-40B4-BE49-F238E27FC236}">
                  <a16:creationId xmlns:a16="http://schemas.microsoft.com/office/drawing/2014/main" id="{DA12B1D0-269F-C601-F82D-409EE291810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2">
            <a:extLst>
              <a:ext uri="{FF2B5EF4-FFF2-40B4-BE49-F238E27FC236}">
                <a16:creationId xmlns:a16="http://schemas.microsoft.com/office/drawing/2014/main" id="{3C594AB9-7F5E-0FB9-A3C1-1BF8EC252028}"/>
              </a:ext>
            </a:extLst>
          </p:cNvPr>
          <p:cNvGrpSpPr/>
          <p:nvPr/>
        </p:nvGrpSpPr>
        <p:grpSpPr>
          <a:xfrm>
            <a:off x="6480597" y="2747624"/>
            <a:ext cx="242972" cy="242972"/>
            <a:chOff x="0" y="0"/>
            <a:chExt cx="812800" cy="812800"/>
          </a:xfrm>
        </p:grpSpPr>
        <p:sp>
          <p:nvSpPr>
            <p:cNvPr id="42" name="Freeform 63">
              <a:extLst>
                <a:ext uri="{FF2B5EF4-FFF2-40B4-BE49-F238E27FC236}">
                  <a16:creationId xmlns:a16="http://schemas.microsoft.com/office/drawing/2014/main" id="{2C4CDD93-3F6D-ED42-A537-80C43C92DB4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4">
              <a:extLst>
                <a:ext uri="{FF2B5EF4-FFF2-40B4-BE49-F238E27FC236}">
                  <a16:creationId xmlns:a16="http://schemas.microsoft.com/office/drawing/2014/main" id="{AD0B5A5C-5578-5489-5720-CFDD21E615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28A82063-59F0-7D4B-5420-88C6F3FEF5DD}"/>
              </a:ext>
            </a:extLst>
          </p:cNvPr>
          <p:cNvGrpSpPr/>
          <p:nvPr/>
        </p:nvGrpSpPr>
        <p:grpSpPr>
          <a:xfrm>
            <a:off x="9026670" y="1412654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0B7C4FFB-93A7-43F6-E927-0B3DFD31E09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F8001C57-8411-BEE4-9235-B0D41D175D1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9" name="Group 62">
            <a:extLst>
              <a:ext uri="{FF2B5EF4-FFF2-40B4-BE49-F238E27FC236}">
                <a16:creationId xmlns:a16="http://schemas.microsoft.com/office/drawing/2014/main" id="{119F282A-5654-6371-D845-3116D2B606AA}"/>
              </a:ext>
            </a:extLst>
          </p:cNvPr>
          <p:cNvGrpSpPr/>
          <p:nvPr/>
        </p:nvGrpSpPr>
        <p:grpSpPr>
          <a:xfrm>
            <a:off x="5865722" y="4758838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C2F8B896-D690-D2C7-C09E-0D060F0399A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Box 64">
              <a:extLst>
                <a:ext uri="{FF2B5EF4-FFF2-40B4-BE49-F238E27FC236}">
                  <a16:creationId xmlns:a16="http://schemas.microsoft.com/office/drawing/2014/main" id="{12AA13B3-0816-EE4F-4F99-D0E32173C52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E7D48DB1-7DD1-77AA-5626-40C02FCCD850}"/>
              </a:ext>
            </a:extLst>
          </p:cNvPr>
          <p:cNvGrpSpPr/>
          <p:nvPr/>
        </p:nvGrpSpPr>
        <p:grpSpPr>
          <a:xfrm>
            <a:off x="4313337" y="4754567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B5F90AE4-DA8A-B223-48DC-41BC37678D7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3083086C-68F4-3A37-B022-ABC0F4FDA01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46">
            <a:extLst>
              <a:ext uri="{FF2B5EF4-FFF2-40B4-BE49-F238E27FC236}">
                <a16:creationId xmlns:a16="http://schemas.microsoft.com/office/drawing/2014/main" id="{7C900E69-6960-525B-1A7A-51E4C1A13607}"/>
              </a:ext>
            </a:extLst>
          </p:cNvPr>
          <p:cNvGrpSpPr/>
          <p:nvPr/>
        </p:nvGrpSpPr>
        <p:grpSpPr>
          <a:xfrm rot="2700000">
            <a:off x="7410847" y="1385830"/>
            <a:ext cx="293842" cy="293842"/>
            <a:chOff x="0" y="0"/>
            <a:chExt cx="812800" cy="812800"/>
          </a:xfrm>
        </p:grpSpPr>
        <p:sp>
          <p:nvSpPr>
            <p:cNvPr id="13" name="Freeform 47">
              <a:extLst>
                <a:ext uri="{FF2B5EF4-FFF2-40B4-BE49-F238E27FC236}">
                  <a16:creationId xmlns:a16="http://schemas.microsoft.com/office/drawing/2014/main" id="{6D2D9E05-CBFD-8F87-FE7D-7DF9CBAC49F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48">
              <a:extLst>
                <a:ext uri="{FF2B5EF4-FFF2-40B4-BE49-F238E27FC236}">
                  <a16:creationId xmlns:a16="http://schemas.microsoft.com/office/drawing/2014/main" id="{5558D0B3-884A-39AA-8868-DB1C6BC12CD8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97" name="Picture 96">
            <a:extLst>
              <a:ext uri="{FF2B5EF4-FFF2-40B4-BE49-F238E27FC236}">
                <a16:creationId xmlns:a16="http://schemas.microsoft.com/office/drawing/2014/main" id="{8CAAF3EF-7265-D14A-B7D5-9BCD116AA3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54383" y="3050519"/>
            <a:ext cx="1138846" cy="79066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98285779-92C2-1452-3025-20BE4341EE8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56859" y="2114132"/>
            <a:ext cx="705600" cy="504000"/>
          </a:xfrm>
          <a:prstGeom prst="rect">
            <a:avLst/>
          </a:prstGeom>
        </p:spPr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AF57F170-0CE8-E24B-E608-35905091DCDB}"/>
              </a:ext>
            </a:extLst>
          </p:cNvPr>
          <p:cNvGrpSpPr/>
          <p:nvPr/>
        </p:nvGrpSpPr>
        <p:grpSpPr>
          <a:xfrm>
            <a:off x="2790058" y="6138871"/>
            <a:ext cx="1281254" cy="1213788"/>
            <a:chOff x="2842217" y="4818631"/>
            <a:chExt cx="1281254" cy="1213788"/>
          </a:xfrm>
        </p:grpSpPr>
        <p:grpSp>
          <p:nvGrpSpPr>
            <p:cNvPr id="74" name="Group 65">
              <a:extLst>
                <a:ext uri="{FF2B5EF4-FFF2-40B4-BE49-F238E27FC236}">
                  <a16:creationId xmlns:a16="http://schemas.microsoft.com/office/drawing/2014/main" id="{7CCB65A6-22F0-70A6-285C-69892874F38E}"/>
                </a:ext>
              </a:extLst>
            </p:cNvPr>
            <p:cNvGrpSpPr/>
            <p:nvPr/>
          </p:nvGrpSpPr>
          <p:grpSpPr>
            <a:xfrm>
              <a:off x="3365034" y="4818631"/>
              <a:ext cx="220832" cy="193228"/>
              <a:chOff x="0" y="0"/>
              <a:chExt cx="812800" cy="711200"/>
            </a:xfrm>
          </p:grpSpPr>
          <p:sp>
            <p:nvSpPr>
              <p:cNvPr id="75" name="Freeform 66">
                <a:extLst>
                  <a:ext uri="{FF2B5EF4-FFF2-40B4-BE49-F238E27FC236}">
                    <a16:creationId xmlns:a16="http://schemas.microsoft.com/office/drawing/2014/main" id="{A334E760-EC16-040C-B836-3EC3270D71A7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7112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112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F8DD22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" name="TextBox 67">
                <a:extLst>
                  <a:ext uri="{FF2B5EF4-FFF2-40B4-BE49-F238E27FC236}">
                    <a16:creationId xmlns:a16="http://schemas.microsoft.com/office/drawing/2014/main" id="{380FC580-ECCB-F6CB-2A8A-62E570C7D2FD}"/>
                  </a:ext>
                </a:extLst>
              </p:cNvPr>
              <p:cNvSpPr txBox="1"/>
              <p:nvPr/>
            </p:nvSpPr>
            <p:spPr>
              <a:xfrm>
                <a:off x="127000" y="301625"/>
                <a:ext cx="558800" cy="3587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79"/>
                  </a:lnSpc>
                </a:pPr>
                <a:endParaRPr/>
              </a:p>
            </p:txBody>
          </p:sp>
        </p:grpSp>
        <p:pic>
          <p:nvPicPr>
            <p:cNvPr id="108" name="Picture 107">
              <a:extLst>
                <a:ext uri="{FF2B5EF4-FFF2-40B4-BE49-F238E27FC236}">
                  <a16:creationId xmlns:a16="http://schemas.microsoft.com/office/drawing/2014/main" id="{9D5ED0A1-1D4D-9857-3EF4-5B5AFA9E65D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842217" y="5528419"/>
              <a:ext cx="1281254" cy="504000"/>
            </a:xfrm>
            <a:prstGeom prst="rect">
              <a:avLst/>
            </a:prstGeom>
          </p:spPr>
        </p:pic>
      </p:grpSp>
      <p:sp>
        <p:nvSpPr>
          <p:cNvPr id="23" name="Freeform 63">
            <a:extLst>
              <a:ext uri="{FF2B5EF4-FFF2-40B4-BE49-F238E27FC236}">
                <a16:creationId xmlns:a16="http://schemas.microsoft.com/office/drawing/2014/main" id="{A9EEE7B2-0CA4-2A92-C202-4472F94B46D0}"/>
              </a:ext>
            </a:extLst>
          </p:cNvPr>
          <p:cNvSpPr/>
          <p:nvPr/>
        </p:nvSpPr>
        <p:spPr>
          <a:xfrm>
            <a:off x="4341873" y="1426891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FC083CDF-BD23-B525-60DF-DBE2ABEB74A1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110" name="Picture 109">
            <a:extLst>
              <a:ext uri="{FF2B5EF4-FFF2-40B4-BE49-F238E27FC236}">
                <a16:creationId xmlns:a16="http://schemas.microsoft.com/office/drawing/2014/main" id="{94A85ED3-5372-D589-4CA9-AEFA45B383D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64652" y="3130826"/>
            <a:ext cx="1235768" cy="691661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86A1B857-D443-3869-D976-3884706CC97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77759" y="5383507"/>
            <a:ext cx="986086" cy="504000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7551610A-8323-BC0C-5C11-36E9A3C3565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86031" y="3318487"/>
            <a:ext cx="1138846" cy="504000"/>
          </a:xfrm>
          <a:prstGeom prst="rect">
            <a:avLst/>
          </a:prstGeom>
        </p:spPr>
      </p:pic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A3788DB8-95CD-9CB7-9C22-49DCA45AF6A8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461" y="155453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B5D83053-65D6-A94E-6744-7A8F0863DAAC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 dirty="0">
              <a:solidFill>
                <a:srgbClr val="FFFFFF"/>
              </a:solidFill>
              <a:latin typeface="DM Sans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0C500658-C438-6E85-C276-EF1AB5F7730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162482" y="4832358"/>
            <a:ext cx="625936" cy="504000"/>
          </a:xfrm>
          <a:prstGeom prst="rect">
            <a:avLst/>
          </a:prstGeom>
        </p:spPr>
      </p:pic>
      <p:grpSp>
        <p:nvGrpSpPr>
          <p:cNvPr id="9" name="Group 65">
            <a:extLst>
              <a:ext uri="{FF2B5EF4-FFF2-40B4-BE49-F238E27FC236}">
                <a16:creationId xmlns:a16="http://schemas.microsoft.com/office/drawing/2014/main" id="{90B4B2C5-3C80-85EE-1119-7418C2D36C55}"/>
              </a:ext>
            </a:extLst>
          </p:cNvPr>
          <p:cNvGrpSpPr/>
          <p:nvPr/>
        </p:nvGrpSpPr>
        <p:grpSpPr>
          <a:xfrm>
            <a:off x="7447352" y="4751756"/>
            <a:ext cx="220832" cy="193228"/>
            <a:chOff x="0" y="0"/>
            <a:chExt cx="812800" cy="711200"/>
          </a:xfrm>
        </p:grpSpPr>
        <p:sp>
          <p:nvSpPr>
            <p:cNvPr id="10" name="Freeform 66">
              <a:extLst>
                <a:ext uri="{FF2B5EF4-FFF2-40B4-BE49-F238E27FC236}">
                  <a16:creationId xmlns:a16="http://schemas.microsoft.com/office/drawing/2014/main" id="{82FFCBE3-30E7-9D47-BE88-3F9C827A985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7">
              <a:extLst>
                <a:ext uri="{FF2B5EF4-FFF2-40B4-BE49-F238E27FC236}">
                  <a16:creationId xmlns:a16="http://schemas.microsoft.com/office/drawing/2014/main" id="{59B07B1F-33D0-CCA8-FF3F-71FF2F48785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0920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F5D190-77ED-4A9B-5AF5-1308C51DB3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81B9745-32B0-A0E1-68B3-E962A7FC7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443455"/>
              </p:ext>
            </p:extLst>
          </p:nvPr>
        </p:nvGraphicFramePr>
        <p:xfrm>
          <a:off x="2682767" y="862841"/>
          <a:ext cx="7848000" cy="6582854"/>
        </p:xfrm>
        <a:graphic>
          <a:graphicData uri="http://schemas.openxmlformats.org/drawingml/2006/table">
            <a:tbl>
              <a:tblPr/>
              <a:tblGrid>
                <a:gridCol w="156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0107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312"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Life Skills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Digital Literacy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Come along to this group to get practical support on day to day living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Baking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 – 12:30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latin typeface="DM Sans"/>
                        </a:rPr>
                        <a:t>Ever fancied a career in catering, learn the skills here</a:t>
                      </a: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Cooking</a:t>
                      </a:r>
                      <a:endParaRPr lang="en-US" sz="1200" b="1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Gardening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82" dirty="0">
                          <a:solidFill>
                            <a:srgbClr val="000000"/>
                          </a:solidFill>
                          <a:latin typeface="DM Sans"/>
                        </a:rPr>
                        <a:t>Work in our community garden learning new skills</a:t>
                      </a: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Sewing and Crafts</a:t>
                      </a:r>
                      <a:endParaRPr lang="en-US" sz="1200" b="1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Learn skills for making and mending clothes</a:t>
                      </a: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OR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Get involved in crafting activities that support with keeping occupied</a:t>
                      </a: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2817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Music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725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05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10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C</a:t>
                      </a: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ommunity Work Coach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10:30 – 3:30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b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Men in Mind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Fine Art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1:30 –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Channel your inner artist to complete projects</a:t>
                      </a: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Money and Me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Develop your budgeting skills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DM Sans"/>
                        </a:rPr>
                        <a:t>Non-accredited courses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Join a support worker to complete guided learning courses available for Diversity and Inclusion, Food Safety or learn about music and creative writing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9953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ETE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1:30 – 3:30</a:t>
                      </a:r>
                    </a:p>
                    <a:p>
                      <a:endParaRPr lang="en-GB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DM Sans"/>
                        </a:rPr>
                        <a:t>Keep an eye out for monthly activities –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DM Sans"/>
                        </a:rPr>
                        <a:t>Women’s 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DM Sans"/>
                        </a:rPr>
                        <a:t>LGBTQ+ groups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DM Sans"/>
                        </a:rPr>
                        <a:t>EDI Events</a:t>
                      </a:r>
                      <a:endParaRPr lang="en-GB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1-2-1 support appointments are available every day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1:30-3:30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82" dirty="0">
                          <a:solidFill>
                            <a:srgbClr val="000000"/>
                          </a:solidFill>
                          <a:latin typeface="DM Sans"/>
                        </a:rPr>
                        <a:t>Explore employment related support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5" name="Picture 84">
            <a:extLst>
              <a:ext uri="{FF2B5EF4-FFF2-40B4-BE49-F238E27FC236}">
                <a16:creationId xmlns:a16="http://schemas.microsoft.com/office/drawing/2014/main" id="{E661DF18-2919-CEBB-E83A-2932F7F84D7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5940760" y="4817849"/>
            <a:ext cx="1337797" cy="1111818"/>
          </a:xfrm>
          <a:prstGeom prst="rect">
            <a:avLst/>
          </a:prstGeom>
        </p:spPr>
      </p:pic>
      <p:grpSp>
        <p:nvGrpSpPr>
          <p:cNvPr id="3" name="Group 3">
            <a:extLst>
              <a:ext uri="{FF2B5EF4-FFF2-40B4-BE49-F238E27FC236}">
                <a16:creationId xmlns:a16="http://schemas.microsoft.com/office/drawing/2014/main" id="{6F9FB905-62F2-4371-3287-C2CC9E8515D2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90A1306-19B2-E088-AE6E-78C1AF181165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D3CFCAA6-EFC2-3A6F-734E-2E6B279C8849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cfoevolutionactivityhubs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@commlinks.co.uk</a:t>
              </a:r>
            </a:p>
            <a:p>
              <a:pPr algn="ctr">
                <a:lnSpc>
                  <a:spcPts val="2379"/>
                </a:lnSpc>
              </a:pPr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The daily Drop-In sessions are designed to allow freedom for participants to choose an activity they would like to do, e.g., use a laptop, play a game, read a book, talk to a support worker. We also offer it as a ‘Warm Hub’ for participants who may just want to stop by for a brew and relax. </a:t>
              </a:r>
            </a:p>
          </p:txBody>
        </p:sp>
      </p:grpSp>
      <p:grpSp>
        <p:nvGrpSpPr>
          <p:cNvPr id="20" name="Group 20">
            <a:extLst>
              <a:ext uri="{FF2B5EF4-FFF2-40B4-BE49-F238E27FC236}">
                <a16:creationId xmlns:a16="http://schemas.microsoft.com/office/drawing/2014/main" id="{049D96D7-A711-A4B0-AA30-9ED6D6A1D0AF}"/>
              </a:ext>
            </a:extLst>
          </p:cNvPr>
          <p:cNvGrpSpPr/>
          <p:nvPr/>
        </p:nvGrpSpPr>
        <p:grpSpPr>
          <a:xfrm>
            <a:off x="6351841" y="3488069"/>
            <a:ext cx="500485" cy="384617"/>
            <a:chOff x="0" y="0"/>
            <a:chExt cx="667314" cy="512822"/>
          </a:xfrm>
        </p:grpSpPr>
        <p:pic>
          <p:nvPicPr>
            <p:cNvPr id="21" name="Picture 21">
              <a:extLst>
                <a:ext uri="{FF2B5EF4-FFF2-40B4-BE49-F238E27FC236}">
                  <a16:creationId xmlns:a16="http://schemas.microsoft.com/office/drawing/2014/main" id="{55875820-6E20-14DA-A928-0398DD5CF3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l="24644" r="24644"/>
            <a:stretch>
              <a:fillRect/>
            </a:stretch>
          </p:blipFill>
          <p:spPr>
            <a:xfrm>
              <a:off x="0" y="0"/>
              <a:ext cx="667314" cy="512822"/>
            </a:xfrm>
            <a:prstGeom prst="rect">
              <a:avLst/>
            </a:prstGeom>
          </p:spPr>
        </p:pic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6CABDC7E-B37B-6096-AC55-77C6C64F1D70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B455A7E4-516A-6694-5599-547BA5EE1B9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BE7DFF33-8EB0-6553-7C22-9D36662958A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9D5EA857-FBF1-BFCF-4E28-761A5CB63831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327A71DD-49E5-6387-EE5E-8586D63C0787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9C86D995-F19D-08FA-490F-D49A55DB7BB4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DB077248-2055-E4BD-DD96-FFC5FB9C41BD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78399CC2-3091-5B10-0326-F1B3FCBBBB5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66DE6E7D-A481-B044-430F-1E351AE7768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BC69C64F-7795-29CE-0BA7-55ECDB5EF3ED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BE38F301-84DD-1750-1440-9B2BEE4C389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85F2544C-EC8E-5D6E-8531-949BF472E25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835CFA6F-DAB1-4102-D030-B78F3DF18484}"/>
              </a:ext>
            </a:extLst>
          </p:cNvPr>
          <p:cNvSpPr txBox="1"/>
          <p:nvPr/>
        </p:nvSpPr>
        <p:spPr>
          <a:xfrm>
            <a:off x="2849709" y="89225"/>
            <a:ext cx="5771091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Mon 20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– Fri 24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January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FBB70F7-B7F7-FF7F-F47C-34AF1782B433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A45DC593-CCC5-DEC5-8B5D-6BDDAF39C9EB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F415DBA-06F7-4270-609F-58257559007A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56" name="Picture 55" descr="Person making decorations">
            <a:extLst>
              <a:ext uri="{FF2B5EF4-FFF2-40B4-BE49-F238E27FC236}">
                <a16:creationId xmlns:a16="http://schemas.microsoft.com/office/drawing/2014/main" id="{990ED9A9-ECF7-A2C2-003F-DB89B5978D8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997" y="3827166"/>
            <a:ext cx="1184508" cy="790664"/>
          </a:xfrm>
          <a:prstGeom prst="rect">
            <a:avLst/>
          </a:prstGeom>
        </p:spPr>
      </p:pic>
      <p:pic>
        <p:nvPicPr>
          <p:cNvPr id="58" name="Picture 57" descr="Colourful ukuleles on display">
            <a:extLst>
              <a:ext uri="{FF2B5EF4-FFF2-40B4-BE49-F238E27FC236}">
                <a16:creationId xmlns:a16="http://schemas.microsoft.com/office/drawing/2014/main" id="{73FCF01D-A432-47A5-455F-2D8703764F1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503" y="3379568"/>
            <a:ext cx="763159" cy="505295"/>
          </a:xfrm>
          <a:prstGeom prst="rect">
            <a:avLst/>
          </a:prstGeom>
        </p:spPr>
      </p:pic>
      <p:grpSp>
        <p:nvGrpSpPr>
          <p:cNvPr id="6" name="Group 65">
            <a:extLst>
              <a:ext uri="{FF2B5EF4-FFF2-40B4-BE49-F238E27FC236}">
                <a16:creationId xmlns:a16="http://schemas.microsoft.com/office/drawing/2014/main" id="{08D6C641-DA15-C9E1-AABF-CB266D1734E8}"/>
              </a:ext>
            </a:extLst>
          </p:cNvPr>
          <p:cNvGrpSpPr/>
          <p:nvPr/>
        </p:nvGrpSpPr>
        <p:grpSpPr>
          <a:xfrm>
            <a:off x="2765788" y="1426891"/>
            <a:ext cx="220832" cy="193228"/>
            <a:chOff x="0" y="0"/>
            <a:chExt cx="812800" cy="711200"/>
          </a:xfrm>
        </p:grpSpPr>
        <p:sp>
          <p:nvSpPr>
            <p:cNvPr id="7" name="Freeform 66">
              <a:extLst>
                <a:ext uri="{FF2B5EF4-FFF2-40B4-BE49-F238E27FC236}">
                  <a16:creationId xmlns:a16="http://schemas.microsoft.com/office/drawing/2014/main" id="{D32D05CB-9395-3DEE-FC5D-8D475DF4023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912216F7-7407-DA79-0CA8-C44D2A88B8C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9F4149EC-B03F-9BC2-F179-C8C050DF4E25}"/>
              </a:ext>
            </a:extLst>
          </p:cNvPr>
          <p:cNvGrpSpPr/>
          <p:nvPr/>
        </p:nvGrpSpPr>
        <p:grpSpPr>
          <a:xfrm>
            <a:off x="5865585" y="1430081"/>
            <a:ext cx="835204" cy="272866"/>
            <a:chOff x="-2057360" y="-176204"/>
            <a:chExt cx="2793960" cy="912804"/>
          </a:xfrm>
        </p:grpSpPr>
        <p:sp>
          <p:nvSpPr>
            <p:cNvPr id="18" name="Freeform 63">
              <a:extLst>
                <a:ext uri="{FF2B5EF4-FFF2-40B4-BE49-F238E27FC236}">
                  <a16:creationId xmlns:a16="http://schemas.microsoft.com/office/drawing/2014/main" id="{E89073F5-162A-84D4-B7A1-DB0DB6D91BE1}"/>
                </a:ext>
              </a:extLst>
            </p:cNvPr>
            <p:cNvSpPr/>
            <p:nvPr/>
          </p:nvSpPr>
          <p:spPr>
            <a:xfrm>
              <a:off x="-2057360" y="-176204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64">
              <a:extLst>
                <a:ext uri="{FF2B5EF4-FFF2-40B4-BE49-F238E27FC236}">
                  <a16:creationId xmlns:a16="http://schemas.microsoft.com/office/drawing/2014/main" id="{E2DCA1DB-0F23-3AFA-1E4A-2E10A617C23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1" name="Group 62">
            <a:extLst>
              <a:ext uri="{FF2B5EF4-FFF2-40B4-BE49-F238E27FC236}">
                <a16:creationId xmlns:a16="http://schemas.microsoft.com/office/drawing/2014/main" id="{4D48492D-B08A-01C7-E27B-2852EBFF9A8E}"/>
              </a:ext>
            </a:extLst>
          </p:cNvPr>
          <p:cNvGrpSpPr/>
          <p:nvPr/>
        </p:nvGrpSpPr>
        <p:grpSpPr>
          <a:xfrm>
            <a:off x="6480597" y="2747624"/>
            <a:ext cx="242972" cy="242972"/>
            <a:chOff x="0" y="0"/>
            <a:chExt cx="812800" cy="812800"/>
          </a:xfrm>
        </p:grpSpPr>
        <p:sp>
          <p:nvSpPr>
            <p:cNvPr id="42" name="Freeform 63">
              <a:extLst>
                <a:ext uri="{FF2B5EF4-FFF2-40B4-BE49-F238E27FC236}">
                  <a16:creationId xmlns:a16="http://schemas.microsoft.com/office/drawing/2014/main" id="{8BBA60F5-5B33-0674-C169-91C84FD1CD1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4">
              <a:extLst>
                <a:ext uri="{FF2B5EF4-FFF2-40B4-BE49-F238E27FC236}">
                  <a16:creationId xmlns:a16="http://schemas.microsoft.com/office/drawing/2014/main" id="{B6CC1BC8-F033-24C6-8B4D-EDAABF738C7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E718058D-8F17-D944-EC27-E21CEB3F4A9F}"/>
              </a:ext>
            </a:extLst>
          </p:cNvPr>
          <p:cNvGrpSpPr/>
          <p:nvPr/>
        </p:nvGrpSpPr>
        <p:grpSpPr>
          <a:xfrm>
            <a:off x="9026670" y="1412654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4A65C032-23BE-C56A-B95E-4D2BD37FF87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ED81B345-2E8E-086E-BF8F-865FE0306EC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9" name="Group 62">
            <a:extLst>
              <a:ext uri="{FF2B5EF4-FFF2-40B4-BE49-F238E27FC236}">
                <a16:creationId xmlns:a16="http://schemas.microsoft.com/office/drawing/2014/main" id="{CC6B117A-00F6-F6B5-5759-FF5008100349}"/>
              </a:ext>
            </a:extLst>
          </p:cNvPr>
          <p:cNvGrpSpPr/>
          <p:nvPr/>
        </p:nvGrpSpPr>
        <p:grpSpPr>
          <a:xfrm>
            <a:off x="5865722" y="4758838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301AA61C-6AE7-79C8-AA0A-DEEEC6ECCA4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Box 64">
              <a:extLst>
                <a:ext uri="{FF2B5EF4-FFF2-40B4-BE49-F238E27FC236}">
                  <a16:creationId xmlns:a16="http://schemas.microsoft.com/office/drawing/2014/main" id="{76B10E23-3CE1-CA03-51E0-65C8EFB16FB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91432EF7-812A-321B-F2EE-0545D7372FDA}"/>
              </a:ext>
            </a:extLst>
          </p:cNvPr>
          <p:cNvGrpSpPr/>
          <p:nvPr/>
        </p:nvGrpSpPr>
        <p:grpSpPr>
          <a:xfrm>
            <a:off x="4313337" y="4754567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7D2BB9B8-245D-C0DE-02E6-02D48A4169B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90CB1513-FA3C-A1D8-8B39-A18710C4615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46">
            <a:extLst>
              <a:ext uri="{FF2B5EF4-FFF2-40B4-BE49-F238E27FC236}">
                <a16:creationId xmlns:a16="http://schemas.microsoft.com/office/drawing/2014/main" id="{5EE59FCF-6775-D627-464F-D6B2D7CBACE1}"/>
              </a:ext>
            </a:extLst>
          </p:cNvPr>
          <p:cNvGrpSpPr/>
          <p:nvPr/>
        </p:nvGrpSpPr>
        <p:grpSpPr>
          <a:xfrm rot="2700000">
            <a:off x="7410847" y="1385830"/>
            <a:ext cx="293842" cy="293842"/>
            <a:chOff x="0" y="0"/>
            <a:chExt cx="812800" cy="812800"/>
          </a:xfrm>
        </p:grpSpPr>
        <p:sp>
          <p:nvSpPr>
            <p:cNvPr id="13" name="Freeform 47">
              <a:extLst>
                <a:ext uri="{FF2B5EF4-FFF2-40B4-BE49-F238E27FC236}">
                  <a16:creationId xmlns:a16="http://schemas.microsoft.com/office/drawing/2014/main" id="{AC329AA0-82CC-67C7-7256-4982F4CBBEF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48">
              <a:extLst>
                <a:ext uri="{FF2B5EF4-FFF2-40B4-BE49-F238E27FC236}">
                  <a16:creationId xmlns:a16="http://schemas.microsoft.com/office/drawing/2014/main" id="{98C10EB0-B8B1-9747-B8CF-81606DCC287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97" name="Picture 96">
            <a:extLst>
              <a:ext uri="{FF2B5EF4-FFF2-40B4-BE49-F238E27FC236}">
                <a16:creationId xmlns:a16="http://schemas.microsoft.com/office/drawing/2014/main" id="{B607B6EB-17B0-9A9A-07FE-FC0D0089796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54383" y="3050519"/>
            <a:ext cx="1138846" cy="79066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51B5F761-8207-7C78-F7B7-6BF792DC6BE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56859" y="2114132"/>
            <a:ext cx="705600" cy="504000"/>
          </a:xfrm>
          <a:prstGeom prst="rect">
            <a:avLst/>
          </a:prstGeom>
        </p:spPr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00B6F45D-01A0-20AC-98C6-883720AEEDB2}"/>
              </a:ext>
            </a:extLst>
          </p:cNvPr>
          <p:cNvGrpSpPr/>
          <p:nvPr/>
        </p:nvGrpSpPr>
        <p:grpSpPr>
          <a:xfrm>
            <a:off x="2790058" y="6138871"/>
            <a:ext cx="1281254" cy="1213788"/>
            <a:chOff x="2842217" y="4818631"/>
            <a:chExt cx="1281254" cy="1213788"/>
          </a:xfrm>
        </p:grpSpPr>
        <p:grpSp>
          <p:nvGrpSpPr>
            <p:cNvPr id="74" name="Group 65">
              <a:extLst>
                <a:ext uri="{FF2B5EF4-FFF2-40B4-BE49-F238E27FC236}">
                  <a16:creationId xmlns:a16="http://schemas.microsoft.com/office/drawing/2014/main" id="{BF00AEDF-28C9-BFB3-0F33-A9CA6EBCED79}"/>
                </a:ext>
              </a:extLst>
            </p:cNvPr>
            <p:cNvGrpSpPr/>
            <p:nvPr/>
          </p:nvGrpSpPr>
          <p:grpSpPr>
            <a:xfrm>
              <a:off x="3365034" y="4818631"/>
              <a:ext cx="220832" cy="193228"/>
              <a:chOff x="0" y="0"/>
              <a:chExt cx="812800" cy="711200"/>
            </a:xfrm>
          </p:grpSpPr>
          <p:sp>
            <p:nvSpPr>
              <p:cNvPr id="75" name="Freeform 66">
                <a:extLst>
                  <a:ext uri="{FF2B5EF4-FFF2-40B4-BE49-F238E27FC236}">
                    <a16:creationId xmlns:a16="http://schemas.microsoft.com/office/drawing/2014/main" id="{A32B68CE-6B87-8874-0F86-17B1468458A0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7112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112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F8DD22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" name="TextBox 67">
                <a:extLst>
                  <a:ext uri="{FF2B5EF4-FFF2-40B4-BE49-F238E27FC236}">
                    <a16:creationId xmlns:a16="http://schemas.microsoft.com/office/drawing/2014/main" id="{6BE32E36-C41E-A369-6BA9-68117E6B2421}"/>
                  </a:ext>
                </a:extLst>
              </p:cNvPr>
              <p:cNvSpPr txBox="1"/>
              <p:nvPr/>
            </p:nvSpPr>
            <p:spPr>
              <a:xfrm>
                <a:off x="127000" y="301625"/>
                <a:ext cx="558800" cy="3587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79"/>
                  </a:lnSpc>
                </a:pPr>
                <a:endParaRPr/>
              </a:p>
            </p:txBody>
          </p:sp>
        </p:grpSp>
        <p:pic>
          <p:nvPicPr>
            <p:cNvPr id="108" name="Picture 107">
              <a:extLst>
                <a:ext uri="{FF2B5EF4-FFF2-40B4-BE49-F238E27FC236}">
                  <a16:creationId xmlns:a16="http://schemas.microsoft.com/office/drawing/2014/main" id="{38C3C4EF-2B55-F06C-BEAD-41D952826F0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842217" y="5528419"/>
              <a:ext cx="1281254" cy="504000"/>
            </a:xfrm>
            <a:prstGeom prst="rect">
              <a:avLst/>
            </a:prstGeom>
          </p:spPr>
        </p:pic>
      </p:grpSp>
      <p:sp>
        <p:nvSpPr>
          <p:cNvPr id="23" name="Freeform 63">
            <a:extLst>
              <a:ext uri="{FF2B5EF4-FFF2-40B4-BE49-F238E27FC236}">
                <a16:creationId xmlns:a16="http://schemas.microsoft.com/office/drawing/2014/main" id="{FDF32821-0E3C-1F5A-03BF-91B9313E1F58}"/>
              </a:ext>
            </a:extLst>
          </p:cNvPr>
          <p:cNvSpPr/>
          <p:nvPr/>
        </p:nvSpPr>
        <p:spPr>
          <a:xfrm>
            <a:off x="4341873" y="1426891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DBD4D3B6-68E0-FDB9-6808-56EB4864FAD3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110" name="Picture 109">
            <a:extLst>
              <a:ext uri="{FF2B5EF4-FFF2-40B4-BE49-F238E27FC236}">
                <a16:creationId xmlns:a16="http://schemas.microsoft.com/office/drawing/2014/main" id="{AEB51E77-C49A-46E7-D4B4-E7AC352F03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64652" y="3130826"/>
            <a:ext cx="1235768" cy="691661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448FA63F-49FF-F737-FCEF-C1E378E544C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77759" y="5383507"/>
            <a:ext cx="986086" cy="504000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BB1C8E7A-6B84-6C4E-A287-E9343343D49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86031" y="3318487"/>
            <a:ext cx="1138846" cy="504000"/>
          </a:xfrm>
          <a:prstGeom prst="rect">
            <a:avLst/>
          </a:prstGeom>
        </p:spPr>
      </p:pic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DC42BCD8-5F7A-26F3-6998-A6BCC2432C88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461" y="155453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6DA09418-1B31-DD5A-FFFF-DBAC338E3566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 dirty="0">
              <a:solidFill>
                <a:srgbClr val="FFFFFF"/>
              </a:solidFill>
              <a:latin typeface="DM Sans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1AFE4E56-8B11-2281-2CD5-1943AC27741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162482" y="4832358"/>
            <a:ext cx="625936" cy="504000"/>
          </a:xfrm>
          <a:prstGeom prst="rect">
            <a:avLst/>
          </a:prstGeom>
        </p:spPr>
      </p:pic>
      <p:grpSp>
        <p:nvGrpSpPr>
          <p:cNvPr id="9" name="Group 65">
            <a:extLst>
              <a:ext uri="{FF2B5EF4-FFF2-40B4-BE49-F238E27FC236}">
                <a16:creationId xmlns:a16="http://schemas.microsoft.com/office/drawing/2014/main" id="{CE771DA5-0AC3-C65E-7690-DEBE147CB41B}"/>
              </a:ext>
            </a:extLst>
          </p:cNvPr>
          <p:cNvGrpSpPr/>
          <p:nvPr/>
        </p:nvGrpSpPr>
        <p:grpSpPr>
          <a:xfrm>
            <a:off x="7447352" y="4751756"/>
            <a:ext cx="220832" cy="193228"/>
            <a:chOff x="0" y="0"/>
            <a:chExt cx="812800" cy="711200"/>
          </a:xfrm>
        </p:grpSpPr>
        <p:sp>
          <p:nvSpPr>
            <p:cNvPr id="10" name="Freeform 66">
              <a:extLst>
                <a:ext uri="{FF2B5EF4-FFF2-40B4-BE49-F238E27FC236}">
                  <a16:creationId xmlns:a16="http://schemas.microsoft.com/office/drawing/2014/main" id="{77AEE6C8-BCB3-9F7A-98B1-D0F08A6B90D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7">
              <a:extLst>
                <a:ext uri="{FF2B5EF4-FFF2-40B4-BE49-F238E27FC236}">
                  <a16:creationId xmlns:a16="http://schemas.microsoft.com/office/drawing/2014/main" id="{8F266E1D-C8DA-6E5E-B13E-0D28ECC1715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1776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7E3BD6-082D-5B5C-AEC6-1A84CC939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ED2E5B0-7EB5-C20D-41AF-57731746A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846999"/>
              </p:ext>
            </p:extLst>
          </p:nvPr>
        </p:nvGraphicFramePr>
        <p:xfrm>
          <a:off x="2682767" y="862841"/>
          <a:ext cx="7848000" cy="6582854"/>
        </p:xfrm>
        <a:graphic>
          <a:graphicData uri="http://schemas.openxmlformats.org/drawingml/2006/table">
            <a:tbl>
              <a:tblPr/>
              <a:tblGrid>
                <a:gridCol w="156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0107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312"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Life Skills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Digital Literacy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Come along to this group to get practical support on day to day living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Baking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 – 12:30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>
                          <a:solidFill>
                            <a:srgbClr val="000000"/>
                          </a:solidFill>
                          <a:latin typeface="DM Sans"/>
                        </a:rPr>
                        <a:t>Ever </a:t>
                      </a:r>
                      <a:r>
                        <a:rPr lang="en-GB" sz="1050" dirty="0">
                          <a:solidFill>
                            <a:srgbClr val="000000"/>
                          </a:solidFill>
                          <a:latin typeface="DM Sans"/>
                        </a:rPr>
                        <a:t>fancied a career in catering, learn the skills here</a:t>
                      </a: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Cooking</a:t>
                      </a:r>
                      <a:endParaRPr lang="en-US" sz="1200" b="1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Gardening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82" dirty="0">
                          <a:solidFill>
                            <a:srgbClr val="000000"/>
                          </a:solidFill>
                          <a:latin typeface="DM Sans"/>
                        </a:rPr>
                        <a:t>Work in our community garden learning new skills</a:t>
                      </a: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Sewing and Crafts</a:t>
                      </a:r>
                      <a:endParaRPr lang="en-US" sz="1200" b="1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Learn skills for making and mending clothes</a:t>
                      </a: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OR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Get involved in crafting activities that support with keeping occupied</a:t>
                      </a: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2817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Music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725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05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10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C</a:t>
                      </a: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ommunity Work Coach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10:30 – 3:30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b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Men in Mind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Fine Art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1:30 –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Channel your inner artist to complete projects</a:t>
                      </a: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Money and Me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Develop your budgeting skills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DM Sans"/>
                        </a:rPr>
                        <a:t>Non-accredited courses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Join a support worker to complete guided learning courses available for Diversity and Inclusion, Food Safety or learn about music and creative writing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9953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ETE</a:t>
                      </a:r>
                      <a:endParaRPr lang="en-US" sz="1200" b="1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1:30 – 3:30</a:t>
                      </a:r>
                    </a:p>
                    <a:p>
                      <a:endParaRPr lang="en-GB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Inclusive Voices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DM Sans"/>
                        </a:rPr>
                        <a:t>Be part of our work to ensure the Hub celebrates Diversity</a:t>
                      </a:r>
                    </a:p>
                  </a:txBody>
                  <a:tcPr marL="140560" marR="140560" marT="140560" marB="140560" anchor="b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Keep an eye out for monthly activities –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Women’s 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LGBTQ+ groups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EDI Events</a:t>
                      </a: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1:30-3:30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82" dirty="0">
                          <a:solidFill>
                            <a:srgbClr val="000000"/>
                          </a:solidFill>
                          <a:latin typeface="DM Sans"/>
                        </a:rPr>
                        <a:t>Explore employment related support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5" name="Picture 84">
            <a:extLst>
              <a:ext uri="{FF2B5EF4-FFF2-40B4-BE49-F238E27FC236}">
                <a16:creationId xmlns:a16="http://schemas.microsoft.com/office/drawing/2014/main" id="{F526BDE5-D409-60AF-EFC4-67AA5203C63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5940760" y="4817849"/>
            <a:ext cx="1337797" cy="1111818"/>
          </a:xfrm>
          <a:prstGeom prst="rect">
            <a:avLst/>
          </a:prstGeom>
        </p:spPr>
      </p:pic>
      <p:grpSp>
        <p:nvGrpSpPr>
          <p:cNvPr id="3" name="Group 3">
            <a:extLst>
              <a:ext uri="{FF2B5EF4-FFF2-40B4-BE49-F238E27FC236}">
                <a16:creationId xmlns:a16="http://schemas.microsoft.com/office/drawing/2014/main" id="{596D5A14-C937-FD60-1FB3-B7785F311FCD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5D142BC0-FF77-A6FD-4CEE-236820D20B00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29B53F4B-AEF9-06F5-C08E-75DB0CD517E8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cfoevolutionactivityhubs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@commlinks.co.uk</a:t>
              </a:r>
            </a:p>
            <a:p>
              <a:pPr algn="ctr">
                <a:lnSpc>
                  <a:spcPts val="2379"/>
                </a:lnSpc>
              </a:pPr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The daily Drop-In sessions are designed to allow freedom for participants to choose an activity they would like to do, e.g., use a laptop, play a game, read a book, talk to a support worker. We also offer it as a ‘Warm Hub’ for participants who may just want to stop by for a brew and relax. </a:t>
              </a:r>
            </a:p>
          </p:txBody>
        </p:sp>
      </p:grpSp>
      <p:grpSp>
        <p:nvGrpSpPr>
          <p:cNvPr id="20" name="Group 20">
            <a:extLst>
              <a:ext uri="{FF2B5EF4-FFF2-40B4-BE49-F238E27FC236}">
                <a16:creationId xmlns:a16="http://schemas.microsoft.com/office/drawing/2014/main" id="{622C274B-3DE9-C652-2186-3E456613571A}"/>
              </a:ext>
            </a:extLst>
          </p:cNvPr>
          <p:cNvGrpSpPr/>
          <p:nvPr/>
        </p:nvGrpSpPr>
        <p:grpSpPr>
          <a:xfrm>
            <a:off x="6351841" y="3488069"/>
            <a:ext cx="500485" cy="384617"/>
            <a:chOff x="0" y="0"/>
            <a:chExt cx="667314" cy="512822"/>
          </a:xfrm>
        </p:grpSpPr>
        <p:pic>
          <p:nvPicPr>
            <p:cNvPr id="21" name="Picture 21">
              <a:extLst>
                <a:ext uri="{FF2B5EF4-FFF2-40B4-BE49-F238E27FC236}">
                  <a16:creationId xmlns:a16="http://schemas.microsoft.com/office/drawing/2014/main" id="{400785C2-5ABE-3819-6EC9-95DE98D036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l="24644" r="24644"/>
            <a:stretch>
              <a:fillRect/>
            </a:stretch>
          </p:blipFill>
          <p:spPr>
            <a:xfrm>
              <a:off x="0" y="0"/>
              <a:ext cx="667314" cy="512822"/>
            </a:xfrm>
            <a:prstGeom prst="rect">
              <a:avLst/>
            </a:prstGeom>
          </p:spPr>
        </p:pic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E3FC8A07-1E57-141E-EF8C-A961F7BF3F00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8D69DBA1-721E-87E4-72A0-A38DB244E4C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F67DB89B-8045-0055-4321-B451B5D784C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2B896B28-8D2E-B1DF-4F02-F5E3929366C8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060097DF-5E52-EAD2-2680-7A3120E8C8D0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D348C77B-BEC5-2163-AD3E-8996992C4D5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2ADFD093-E495-0C6E-8897-D4D8AE84C04B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A9DA0FAA-A326-7B88-473E-CEABBE7004C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F3989E2D-3C6E-4FD8-632D-5285F530B78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E99D32EA-25A5-0994-4FEB-38328D8F1183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27A8A4FD-54E4-F847-37EC-E2FD4CC2CC9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6E2C5E28-11CE-08A9-7C25-6E949C6104E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16775B50-DC06-F830-3C04-75BDA47E0F12}"/>
              </a:ext>
            </a:extLst>
          </p:cNvPr>
          <p:cNvSpPr txBox="1"/>
          <p:nvPr/>
        </p:nvSpPr>
        <p:spPr>
          <a:xfrm>
            <a:off x="2849709" y="89225"/>
            <a:ext cx="5771091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Mon 27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– Fri 31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st</a:t>
            </a: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January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C816BDC3-8DE4-A82E-263F-FC56BF2ED419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1681B9EE-7D73-6406-591F-37DF5E519B09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AE022025-D97F-8AFA-EB11-E903F998A64F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56" name="Picture 55" descr="Person making decorations">
            <a:extLst>
              <a:ext uri="{FF2B5EF4-FFF2-40B4-BE49-F238E27FC236}">
                <a16:creationId xmlns:a16="http://schemas.microsoft.com/office/drawing/2014/main" id="{46E2250E-34A8-5B37-1D46-64F79A34672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997" y="3827166"/>
            <a:ext cx="1184508" cy="790664"/>
          </a:xfrm>
          <a:prstGeom prst="rect">
            <a:avLst/>
          </a:prstGeom>
        </p:spPr>
      </p:pic>
      <p:pic>
        <p:nvPicPr>
          <p:cNvPr id="58" name="Picture 57" descr="Colourful ukuleles on display">
            <a:extLst>
              <a:ext uri="{FF2B5EF4-FFF2-40B4-BE49-F238E27FC236}">
                <a16:creationId xmlns:a16="http://schemas.microsoft.com/office/drawing/2014/main" id="{FE426E89-E6B2-E532-7997-45E27B52A24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503" y="3379568"/>
            <a:ext cx="763159" cy="505295"/>
          </a:xfrm>
          <a:prstGeom prst="rect">
            <a:avLst/>
          </a:prstGeom>
        </p:spPr>
      </p:pic>
      <p:grpSp>
        <p:nvGrpSpPr>
          <p:cNvPr id="6" name="Group 65">
            <a:extLst>
              <a:ext uri="{FF2B5EF4-FFF2-40B4-BE49-F238E27FC236}">
                <a16:creationId xmlns:a16="http://schemas.microsoft.com/office/drawing/2014/main" id="{A3DC9804-99E3-498A-E4A6-1EC34BC2405B}"/>
              </a:ext>
            </a:extLst>
          </p:cNvPr>
          <p:cNvGrpSpPr/>
          <p:nvPr/>
        </p:nvGrpSpPr>
        <p:grpSpPr>
          <a:xfrm>
            <a:off x="2765788" y="1426891"/>
            <a:ext cx="220832" cy="193228"/>
            <a:chOff x="0" y="0"/>
            <a:chExt cx="812800" cy="711200"/>
          </a:xfrm>
        </p:grpSpPr>
        <p:sp>
          <p:nvSpPr>
            <p:cNvPr id="7" name="Freeform 66">
              <a:extLst>
                <a:ext uri="{FF2B5EF4-FFF2-40B4-BE49-F238E27FC236}">
                  <a16:creationId xmlns:a16="http://schemas.microsoft.com/office/drawing/2014/main" id="{474C9948-F406-C7D8-6C36-21A0D5BECAB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079EAB87-DA1F-5ACB-D8EC-38ACEB75FD3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B4614EDB-F3A3-02B1-82AF-340E9AA7B711}"/>
              </a:ext>
            </a:extLst>
          </p:cNvPr>
          <p:cNvGrpSpPr/>
          <p:nvPr/>
        </p:nvGrpSpPr>
        <p:grpSpPr>
          <a:xfrm>
            <a:off x="5865585" y="1430081"/>
            <a:ext cx="835204" cy="272866"/>
            <a:chOff x="-2057360" y="-176204"/>
            <a:chExt cx="2793960" cy="912804"/>
          </a:xfrm>
        </p:grpSpPr>
        <p:sp>
          <p:nvSpPr>
            <p:cNvPr id="18" name="Freeform 63">
              <a:extLst>
                <a:ext uri="{FF2B5EF4-FFF2-40B4-BE49-F238E27FC236}">
                  <a16:creationId xmlns:a16="http://schemas.microsoft.com/office/drawing/2014/main" id="{90BE8A92-93FB-4771-159E-604CB5C10350}"/>
                </a:ext>
              </a:extLst>
            </p:cNvPr>
            <p:cNvSpPr/>
            <p:nvPr/>
          </p:nvSpPr>
          <p:spPr>
            <a:xfrm>
              <a:off x="-2057360" y="-176204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64">
              <a:extLst>
                <a:ext uri="{FF2B5EF4-FFF2-40B4-BE49-F238E27FC236}">
                  <a16:creationId xmlns:a16="http://schemas.microsoft.com/office/drawing/2014/main" id="{1ED12185-1D8D-F3D5-F837-7912540A730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3" name="Group 46">
            <a:extLst>
              <a:ext uri="{FF2B5EF4-FFF2-40B4-BE49-F238E27FC236}">
                <a16:creationId xmlns:a16="http://schemas.microsoft.com/office/drawing/2014/main" id="{3E9F124E-0FAA-EE55-B142-02FB7764140E}"/>
              </a:ext>
            </a:extLst>
          </p:cNvPr>
          <p:cNvGrpSpPr/>
          <p:nvPr/>
        </p:nvGrpSpPr>
        <p:grpSpPr>
          <a:xfrm rot="2700000">
            <a:off x="4277703" y="7118785"/>
            <a:ext cx="314237" cy="314236"/>
            <a:chOff x="-196116" y="-196112"/>
            <a:chExt cx="869216" cy="869212"/>
          </a:xfrm>
        </p:grpSpPr>
        <p:sp>
          <p:nvSpPr>
            <p:cNvPr id="34" name="Freeform 47">
              <a:extLst>
                <a:ext uri="{FF2B5EF4-FFF2-40B4-BE49-F238E27FC236}">
                  <a16:creationId xmlns:a16="http://schemas.microsoft.com/office/drawing/2014/main" id="{A8AA3A01-9E89-F7CE-A81C-16EFD3013F35}"/>
                </a:ext>
              </a:extLst>
            </p:cNvPr>
            <p:cNvSpPr/>
            <p:nvPr/>
          </p:nvSpPr>
          <p:spPr>
            <a:xfrm>
              <a:off x="-196116" y="-196112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5" name="TextBox 48">
              <a:extLst>
                <a:ext uri="{FF2B5EF4-FFF2-40B4-BE49-F238E27FC236}">
                  <a16:creationId xmlns:a16="http://schemas.microsoft.com/office/drawing/2014/main" id="{A76475A8-6167-E87B-3B86-5F2D6D332A9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2">
            <a:extLst>
              <a:ext uri="{FF2B5EF4-FFF2-40B4-BE49-F238E27FC236}">
                <a16:creationId xmlns:a16="http://schemas.microsoft.com/office/drawing/2014/main" id="{6BF9B620-CAC1-BF2C-6C38-CFDA639B44DB}"/>
              </a:ext>
            </a:extLst>
          </p:cNvPr>
          <p:cNvGrpSpPr/>
          <p:nvPr/>
        </p:nvGrpSpPr>
        <p:grpSpPr>
          <a:xfrm>
            <a:off x="6480597" y="2747624"/>
            <a:ext cx="242972" cy="242972"/>
            <a:chOff x="0" y="0"/>
            <a:chExt cx="812800" cy="812800"/>
          </a:xfrm>
        </p:grpSpPr>
        <p:sp>
          <p:nvSpPr>
            <p:cNvPr id="42" name="Freeform 63">
              <a:extLst>
                <a:ext uri="{FF2B5EF4-FFF2-40B4-BE49-F238E27FC236}">
                  <a16:creationId xmlns:a16="http://schemas.microsoft.com/office/drawing/2014/main" id="{0DBDAA23-7DB1-F4B3-8815-E797383FC29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4">
              <a:extLst>
                <a:ext uri="{FF2B5EF4-FFF2-40B4-BE49-F238E27FC236}">
                  <a16:creationId xmlns:a16="http://schemas.microsoft.com/office/drawing/2014/main" id="{95CE7488-4DA7-C211-B824-38BDF415A2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9C754C7D-C26E-EBFE-2D17-0F3D5FE5D383}"/>
              </a:ext>
            </a:extLst>
          </p:cNvPr>
          <p:cNvGrpSpPr/>
          <p:nvPr/>
        </p:nvGrpSpPr>
        <p:grpSpPr>
          <a:xfrm>
            <a:off x="9026670" y="1412654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835924DF-AACB-48E3-5E86-1A1410C01DD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1F342816-C4B4-94AF-5F8E-783265BBFAE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9" name="Group 62">
            <a:extLst>
              <a:ext uri="{FF2B5EF4-FFF2-40B4-BE49-F238E27FC236}">
                <a16:creationId xmlns:a16="http://schemas.microsoft.com/office/drawing/2014/main" id="{9402E99B-B53C-B678-1BC6-508091F77EEC}"/>
              </a:ext>
            </a:extLst>
          </p:cNvPr>
          <p:cNvGrpSpPr/>
          <p:nvPr/>
        </p:nvGrpSpPr>
        <p:grpSpPr>
          <a:xfrm>
            <a:off x="5865722" y="4758838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D107378A-2FE1-A06C-BB20-5398D4B85C9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Box 64">
              <a:extLst>
                <a:ext uri="{FF2B5EF4-FFF2-40B4-BE49-F238E27FC236}">
                  <a16:creationId xmlns:a16="http://schemas.microsoft.com/office/drawing/2014/main" id="{65360DBE-2B42-6280-B32A-1358000CDAE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E70E8A4D-5EF1-7E1C-69BC-0D5C5C9F9BDA}"/>
              </a:ext>
            </a:extLst>
          </p:cNvPr>
          <p:cNvGrpSpPr/>
          <p:nvPr/>
        </p:nvGrpSpPr>
        <p:grpSpPr>
          <a:xfrm>
            <a:off x="4313337" y="4754567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E6C67CBB-496C-EE2C-C3DB-E5E066F211E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DC473202-079D-9E0C-6DF1-12FAE3BFD4D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46">
            <a:extLst>
              <a:ext uri="{FF2B5EF4-FFF2-40B4-BE49-F238E27FC236}">
                <a16:creationId xmlns:a16="http://schemas.microsoft.com/office/drawing/2014/main" id="{823602C1-9B3E-CFD3-CFE1-457A3C87A4B2}"/>
              </a:ext>
            </a:extLst>
          </p:cNvPr>
          <p:cNvGrpSpPr/>
          <p:nvPr/>
        </p:nvGrpSpPr>
        <p:grpSpPr>
          <a:xfrm rot="2700000">
            <a:off x="7410847" y="1385830"/>
            <a:ext cx="293842" cy="293842"/>
            <a:chOff x="0" y="0"/>
            <a:chExt cx="812800" cy="812800"/>
          </a:xfrm>
        </p:grpSpPr>
        <p:sp>
          <p:nvSpPr>
            <p:cNvPr id="13" name="Freeform 47">
              <a:extLst>
                <a:ext uri="{FF2B5EF4-FFF2-40B4-BE49-F238E27FC236}">
                  <a16:creationId xmlns:a16="http://schemas.microsoft.com/office/drawing/2014/main" id="{4F518238-FF64-27C9-A69B-AC80796F93F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48">
              <a:extLst>
                <a:ext uri="{FF2B5EF4-FFF2-40B4-BE49-F238E27FC236}">
                  <a16:creationId xmlns:a16="http://schemas.microsoft.com/office/drawing/2014/main" id="{28D3522D-BC0E-FBD8-0CCC-FAAC76E471C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97" name="Picture 96">
            <a:extLst>
              <a:ext uri="{FF2B5EF4-FFF2-40B4-BE49-F238E27FC236}">
                <a16:creationId xmlns:a16="http://schemas.microsoft.com/office/drawing/2014/main" id="{D344672A-DEBE-59A1-6D97-2F3B8019AD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54383" y="3050519"/>
            <a:ext cx="1138846" cy="79066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C3470D7D-9C5F-42E7-4BFB-FCE3641AEEA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56859" y="2114132"/>
            <a:ext cx="705600" cy="504000"/>
          </a:xfrm>
          <a:prstGeom prst="rect">
            <a:avLst/>
          </a:prstGeom>
        </p:spPr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A2A1C222-3D4F-06A5-623F-7646BF317D89}"/>
              </a:ext>
            </a:extLst>
          </p:cNvPr>
          <p:cNvGrpSpPr/>
          <p:nvPr/>
        </p:nvGrpSpPr>
        <p:grpSpPr>
          <a:xfrm>
            <a:off x="2790058" y="6138871"/>
            <a:ext cx="1281254" cy="1213788"/>
            <a:chOff x="2842217" y="4818631"/>
            <a:chExt cx="1281254" cy="1213788"/>
          </a:xfrm>
        </p:grpSpPr>
        <p:grpSp>
          <p:nvGrpSpPr>
            <p:cNvPr id="74" name="Group 65">
              <a:extLst>
                <a:ext uri="{FF2B5EF4-FFF2-40B4-BE49-F238E27FC236}">
                  <a16:creationId xmlns:a16="http://schemas.microsoft.com/office/drawing/2014/main" id="{F2BFE9F3-5724-71E1-6C04-35550B38A91F}"/>
                </a:ext>
              </a:extLst>
            </p:cNvPr>
            <p:cNvGrpSpPr/>
            <p:nvPr/>
          </p:nvGrpSpPr>
          <p:grpSpPr>
            <a:xfrm>
              <a:off x="3365034" y="4818631"/>
              <a:ext cx="220832" cy="193228"/>
              <a:chOff x="0" y="0"/>
              <a:chExt cx="812800" cy="711200"/>
            </a:xfrm>
          </p:grpSpPr>
          <p:sp>
            <p:nvSpPr>
              <p:cNvPr id="75" name="Freeform 66">
                <a:extLst>
                  <a:ext uri="{FF2B5EF4-FFF2-40B4-BE49-F238E27FC236}">
                    <a16:creationId xmlns:a16="http://schemas.microsoft.com/office/drawing/2014/main" id="{E88196F8-F6DC-E0C3-2EDD-E887760C0611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7112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112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F8DD22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" name="TextBox 67">
                <a:extLst>
                  <a:ext uri="{FF2B5EF4-FFF2-40B4-BE49-F238E27FC236}">
                    <a16:creationId xmlns:a16="http://schemas.microsoft.com/office/drawing/2014/main" id="{E42DA135-0E5F-67E6-FC1D-4F6D998EE471}"/>
                  </a:ext>
                </a:extLst>
              </p:cNvPr>
              <p:cNvSpPr txBox="1"/>
              <p:nvPr/>
            </p:nvSpPr>
            <p:spPr>
              <a:xfrm>
                <a:off x="127000" y="301625"/>
                <a:ext cx="558800" cy="3587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79"/>
                  </a:lnSpc>
                </a:pPr>
                <a:endParaRPr/>
              </a:p>
            </p:txBody>
          </p:sp>
        </p:grpSp>
        <p:pic>
          <p:nvPicPr>
            <p:cNvPr id="108" name="Picture 107">
              <a:extLst>
                <a:ext uri="{FF2B5EF4-FFF2-40B4-BE49-F238E27FC236}">
                  <a16:creationId xmlns:a16="http://schemas.microsoft.com/office/drawing/2014/main" id="{ABD89A1F-71A0-296F-EF95-CA09F1CFEC1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842217" y="5528419"/>
              <a:ext cx="1281254" cy="504000"/>
            </a:xfrm>
            <a:prstGeom prst="rect">
              <a:avLst/>
            </a:prstGeom>
          </p:spPr>
        </p:pic>
      </p:grpSp>
      <p:sp>
        <p:nvSpPr>
          <p:cNvPr id="23" name="Freeform 63">
            <a:extLst>
              <a:ext uri="{FF2B5EF4-FFF2-40B4-BE49-F238E27FC236}">
                <a16:creationId xmlns:a16="http://schemas.microsoft.com/office/drawing/2014/main" id="{D4EBA368-D5DB-6435-3F0C-02E01F4322D5}"/>
              </a:ext>
            </a:extLst>
          </p:cNvPr>
          <p:cNvSpPr/>
          <p:nvPr/>
        </p:nvSpPr>
        <p:spPr>
          <a:xfrm>
            <a:off x="4341873" y="1426891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0F9D30AD-788A-3D55-A02D-830FFFD46BD1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110" name="Picture 109">
            <a:extLst>
              <a:ext uri="{FF2B5EF4-FFF2-40B4-BE49-F238E27FC236}">
                <a16:creationId xmlns:a16="http://schemas.microsoft.com/office/drawing/2014/main" id="{B0D6935B-1925-2492-1804-3F5A0F7B11E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64652" y="3130826"/>
            <a:ext cx="1235768" cy="691661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834895D8-9EF8-0DBC-79A7-89BCB6373DB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77759" y="5383507"/>
            <a:ext cx="986086" cy="504000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25F15292-B92E-F3E1-9142-96322AA6E4E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86031" y="3318487"/>
            <a:ext cx="1138846" cy="504000"/>
          </a:xfrm>
          <a:prstGeom prst="rect">
            <a:avLst/>
          </a:prstGeom>
        </p:spPr>
      </p:pic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4CE91F00-2E55-E531-B905-BE3F0F95B04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461" y="155453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8314B979-FB16-944C-AEBE-3A6606A1671D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 dirty="0">
              <a:solidFill>
                <a:srgbClr val="FFFFFF"/>
              </a:solidFill>
              <a:latin typeface="DM Sans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05F19869-A1E8-ECD4-F19E-24675F763E3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162482" y="4832358"/>
            <a:ext cx="625936" cy="504000"/>
          </a:xfrm>
          <a:prstGeom prst="rect">
            <a:avLst/>
          </a:prstGeom>
        </p:spPr>
      </p:pic>
      <p:grpSp>
        <p:nvGrpSpPr>
          <p:cNvPr id="9" name="Group 65">
            <a:extLst>
              <a:ext uri="{FF2B5EF4-FFF2-40B4-BE49-F238E27FC236}">
                <a16:creationId xmlns:a16="http://schemas.microsoft.com/office/drawing/2014/main" id="{FCF884BC-3DE1-D88E-DCAE-BC057CB89C1B}"/>
              </a:ext>
            </a:extLst>
          </p:cNvPr>
          <p:cNvGrpSpPr/>
          <p:nvPr/>
        </p:nvGrpSpPr>
        <p:grpSpPr>
          <a:xfrm>
            <a:off x="7447352" y="4751756"/>
            <a:ext cx="220832" cy="193228"/>
            <a:chOff x="0" y="0"/>
            <a:chExt cx="812800" cy="711200"/>
          </a:xfrm>
        </p:grpSpPr>
        <p:sp>
          <p:nvSpPr>
            <p:cNvPr id="10" name="Freeform 66">
              <a:extLst>
                <a:ext uri="{FF2B5EF4-FFF2-40B4-BE49-F238E27FC236}">
                  <a16:creationId xmlns:a16="http://schemas.microsoft.com/office/drawing/2014/main" id="{D44880A0-AE05-28E6-2BB4-8B540BAB00F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7">
              <a:extLst>
                <a:ext uri="{FF2B5EF4-FFF2-40B4-BE49-F238E27FC236}">
                  <a16:creationId xmlns:a16="http://schemas.microsoft.com/office/drawing/2014/main" id="{833B1436-C4F0-9458-B5F2-353B8758D1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11027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0cfa3af12dacb6d37d9e170e2f24502f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fa2ef7831d9e497843b63c8d01ff9d56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Props1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D510D0-92A1-42D0-AC43-B6B3321F1934}"/>
</file>

<file path=customXml/itemProps3.xml><?xml version="1.0" encoding="utf-8"?>
<ds:datastoreItem xmlns:ds="http://schemas.openxmlformats.org/officeDocument/2006/customXml" ds:itemID="{12D4F630-F244-4249-A1DD-CAF66701C44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39022ca7-da8b-462c-ac53-cf911d2e7c5d"/>
    <ds:schemaRef ds:uri="21fe2dc5-e687-4b08-a992-8b5ade4d547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5360</TotalTime>
  <Words>1338</Words>
  <Application>Microsoft Office PowerPoint</Application>
  <PresentationFormat>Custom</PresentationFormat>
  <Paragraphs>328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DM Sans Bold</vt:lpstr>
      <vt:lpstr>DM Sans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cp:lastModifiedBy>Emma Melia</cp:lastModifiedBy>
  <cp:revision>8</cp:revision>
  <dcterms:created xsi:type="dcterms:W3CDTF">2006-08-16T00:00:00Z</dcterms:created>
  <dcterms:modified xsi:type="dcterms:W3CDTF">2025-01-06T11:48:33Z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</Properties>
</file>