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</p:sldIdLst>
  <p:sldSz cx="10693400" cy="7556500"/>
  <p:notesSz cx="6858000" cy="9144000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4C8EDA-FCA1-4772-9FD2-036DC1B2C897}" v="6" dt="2024-09-20T11:27:18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Melia" userId="bd4bb175-1058-4e49-b0d0-2e8e70ddf6c2" providerId="ADAL" clId="{D5FAE0A4-A673-4857-9474-092D21B5F8EE}"/>
    <pc:docChg chg="undo redo custSel modSld">
      <pc:chgData name="Emma Melia" userId="bd4bb175-1058-4e49-b0d0-2e8e70ddf6c2" providerId="ADAL" clId="{D5FAE0A4-A673-4857-9474-092D21B5F8EE}" dt="2024-09-04T12:40:17.204" v="335" actId="20577"/>
      <pc:docMkLst>
        <pc:docMk/>
      </pc:docMkLst>
      <pc:sldChg chg="modSp mod">
        <pc:chgData name="Emma Melia" userId="bd4bb175-1058-4e49-b0d0-2e8e70ddf6c2" providerId="ADAL" clId="{D5FAE0A4-A673-4857-9474-092D21B5F8EE}" dt="2024-09-04T12:32:45.240" v="48" actId="20577"/>
        <pc:sldMkLst>
          <pc:docMk/>
          <pc:sldMk cId="2492623542" sldId="258"/>
        </pc:sldMkLst>
        <pc:graphicFrameChg chg="modGraphic">
          <ac:chgData name="Emma Melia" userId="bd4bb175-1058-4e49-b0d0-2e8e70ddf6c2" providerId="ADAL" clId="{D5FAE0A4-A673-4857-9474-092D21B5F8EE}" dt="2024-09-04T12:32:45.240" v="48" actId="20577"/>
          <ac:graphicFrameMkLst>
            <pc:docMk/>
            <pc:sldMk cId="2492623542" sldId="258"/>
            <ac:graphicFrameMk id="2" creationId="{00000000-0000-0000-0000-000000000000}"/>
          </ac:graphicFrameMkLst>
        </pc:graphicFrameChg>
      </pc:sldChg>
      <pc:sldChg chg="modSp mod">
        <pc:chgData name="Emma Melia" userId="bd4bb175-1058-4e49-b0d0-2e8e70ddf6c2" providerId="ADAL" clId="{D5FAE0A4-A673-4857-9474-092D21B5F8EE}" dt="2024-09-04T12:40:17.204" v="335" actId="20577"/>
        <pc:sldMkLst>
          <pc:docMk/>
          <pc:sldMk cId="2199635811" sldId="259"/>
        </pc:sldMkLst>
        <pc:graphicFrameChg chg="modGraphic">
          <ac:chgData name="Emma Melia" userId="bd4bb175-1058-4e49-b0d0-2e8e70ddf6c2" providerId="ADAL" clId="{D5FAE0A4-A673-4857-9474-092D21B5F8EE}" dt="2024-09-04T12:40:17.204" v="335" actId="20577"/>
          <ac:graphicFrameMkLst>
            <pc:docMk/>
            <pc:sldMk cId="2199635811" sldId="259"/>
            <ac:graphicFrameMk id="2" creationId="{00000000-0000-0000-0000-000000000000}"/>
          </ac:graphicFrameMkLst>
        </pc:graphicFrameChg>
      </pc:sldChg>
      <pc:sldChg chg="modSp mod">
        <pc:chgData name="Emma Melia" userId="bd4bb175-1058-4e49-b0d0-2e8e70ddf6c2" providerId="ADAL" clId="{D5FAE0A4-A673-4857-9474-092D21B5F8EE}" dt="2024-09-04T12:39:45.444" v="296" actId="20577"/>
        <pc:sldMkLst>
          <pc:docMk/>
          <pc:sldMk cId="2409696422" sldId="260"/>
        </pc:sldMkLst>
        <pc:graphicFrameChg chg="modGraphic">
          <ac:chgData name="Emma Melia" userId="bd4bb175-1058-4e49-b0d0-2e8e70ddf6c2" providerId="ADAL" clId="{D5FAE0A4-A673-4857-9474-092D21B5F8EE}" dt="2024-09-04T12:39:45.444" v="296" actId="20577"/>
          <ac:graphicFrameMkLst>
            <pc:docMk/>
            <pc:sldMk cId="2409696422" sldId="260"/>
            <ac:graphicFrameMk id="2" creationId="{00000000-0000-0000-0000-000000000000}"/>
          </ac:graphicFrameMkLst>
        </pc:graphicFrameChg>
      </pc:sldChg>
    </pc:docChg>
  </pc:docChgLst>
  <pc:docChgLst>
    <pc:chgData name="Emma Melia" userId="bd4bb175-1058-4e49-b0d0-2e8e70ddf6c2" providerId="ADAL" clId="{784C8EDA-FCA1-4772-9FD2-036DC1B2C897}"/>
    <pc:docChg chg="undo custSel addSld modSld">
      <pc:chgData name="Emma Melia" userId="bd4bb175-1058-4e49-b0d0-2e8e70ddf6c2" providerId="ADAL" clId="{784C8EDA-FCA1-4772-9FD2-036DC1B2C897}" dt="2024-09-20T11:29:52.520" v="336" actId="1076"/>
      <pc:docMkLst>
        <pc:docMk/>
      </pc:docMkLst>
      <pc:sldChg chg="addSp modSp mod">
        <pc:chgData name="Emma Melia" userId="bd4bb175-1058-4e49-b0d0-2e8e70ddf6c2" providerId="ADAL" clId="{784C8EDA-FCA1-4772-9FD2-036DC1B2C897}" dt="2024-09-20T11:23:12.208" v="217" actId="1076"/>
        <pc:sldMkLst>
          <pc:docMk/>
          <pc:sldMk cId="1746985100" sldId="257"/>
        </pc:sldMkLst>
        <pc:spChg chg="add mod">
          <ac:chgData name="Emma Melia" userId="bd4bb175-1058-4e49-b0d0-2e8e70ddf6c2" providerId="ADAL" clId="{784C8EDA-FCA1-4772-9FD2-036DC1B2C897}" dt="2024-09-20T11:22:56.527" v="213" actId="113"/>
          <ac:spMkLst>
            <pc:docMk/>
            <pc:sldMk cId="1746985100" sldId="257"/>
            <ac:spMk id="16" creationId="{225EDB8E-0B08-C37B-B289-8382D0275524}"/>
          </ac:spMkLst>
        </pc:spChg>
        <pc:spChg chg="add mod">
          <ac:chgData name="Emma Melia" userId="bd4bb175-1058-4e49-b0d0-2e8e70ddf6c2" providerId="ADAL" clId="{784C8EDA-FCA1-4772-9FD2-036DC1B2C897}" dt="2024-09-20T11:23:01.385" v="215" actId="113"/>
          <ac:spMkLst>
            <pc:docMk/>
            <pc:sldMk cId="1746985100" sldId="257"/>
            <ac:spMk id="38" creationId="{C345B955-EBB9-D263-938F-8942C46D2FF2}"/>
          </ac:spMkLst>
        </pc:spChg>
        <pc:spChg chg="add mod">
          <ac:chgData name="Emma Melia" userId="bd4bb175-1058-4e49-b0d0-2e8e70ddf6c2" providerId="ADAL" clId="{784C8EDA-FCA1-4772-9FD2-036DC1B2C897}" dt="2024-09-20T11:23:12.208" v="217" actId="1076"/>
          <ac:spMkLst>
            <pc:docMk/>
            <pc:sldMk cId="1746985100" sldId="257"/>
            <ac:spMk id="39" creationId="{520BB784-F571-4BF8-E480-E4D1C0B1A92E}"/>
          </ac:spMkLst>
        </pc:spChg>
        <pc:spChg chg="mod">
          <ac:chgData name="Emma Melia" userId="bd4bb175-1058-4e49-b0d0-2e8e70ddf6c2" providerId="ADAL" clId="{784C8EDA-FCA1-4772-9FD2-036DC1B2C897}" dt="2024-09-20T11:17:52.742" v="129" actId="20577"/>
          <ac:spMkLst>
            <pc:docMk/>
            <pc:sldMk cId="1746985100" sldId="257"/>
            <ac:spMk id="69" creationId="{00000000-0000-0000-0000-000000000000}"/>
          </ac:spMkLst>
        </pc:spChg>
        <pc:graphicFrameChg chg="modGraphic">
          <ac:chgData name="Emma Melia" userId="bd4bb175-1058-4e49-b0d0-2e8e70ddf6c2" providerId="ADAL" clId="{784C8EDA-FCA1-4772-9FD2-036DC1B2C897}" dt="2024-09-20T11:20:23.327" v="177" actId="6549"/>
          <ac:graphicFrameMkLst>
            <pc:docMk/>
            <pc:sldMk cId="1746985100" sldId="257"/>
            <ac:graphicFrameMk id="2" creationId="{00000000-0000-0000-0000-000000000000}"/>
          </ac:graphicFrameMkLst>
        </pc:graphicFrameChg>
      </pc:sldChg>
      <pc:sldChg chg="addSp modSp mod">
        <pc:chgData name="Emma Melia" userId="bd4bb175-1058-4e49-b0d0-2e8e70ddf6c2" providerId="ADAL" clId="{784C8EDA-FCA1-4772-9FD2-036DC1B2C897}" dt="2024-09-20T11:24:08.502" v="263" actId="255"/>
        <pc:sldMkLst>
          <pc:docMk/>
          <pc:sldMk cId="2492623542" sldId="258"/>
        </pc:sldMkLst>
        <pc:spChg chg="add mod">
          <ac:chgData name="Emma Melia" userId="bd4bb175-1058-4e49-b0d0-2e8e70ddf6c2" providerId="ADAL" clId="{784C8EDA-FCA1-4772-9FD2-036DC1B2C897}" dt="2024-09-20T11:24:08.502" v="263" actId="255"/>
          <ac:spMkLst>
            <pc:docMk/>
            <pc:sldMk cId="2492623542" sldId="258"/>
            <ac:spMk id="16" creationId="{6F4C38BF-E337-8D30-2761-40BD9183043F}"/>
          </ac:spMkLst>
        </pc:spChg>
        <pc:spChg chg="mod">
          <ac:chgData name="Emma Melia" userId="bd4bb175-1058-4e49-b0d0-2e8e70ddf6c2" providerId="ADAL" clId="{784C8EDA-FCA1-4772-9FD2-036DC1B2C897}" dt="2024-09-20T11:15:53.104" v="46" actId="20577"/>
          <ac:spMkLst>
            <pc:docMk/>
            <pc:sldMk cId="2492623542" sldId="258"/>
            <ac:spMk id="69" creationId="{00000000-0000-0000-0000-000000000000}"/>
          </ac:spMkLst>
        </pc:spChg>
        <pc:graphicFrameChg chg="modGraphic">
          <ac:chgData name="Emma Melia" userId="bd4bb175-1058-4e49-b0d0-2e8e70ddf6c2" providerId="ADAL" clId="{784C8EDA-FCA1-4772-9FD2-036DC1B2C897}" dt="2024-09-20T11:23:26.955" v="218" actId="6549"/>
          <ac:graphicFrameMkLst>
            <pc:docMk/>
            <pc:sldMk cId="2492623542" sldId="258"/>
            <ac:graphicFrameMk id="2" creationId="{00000000-0000-0000-0000-000000000000}"/>
          </ac:graphicFrameMkLst>
        </pc:graphicFrameChg>
      </pc:sldChg>
      <pc:sldChg chg="addSp modSp mod">
        <pc:chgData name="Emma Melia" userId="bd4bb175-1058-4e49-b0d0-2e8e70ddf6c2" providerId="ADAL" clId="{784C8EDA-FCA1-4772-9FD2-036DC1B2C897}" dt="2024-09-20T11:25:53.510" v="275" actId="255"/>
        <pc:sldMkLst>
          <pc:docMk/>
          <pc:sldMk cId="2199635811" sldId="259"/>
        </pc:sldMkLst>
        <pc:spChg chg="add mod">
          <ac:chgData name="Emma Melia" userId="bd4bb175-1058-4e49-b0d0-2e8e70ddf6c2" providerId="ADAL" clId="{784C8EDA-FCA1-4772-9FD2-036DC1B2C897}" dt="2024-09-20T11:25:53.510" v="275" actId="255"/>
          <ac:spMkLst>
            <pc:docMk/>
            <pc:sldMk cId="2199635811" sldId="259"/>
            <ac:spMk id="16" creationId="{56A347D3-CB8E-7232-CD05-6B1E1564F6BE}"/>
          </ac:spMkLst>
        </pc:spChg>
        <pc:spChg chg="mod">
          <ac:chgData name="Emma Melia" userId="bd4bb175-1058-4e49-b0d0-2e8e70ddf6c2" providerId="ADAL" clId="{784C8EDA-FCA1-4772-9FD2-036DC1B2C897}" dt="2024-09-20T11:16:52.639" v="70" actId="20577"/>
          <ac:spMkLst>
            <pc:docMk/>
            <pc:sldMk cId="2199635811" sldId="259"/>
            <ac:spMk id="69" creationId="{00000000-0000-0000-0000-000000000000}"/>
          </ac:spMkLst>
        </pc:spChg>
        <pc:graphicFrameChg chg="modGraphic">
          <ac:chgData name="Emma Melia" userId="bd4bb175-1058-4e49-b0d0-2e8e70ddf6c2" providerId="ADAL" clId="{784C8EDA-FCA1-4772-9FD2-036DC1B2C897}" dt="2024-09-20T11:24:28.828" v="264" actId="6549"/>
          <ac:graphicFrameMkLst>
            <pc:docMk/>
            <pc:sldMk cId="2199635811" sldId="259"/>
            <ac:graphicFrameMk id="2" creationId="{00000000-0000-0000-0000-000000000000}"/>
          </ac:graphicFrameMkLst>
        </pc:graphicFrameChg>
      </pc:sldChg>
      <pc:sldChg chg="modSp mod">
        <pc:chgData name="Emma Melia" userId="bd4bb175-1058-4e49-b0d0-2e8e70ddf6c2" providerId="ADAL" clId="{784C8EDA-FCA1-4772-9FD2-036DC1B2C897}" dt="2024-09-20T11:17:10.095" v="92" actId="20577"/>
        <pc:sldMkLst>
          <pc:docMk/>
          <pc:sldMk cId="2409696422" sldId="260"/>
        </pc:sldMkLst>
        <pc:spChg chg="mod">
          <ac:chgData name="Emma Melia" userId="bd4bb175-1058-4e49-b0d0-2e8e70ddf6c2" providerId="ADAL" clId="{784C8EDA-FCA1-4772-9FD2-036DC1B2C897}" dt="2024-09-20T11:17:10.095" v="92" actId="20577"/>
          <ac:spMkLst>
            <pc:docMk/>
            <pc:sldMk cId="2409696422" sldId="260"/>
            <ac:spMk id="69" creationId="{00000000-0000-0000-0000-000000000000}"/>
          </ac:spMkLst>
        </pc:spChg>
      </pc:sldChg>
      <pc:sldChg chg="addSp modSp add mod">
        <pc:chgData name="Emma Melia" userId="bd4bb175-1058-4e49-b0d0-2e8e70ddf6c2" providerId="ADAL" clId="{784C8EDA-FCA1-4772-9FD2-036DC1B2C897}" dt="2024-09-20T11:29:52.520" v="336" actId="1076"/>
        <pc:sldMkLst>
          <pc:docMk/>
          <pc:sldMk cId="1000100285" sldId="261"/>
        </pc:sldMkLst>
        <pc:spChg chg="add mod">
          <ac:chgData name="Emma Melia" userId="bd4bb175-1058-4e49-b0d0-2e8e70ddf6c2" providerId="ADAL" clId="{784C8EDA-FCA1-4772-9FD2-036DC1B2C897}" dt="2024-09-20T11:27:36.505" v="293" actId="255"/>
          <ac:spMkLst>
            <pc:docMk/>
            <pc:sldMk cId="1000100285" sldId="261"/>
            <ac:spMk id="16" creationId="{74894090-B35E-4335-7C27-A4CA01AA9B4C}"/>
          </ac:spMkLst>
        </pc:spChg>
        <pc:spChg chg="mod">
          <ac:chgData name="Emma Melia" userId="bd4bb175-1058-4e49-b0d0-2e8e70ddf6c2" providerId="ADAL" clId="{784C8EDA-FCA1-4772-9FD2-036DC1B2C897}" dt="2024-09-20T11:17:47.406" v="126" actId="14100"/>
          <ac:spMkLst>
            <pc:docMk/>
            <pc:sldMk cId="1000100285" sldId="261"/>
            <ac:spMk id="69" creationId="{00000000-0000-0000-0000-000000000000}"/>
          </ac:spMkLst>
        </pc:spChg>
        <pc:graphicFrameChg chg="modGraphic">
          <ac:chgData name="Emma Melia" userId="bd4bb175-1058-4e49-b0d0-2e8e70ddf6c2" providerId="ADAL" clId="{784C8EDA-FCA1-4772-9FD2-036DC1B2C897}" dt="2024-09-20T11:29:42.948" v="333" actId="20577"/>
          <ac:graphicFrameMkLst>
            <pc:docMk/>
            <pc:sldMk cId="1000100285" sldId="261"/>
            <ac:graphicFrameMk id="2" creationId="{00000000-0000-0000-0000-000000000000}"/>
          </ac:graphicFrameMkLst>
        </pc:graphicFrameChg>
        <pc:picChg chg="add mod">
          <ac:chgData name="Emma Melia" userId="bd4bb175-1058-4e49-b0d0-2e8e70ddf6c2" providerId="ADAL" clId="{784C8EDA-FCA1-4772-9FD2-036DC1B2C897}" dt="2024-09-20T11:29:52.520" v="336" actId="1076"/>
          <ac:picMkLst>
            <pc:docMk/>
            <pc:sldMk cId="1000100285" sldId="261"/>
            <ac:picMk id="39" creationId="{BB8D9A42-90CE-D6A6-58DA-65B50CE6F1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provisational_theatre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provisational_theatre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provisational_theatre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provisational_theatre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mprovisational_theatre" TargetMode="Externa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0809"/>
              </p:ext>
            </p:extLst>
          </p:nvPr>
        </p:nvGraphicFramePr>
        <p:xfrm>
          <a:off x="2682767" y="862841"/>
          <a:ext cx="7848000" cy="6556755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010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1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Sewing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817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Men in Mind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Gardening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Ramblers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72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0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10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Fine Art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Sports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12:30 – 2:00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Drama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995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4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EDI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28" name="Group 28"/>
          <p:cNvGrpSpPr/>
          <p:nvPr/>
        </p:nvGrpSpPr>
        <p:grpSpPr>
          <a:xfrm>
            <a:off x="4759951" y="5518346"/>
            <a:ext cx="500485" cy="384617"/>
            <a:chOff x="0" y="0"/>
            <a:chExt cx="667314" cy="512822"/>
          </a:xfrm>
        </p:grpSpPr>
        <p:pic>
          <p:nvPicPr>
            <p:cNvPr id="29" name="Picture 29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6239928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30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September - 4</a:t>
            </a:r>
            <a:r>
              <a:rPr lang="en-US" sz="3200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 October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F69AF876-0F16-AEFE-10E8-9D4FC436AD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666" y="5490756"/>
            <a:ext cx="755052" cy="504000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1296A70E-3BE9-F74E-4590-49B7C2A3F0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72770B54-1273-F580-91A7-23D34A133781}"/>
              </a:ext>
            </a:extLst>
          </p:cNvPr>
          <p:cNvGrpSpPr/>
          <p:nvPr/>
        </p:nvGrpSpPr>
        <p:grpSpPr>
          <a:xfrm>
            <a:off x="3365034" y="1477824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A8E8AA0F-1E96-6B2C-CEF2-387622FA07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71A486B5-DDBF-DBF0-B3D3-A583B75CE3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DFC54804-58AF-6BAB-0634-D1BF4215D85E}"/>
              </a:ext>
            </a:extLst>
          </p:cNvPr>
          <p:cNvGrpSpPr/>
          <p:nvPr/>
        </p:nvGrpSpPr>
        <p:grpSpPr>
          <a:xfrm>
            <a:off x="4899776" y="149287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A7CF6554-9606-579C-ACEF-8701BDE353C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7DC683F7-333B-ACC2-8152-2A8E32F251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13F4FE3C-A7BD-BBB7-ADE5-20D1CDA041B3}"/>
              </a:ext>
            </a:extLst>
          </p:cNvPr>
          <p:cNvGrpSpPr/>
          <p:nvPr/>
        </p:nvGrpSpPr>
        <p:grpSpPr>
          <a:xfrm rot="2700000">
            <a:off x="7991627" y="2749575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8128E331-62FB-E8CD-001A-0104F587D1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197E39E6-0390-1602-D28C-0E5D2164D0B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4F55A913-6512-60ED-C384-0573EFFC3264}"/>
              </a:ext>
            </a:extLst>
          </p:cNvPr>
          <p:cNvGrpSpPr/>
          <p:nvPr/>
        </p:nvGrpSpPr>
        <p:grpSpPr>
          <a:xfrm>
            <a:off x="6480596" y="1482754"/>
            <a:ext cx="242972" cy="242972"/>
            <a:chOff x="0" y="0"/>
            <a:chExt cx="812800" cy="812800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33646BC-783C-0557-0102-6F94EB64535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19735F9-EAB8-A57E-4F4C-70A110F28B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15DF562B-22D6-2D99-C4B6-8AF242BA0A05}"/>
              </a:ext>
            </a:extLst>
          </p:cNvPr>
          <p:cNvGrpSpPr/>
          <p:nvPr/>
        </p:nvGrpSpPr>
        <p:grpSpPr>
          <a:xfrm>
            <a:off x="8015339" y="1487025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545D540D-5029-34D1-6725-D03AF09D50F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0E30AFD6-33D6-AB5C-2503-3617AFD96A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2">
            <a:extLst>
              <a:ext uri="{FF2B5EF4-FFF2-40B4-BE49-F238E27FC236}">
                <a16:creationId xmlns:a16="http://schemas.microsoft.com/office/drawing/2014/main" id="{5AF8424C-629E-FA79-75FA-2D910C05BDE6}"/>
              </a:ext>
            </a:extLst>
          </p:cNvPr>
          <p:cNvGrpSpPr/>
          <p:nvPr/>
        </p:nvGrpSpPr>
        <p:grpSpPr>
          <a:xfrm>
            <a:off x="9621504" y="2761861"/>
            <a:ext cx="242972" cy="242972"/>
            <a:chOff x="0" y="0"/>
            <a:chExt cx="812800" cy="812800"/>
          </a:xfrm>
        </p:grpSpPr>
        <p:sp>
          <p:nvSpPr>
            <p:cNvPr id="26" name="Freeform 63">
              <a:extLst>
                <a:ext uri="{FF2B5EF4-FFF2-40B4-BE49-F238E27FC236}">
                  <a16:creationId xmlns:a16="http://schemas.microsoft.com/office/drawing/2014/main" id="{CBE45012-0A99-64D4-76A3-A6FF0DE9CA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4">
              <a:extLst>
                <a:ext uri="{FF2B5EF4-FFF2-40B4-BE49-F238E27FC236}">
                  <a16:creationId xmlns:a16="http://schemas.microsoft.com/office/drawing/2014/main" id="{65DC6D12-F008-E39B-7E67-B8BB65150EC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5">
            <a:extLst>
              <a:ext uri="{FF2B5EF4-FFF2-40B4-BE49-F238E27FC236}">
                <a16:creationId xmlns:a16="http://schemas.microsoft.com/office/drawing/2014/main" id="{F684EBDB-256B-2DC0-3489-9C4B9606849F}"/>
              </a:ext>
            </a:extLst>
          </p:cNvPr>
          <p:cNvGrpSpPr/>
          <p:nvPr/>
        </p:nvGrpSpPr>
        <p:grpSpPr>
          <a:xfrm>
            <a:off x="8037479" y="6138871"/>
            <a:ext cx="220832" cy="193228"/>
            <a:chOff x="0" y="0"/>
            <a:chExt cx="812800" cy="711200"/>
          </a:xfrm>
        </p:grpSpPr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64588B59-D7AA-2320-48B6-CF606E2333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7">
              <a:extLst>
                <a:ext uri="{FF2B5EF4-FFF2-40B4-BE49-F238E27FC236}">
                  <a16:creationId xmlns:a16="http://schemas.microsoft.com/office/drawing/2014/main" id="{5AA368C0-39F8-BFA1-1F90-8E7199EAC0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7C490EE9-FC11-AB3C-BF60-7A3E11C1476F}"/>
              </a:ext>
            </a:extLst>
          </p:cNvPr>
          <p:cNvGrpSpPr/>
          <p:nvPr/>
        </p:nvGrpSpPr>
        <p:grpSpPr>
          <a:xfrm rot="2700000">
            <a:off x="6444963" y="6092788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840603F7-043F-AC5D-1D90-5EF78ABD39A9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CA4CA0D6-88ED-B80D-C684-24F3271440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D63152C2-4975-234F-D1DB-26081F30C2E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E6D32451-4FC6-F6C8-166E-4CEEECF5B9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075035B-1F4F-67F0-9011-642BAF696C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4" name="Group 62">
            <a:extLst>
              <a:ext uri="{FF2B5EF4-FFF2-40B4-BE49-F238E27FC236}">
                <a16:creationId xmlns:a16="http://schemas.microsoft.com/office/drawing/2014/main" id="{D318EB74-53B1-ED9B-6BE2-E2BF2C865FB1}"/>
              </a:ext>
            </a:extLst>
          </p:cNvPr>
          <p:cNvGrpSpPr/>
          <p:nvPr/>
        </p:nvGrpSpPr>
        <p:grpSpPr>
          <a:xfrm>
            <a:off x="8026409" y="4808665"/>
            <a:ext cx="242972" cy="242972"/>
            <a:chOff x="0" y="0"/>
            <a:chExt cx="812800" cy="812800"/>
          </a:xfrm>
        </p:grpSpPr>
        <p:sp>
          <p:nvSpPr>
            <p:cNvPr id="45" name="Freeform 63">
              <a:extLst>
                <a:ext uri="{FF2B5EF4-FFF2-40B4-BE49-F238E27FC236}">
                  <a16:creationId xmlns:a16="http://schemas.microsoft.com/office/drawing/2014/main" id="{1D120ADD-B5BD-8DE8-2651-D527E1DD27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4">
              <a:extLst>
                <a:ext uri="{FF2B5EF4-FFF2-40B4-BE49-F238E27FC236}">
                  <a16:creationId xmlns:a16="http://schemas.microsoft.com/office/drawing/2014/main" id="{6DB89BC4-5E66-7E0C-E6E2-3091C3482A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FF377089-8C29-B1D1-135C-01D3D77117E8}"/>
              </a:ext>
            </a:extLst>
          </p:cNvPr>
          <p:cNvGrpSpPr/>
          <p:nvPr/>
        </p:nvGrpSpPr>
        <p:grpSpPr>
          <a:xfrm>
            <a:off x="4877636" y="480439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0C8A4E6-3C78-3278-BB7E-5CECD74707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8FB4326-5129-7DDA-09A4-FE86C62F02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48FC6621-86CD-BB02-3F7C-5C654D29889A}"/>
              </a:ext>
            </a:extLst>
          </p:cNvPr>
          <p:cNvGrpSpPr/>
          <p:nvPr/>
        </p:nvGrpSpPr>
        <p:grpSpPr>
          <a:xfrm>
            <a:off x="6480596" y="480439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5CFABED-9F38-8919-4BB7-215A5A6E3A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93CF5BC-E34B-5E56-8584-3542C66DF6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71064F17-D8F2-74B8-31CC-B1509FC88CC4}"/>
              </a:ext>
            </a:extLst>
          </p:cNvPr>
          <p:cNvGrpSpPr/>
          <p:nvPr/>
        </p:nvGrpSpPr>
        <p:grpSpPr>
          <a:xfrm rot="2700000">
            <a:off x="9610938" y="1476641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A39563DC-B7C3-F90B-B149-13A307305A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BAA57AD4-D174-A448-47F5-51E87D129ED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C0B88BD5-2DDC-72BC-8018-D4DECA564D1C}"/>
              </a:ext>
            </a:extLst>
          </p:cNvPr>
          <p:cNvGrpSpPr/>
          <p:nvPr/>
        </p:nvGrpSpPr>
        <p:grpSpPr>
          <a:xfrm>
            <a:off x="3353964" y="272013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CD7086F-BB5C-145E-378F-B7F949CB2F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B6330EC9-D0F1-22BC-79AD-C7A4AC7BF5A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85" name="Picture 84">
            <a:extLst>
              <a:ext uri="{FF2B5EF4-FFF2-40B4-BE49-F238E27FC236}">
                <a16:creationId xmlns:a16="http://schemas.microsoft.com/office/drawing/2014/main" id="{2AAAC92D-33ED-BDAF-218B-94F370F113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8862" y="5507323"/>
            <a:ext cx="606439" cy="504000"/>
          </a:xfrm>
          <a:prstGeom prst="rect">
            <a:avLst/>
          </a:prstGeom>
        </p:spPr>
      </p:pic>
      <p:grpSp>
        <p:nvGrpSpPr>
          <p:cNvPr id="88" name="Group 62">
            <a:extLst>
              <a:ext uri="{FF2B5EF4-FFF2-40B4-BE49-F238E27FC236}">
                <a16:creationId xmlns:a16="http://schemas.microsoft.com/office/drawing/2014/main" id="{14645616-7F75-1D91-B01F-8A73265B6CF9}"/>
              </a:ext>
            </a:extLst>
          </p:cNvPr>
          <p:cNvGrpSpPr/>
          <p:nvPr/>
        </p:nvGrpSpPr>
        <p:grpSpPr>
          <a:xfrm>
            <a:off x="9602863" y="4793759"/>
            <a:ext cx="242972" cy="242972"/>
            <a:chOff x="0" y="0"/>
            <a:chExt cx="812800" cy="812800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0EC1729C-05C5-DB81-C0B5-A19D274912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87CE0DFD-43CA-A04F-79E2-A8F8071894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4" name="Picture 93" descr="A group of people on a stage&#10;&#10;Description automatically generated">
            <a:extLst>
              <a:ext uri="{FF2B5EF4-FFF2-40B4-BE49-F238E27FC236}">
                <a16:creationId xmlns:a16="http://schemas.microsoft.com/office/drawing/2014/main" id="{CCB0AA91-ECC6-D5EF-2A5A-E298C1E1A7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302074" y="5507323"/>
            <a:ext cx="871470" cy="5040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ABE5A092-A35E-1CC2-0534-701EBE8C65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4922" y="3388895"/>
            <a:ext cx="725945" cy="50400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B8EA1B9-E258-83D0-7193-2DFB2C9B7A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71976" y="3404660"/>
            <a:ext cx="704746" cy="50400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DBDBDC6-9E98-0ACC-D72F-B38DCE1C0F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60F481FB-D4E7-F3E8-A818-58E4AF5553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37766" y="2112126"/>
            <a:ext cx="875368" cy="5040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2D3509AD-4A62-7BCE-6712-F976EE1915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69565" y="2115299"/>
            <a:ext cx="1281254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96F2E29-4874-1AE4-0AD9-60A83CA8F5BA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8F5A7B24-3B8E-9701-296E-EFC03A183A5C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F0C7B50-9989-9029-F975-6E6B38FEE9C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784CE36B-0DEF-A3D1-45AC-9D4A47A96874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8234339-3EB5-99A5-428B-6341DF2F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pic>
        <p:nvPicPr>
          <p:cNvPr id="110" name="Picture 109">
            <a:extLst>
              <a:ext uri="{FF2B5EF4-FFF2-40B4-BE49-F238E27FC236}">
                <a16:creationId xmlns:a16="http://schemas.microsoft.com/office/drawing/2014/main" id="{FBF874F1-4B57-0DCD-40E2-2DB0C7B517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97654" y="2112126"/>
            <a:ext cx="900480" cy="504000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74ED1BB4-267E-6022-A683-B0DF796B54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4491" y="5490756"/>
            <a:ext cx="787146" cy="50400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2E411D3D-AE7B-A3AD-536F-576B46D8E93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21267" y="342837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48EF052C-517C-8270-6EB4-CF217531316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578471" y="6886742"/>
            <a:ext cx="1138846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E568FB-4C01-A87E-5D61-A1A24406CE4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333329" y="2126671"/>
            <a:ext cx="834624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215CF8F-BFF0-E53F-236F-737F2048989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DE52E79A-99CD-7520-0386-6F0988E01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B308F6F-DB27-6771-6D80-554BBF22674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89267" y="6866831"/>
            <a:ext cx="1066286" cy="504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4F4E730-E131-0746-52FD-30EC4D15BA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25EDB8E-0B08-C37B-B289-8382D0275524}"/>
              </a:ext>
            </a:extLst>
          </p:cNvPr>
          <p:cNvSpPr txBox="1"/>
          <p:nvPr/>
        </p:nvSpPr>
        <p:spPr>
          <a:xfrm>
            <a:off x="4369565" y="3932377"/>
            <a:ext cx="14150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Drop-In </a:t>
            </a:r>
          </a:p>
          <a:p>
            <a:pPr algn="ctr"/>
            <a:r>
              <a:rPr lang="en-GB" sz="1400" b="1" dirty="0"/>
              <a:t>12-2:30pm </a:t>
            </a:r>
          </a:p>
          <a:p>
            <a:pPr algn="ctr"/>
            <a:r>
              <a:rPr lang="en-GB" sz="1400" b="1" dirty="0"/>
              <a:t>Rosh Hashanah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345B955-EBB9-D263-938F-8942C46D2FF2}"/>
              </a:ext>
            </a:extLst>
          </p:cNvPr>
          <p:cNvSpPr txBox="1"/>
          <p:nvPr/>
        </p:nvSpPr>
        <p:spPr>
          <a:xfrm>
            <a:off x="5894576" y="3911654"/>
            <a:ext cx="14150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Drop-In </a:t>
            </a:r>
          </a:p>
          <a:p>
            <a:pPr algn="ctr"/>
            <a:r>
              <a:rPr lang="en-GB" sz="1400" b="1" dirty="0"/>
              <a:t>12-2:30pm </a:t>
            </a:r>
          </a:p>
          <a:p>
            <a:pPr algn="ctr"/>
            <a:r>
              <a:rPr lang="en-GB" sz="1400" b="1" dirty="0"/>
              <a:t>Rosh Hashanah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0BB784-F571-4BF8-E480-E4D1C0B1A92E}"/>
              </a:ext>
            </a:extLst>
          </p:cNvPr>
          <p:cNvSpPr txBox="1"/>
          <p:nvPr/>
        </p:nvSpPr>
        <p:spPr>
          <a:xfrm>
            <a:off x="7470559" y="3907132"/>
            <a:ext cx="14150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Drop-In </a:t>
            </a:r>
          </a:p>
          <a:p>
            <a:pPr algn="ctr"/>
            <a:r>
              <a:rPr lang="en-GB" sz="1400" b="1" dirty="0"/>
              <a:t>12-2:30pm </a:t>
            </a:r>
          </a:p>
          <a:p>
            <a:pPr algn="ctr"/>
            <a:r>
              <a:rPr lang="en-GB" sz="1400" b="1" dirty="0"/>
              <a:t>Rosh Hashanah</a:t>
            </a:r>
          </a:p>
        </p:txBody>
      </p:sp>
    </p:spTree>
    <p:extLst>
      <p:ext uri="{BB962C8B-B14F-4D97-AF65-F5344CB8AC3E}">
        <p14:creationId xmlns:p14="http://schemas.microsoft.com/office/powerpoint/2010/main" val="174698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513965"/>
              </p:ext>
            </p:extLst>
          </p:nvPr>
        </p:nvGraphicFramePr>
        <p:xfrm>
          <a:off x="2682767" y="862841"/>
          <a:ext cx="7838635" cy="6565787"/>
        </p:xfrm>
        <a:graphic>
          <a:graphicData uri="http://schemas.openxmlformats.org/drawingml/2006/table">
            <a:tbl>
              <a:tblPr/>
              <a:tblGrid>
                <a:gridCol w="15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01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Sewing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Men in Mind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Join us to celebrate Black history Month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Gardening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Ramblers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9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88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10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Fine Art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Sports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12:30 – 2:00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Drama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90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4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EDI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28" name="Group 28"/>
          <p:cNvGrpSpPr/>
          <p:nvPr/>
        </p:nvGrpSpPr>
        <p:grpSpPr>
          <a:xfrm>
            <a:off x="4759951" y="5518346"/>
            <a:ext cx="500485" cy="384617"/>
            <a:chOff x="0" y="0"/>
            <a:chExt cx="667314" cy="512822"/>
          </a:xfrm>
        </p:grpSpPr>
        <p:pic>
          <p:nvPicPr>
            <p:cNvPr id="29" name="Picture 29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895705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7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– 11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October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F69AF876-0F16-AEFE-10E8-9D4FC436AD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666" y="5490756"/>
            <a:ext cx="755052" cy="504000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1296A70E-3BE9-F74E-4590-49B7C2A3F0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72770B54-1273-F580-91A7-23D34A133781}"/>
              </a:ext>
            </a:extLst>
          </p:cNvPr>
          <p:cNvGrpSpPr/>
          <p:nvPr/>
        </p:nvGrpSpPr>
        <p:grpSpPr>
          <a:xfrm>
            <a:off x="3365034" y="1477824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A8E8AA0F-1E96-6B2C-CEF2-387622FA07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71A486B5-DDBF-DBF0-B3D3-A583B75CE3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DFC54804-58AF-6BAB-0634-D1BF4215D85E}"/>
              </a:ext>
            </a:extLst>
          </p:cNvPr>
          <p:cNvGrpSpPr/>
          <p:nvPr/>
        </p:nvGrpSpPr>
        <p:grpSpPr>
          <a:xfrm>
            <a:off x="4899776" y="149287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A7CF6554-9606-579C-ACEF-8701BDE353C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7DC683F7-333B-ACC2-8152-2A8E32F251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13F4FE3C-A7BD-BBB7-ADE5-20D1CDA041B3}"/>
              </a:ext>
            </a:extLst>
          </p:cNvPr>
          <p:cNvGrpSpPr/>
          <p:nvPr/>
        </p:nvGrpSpPr>
        <p:grpSpPr>
          <a:xfrm rot="2700000">
            <a:off x="7991627" y="2749575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8128E331-62FB-E8CD-001A-0104F587D1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197E39E6-0390-1602-D28C-0E5D2164D0B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4F55A913-6512-60ED-C384-0573EFFC3264}"/>
              </a:ext>
            </a:extLst>
          </p:cNvPr>
          <p:cNvGrpSpPr/>
          <p:nvPr/>
        </p:nvGrpSpPr>
        <p:grpSpPr>
          <a:xfrm>
            <a:off x="6480596" y="1482754"/>
            <a:ext cx="242972" cy="242972"/>
            <a:chOff x="0" y="0"/>
            <a:chExt cx="812800" cy="812800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33646BC-783C-0557-0102-6F94EB64535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19735F9-EAB8-A57E-4F4C-70A110F28B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15DF562B-22D6-2D99-C4B6-8AF242BA0A05}"/>
              </a:ext>
            </a:extLst>
          </p:cNvPr>
          <p:cNvGrpSpPr/>
          <p:nvPr/>
        </p:nvGrpSpPr>
        <p:grpSpPr>
          <a:xfrm>
            <a:off x="8015339" y="1487025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545D540D-5029-34D1-6725-D03AF09D50F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0E30AFD6-33D6-AB5C-2503-3617AFD96A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2">
            <a:extLst>
              <a:ext uri="{FF2B5EF4-FFF2-40B4-BE49-F238E27FC236}">
                <a16:creationId xmlns:a16="http://schemas.microsoft.com/office/drawing/2014/main" id="{5AF8424C-629E-FA79-75FA-2D910C05BDE6}"/>
              </a:ext>
            </a:extLst>
          </p:cNvPr>
          <p:cNvGrpSpPr/>
          <p:nvPr/>
        </p:nvGrpSpPr>
        <p:grpSpPr>
          <a:xfrm>
            <a:off x="9621504" y="2761861"/>
            <a:ext cx="242972" cy="242972"/>
            <a:chOff x="0" y="0"/>
            <a:chExt cx="812800" cy="812800"/>
          </a:xfrm>
        </p:grpSpPr>
        <p:sp>
          <p:nvSpPr>
            <p:cNvPr id="26" name="Freeform 63">
              <a:extLst>
                <a:ext uri="{FF2B5EF4-FFF2-40B4-BE49-F238E27FC236}">
                  <a16:creationId xmlns:a16="http://schemas.microsoft.com/office/drawing/2014/main" id="{CBE45012-0A99-64D4-76A3-A6FF0DE9CA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4">
              <a:extLst>
                <a:ext uri="{FF2B5EF4-FFF2-40B4-BE49-F238E27FC236}">
                  <a16:creationId xmlns:a16="http://schemas.microsoft.com/office/drawing/2014/main" id="{65DC6D12-F008-E39B-7E67-B8BB65150EC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5">
            <a:extLst>
              <a:ext uri="{FF2B5EF4-FFF2-40B4-BE49-F238E27FC236}">
                <a16:creationId xmlns:a16="http://schemas.microsoft.com/office/drawing/2014/main" id="{F684EBDB-256B-2DC0-3489-9C4B9606849F}"/>
              </a:ext>
            </a:extLst>
          </p:cNvPr>
          <p:cNvGrpSpPr/>
          <p:nvPr/>
        </p:nvGrpSpPr>
        <p:grpSpPr>
          <a:xfrm>
            <a:off x="8037479" y="6138871"/>
            <a:ext cx="220832" cy="193228"/>
            <a:chOff x="0" y="0"/>
            <a:chExt cx="812800" cy="711200"/>
          </a:xfrm>
        </p:grpSpPr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64588B59-D7AA-2320-48B6-CF606E2333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7">
              <a:extLst>
                <a:ext uri="{FF2B5EF4-FFF2-40B4-BE49-F238E27FC236}">
                  <a16:creationId xmlns:a16="http://schemas.microsoft.com/office/drawing/2014/main" id="{5AA368C0-39F8-BFA1-1F90-8E7199EAC0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7C490EE9-FC11-AB3C-BF60-7A3E11C1476F}"/>
              </a:ext>
            </a:extLst>
          </p:cNvPr>
          <p:cNvGrpSpPr/>
          <p:nvPr/>
        </p:nvGrpSpPr>
        <p:grpSpPr>
          <a:xfrm rot="2700000">
            <a:off x="6444963" y="6092788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840603F7-043F-AC5D-1D90-5EF78ABD39A9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CA4CA0D6-88ED-B80D-C684-24F3271440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D63152C2-4975-234F-D1DB-26081F30C2E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E6D32451-4FC6-F6C8-166E-4CEEECF5B9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075035B-1F4F-67F0-9011-642BAF696C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4" name="Group 62">
            <a:extLst>
              <a:ext uri="{FF2B5EF4-FFF2-40B4-BE49-F238E27FC236}">
                <a16:creationId xmlns:a16="http://schemas.microsoft.com/office/drawing/2014/main" id="{D318EB74-53B1-ED9B-6BE2-E2BF2C865FB1}"/>
              </a:ext>
            </a:extLst>
          </p:cNvPr>
          <p:cNvGrpSpPr/>
          <p:nvPr/>
        </p:nvGrpSpPr>
        <p:grpSpPr>
          <a:xfrm>
            <a:off x="8026409" y="4808665"/>
            <a:ext cx="242972" cy="242972"/>
            <a:chOff x="0" y="0"/>
            <a:chExt cx="812800" cy="812800"/>
          </a:xfrm>
        </p:grpSpPr>
        <p:sp>
          <p:nvSpPr>
            <p:cNvPr id="45" name="Freeform 63">
              <a:extLst>
                <a:ext uri="{FF2B5EF4-FFF2-40B4-BE49-F238E27FC236}">
                  <a16:creationId xmlns:a16="http://schemas.microsoft.com/office/drawing/2014/main" id="{1D120ADD-B5BD-8DE8-2651-D527E1DD27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4">
              <a:extLst>
                <a:ext uri="{FF2B5EF4-FFF2-40B4-BE49-F238E27FC236}">
                  <a16:creationId xmlns:a16="http://schemas.microsoft.com/office/drawing/2014/main" id="{6DB89BC4-5E66-7E0C-E6E2-3091C3482A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FF377089-8C29-B1D1-135C-01D3D77117E8}"/>
              </a:ext>
            </a:extLst>
          </p:cNvPr>
          <p:cNvGrpSpPr/>
          <p:nvPr/>
        </p:nvGrpSpPr>
        <p:grpSpPr>
          <a:xfrm>
            <a:off x="4877636" y="480439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0C8A4E6-3C78-3278-BB7E-5CECD74707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8FB4326-5129-7DDA-09A4-FE86C62F02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48FC6621-86CD-BB02-3F7C-5C654D29889A}"/>
              </a:ext>
            </a:extLst>
          </p:cNvPr>
          <p:cNvGrpSpPr/>
          <p:nvPr/>
        </p:nvGrpSpPr>
        <p:grpSpPr>
          <a:xfrm>
            <a:off x="6480596" y="480439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5CFABED-9F38-8919-4BB7-215A5A6E3A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93CF5BC-E34B-5E56-8584-3542C66DF6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71064F17-D8F2-74B8-31CC-B1509FC88CC4}"/>
              </a:ext>
            </a:extLst>
          </p:cNvPr>
          <p:cNvGrpSpPr/>
          <p:nvPr/>
        </p:nvGrpSpPr>
        <p:grpSpPr>
          <a:xfrm rot="2700000">
            <a:off x="9610938" y="1476641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A39563DC-B7C3-F90B-B149-13A307305A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BAA57AD4-D174-A448-47F5-51E87D129ED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C0B88BD5-2DDC-72BC-8018-D4DECA564D1C}"/>
              </a:ext>
            </a:extLst>
          </p:cNvPr>
          <p:cNvGrpSpPr/>
          <p:nvPr/>
        </p:nvGrpSpPr>
        <p:grpSpPr>
          <a:xfrm>
            <a:off x="3353964" y="272013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CD7086F-BB5C-145E-378F-B7F949CB2F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B6330EC9-D0F1-22BC-79AD-C7A4AC7BF5A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85" name="Picture 84">
            <a:extLst>
              <a:ext uri="{FF2B5EF4-FFF2-40B4-BE49-F238E27FC236}">
                <a16:creationId xmlns:a16="http://schemas.microsoft.com/office/drawing/2014/main" id="{2AAAC92D-33ED-BDAF-218B-94F370F113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8862" y="5507323"/>
            <a:ext cx="606439" cy="504000"/>
          </a:xfrm>
          <a:prstGeom prst="rect">
            <a:avLst/>
          </a:prstGeom>
        </p:spPr>
      </p:pic>
      <p:grpSp>
        <p:nvGrpSpPr>
          <p:cNvPr id="88" name="Group 62">
            <a:extLst>
              <a:ext uri="{FF2B5EF4-FFF2-40B4-BE49-F238E27FC236}">
                <a16:creationId xmlns:a16="http://schemas.microsoft.com/office/drawing/2014/main" id="{14645616-7F75-1D91-B01F-8A73265B6CF9}"/>
              </a:ext>
            </a:extLst>
          </p:cNvPr>
          <p:cNvGrpSpPr/>
          <p:nvPr/>
        </p:nvGrpSpPr>
        <p:grpSpPr>
          <a:xfrm>
            <a:off x="9602863" y="4793759"/>
            <a:ext cx="242972" cy="242972"/>
            <a:chOff x="0" y="0"/>
            <a:chExt cx="812800" cy="812800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0EC1729C-05C5-DB81-C0B5-A19D274912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87CE0DFD-43CA-A04F-79E2-A8F8071894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4" name="Picture 93" descr="A group of people on a stage&#10;&#10;Description automatically generated">
            <a:extLst>
              <a:ext uri="{FF2B5EF4-FFF2-40B4-BE49-F238E27FC236}">
                <a16:creationId xmlns:a16="http://schemas.microsoft.com/office/drawing/2014/main" id="{CCB0AA91-ECC6-D5EF-2A5A-E298C1E1A7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302074" y="5507323"/>
            <a:ext cx="871470" cy="5040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ABE5A092-A35E-1CC2-0534-701EBE8C65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4922" y="3388895"/>
            <a:ext cx="725945" cy="50400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B8EA1B9-E258-83D0-7193-2DFB2C9B7A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71976" y="3404660"/>
            <a:ext cx="704746" cy="50400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DBDBDC6-9E98-0ACC-D72F-B38DCE1C0F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60F481FB-D4E7-F3E8-A818-58E4AF5553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37766" y="2112126"/>
            <a:ext cx="875368" cy="5040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2D3509AD-4A62-7BCE-6712-F976EE1915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69565" y="2115299"/>
            <a:ext cx="1281254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96F2E29-4874-1AE4-0AD9-60A83CA8F5BA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8F5A7B24-3B8E-9701-296E-EFC03A183A5C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F0C7B50-9989-9029-F975-6E6B38FEE9C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784CE36B-0DEF-A3D1-45AC-9D4A47A96874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8234339-3EB5-99A5-428B-6341DF2F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pic>
        <p:nvPicPr>
          <p:cNvPr id="110" name="Picture 109">
            <a:extLst>
              <a:ext uri="{FF2B5EF4-FFF2-40B4-BE49-F238E27FC236}">
                <a16:creationId xmlns:a16="http://schemas.microsoft.com/office/drawing/2014/main" id="{FBF874F1-4B57-0DCD-40E2-2DB0C7B517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97654" y="2112126"/>
            <a:ext cx="900480" cy="504000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74ED1BB4-267E-6022-A683-B0DF796B54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4491" y="5490756"/>
            <a:ext cx="787146" cy="50400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2E411D3D-AE7B-A3AD-536F-576B46D8E93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21267" y="342837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48EF052C-517C-8270-6EB4-CF217531316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578471" y="6886742"/>
            <a:ext cx="1138846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E568FB-4C01-A87E-5D61-A1A24406CE4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333329" y="2126671"/>
            <a:ext cx="834624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215CF8F-BFF0-E53F-236F-737F2048989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503" y="138165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DE52E79A-99CD-7520-0386-6F0988E01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B308F6F-DB27-6771-6D80-554BBF22674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89267" y="6866831"/>
            <a:ext cx="1066286" cy="504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4F4E730-E131-0746-52FD-30EC4D15BA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F4C38BF-E337-8D30-2761-40BD9183043F}"/>
              </a:ext>
            </a:extLst>
          </p:cNvPr>
          <p:cNvSpPr txBox="1"/>
          <p:nvPr/>
        </p:nvSpPr>
        <p:spPr>
          <a:xfrm>
            <a:off x="7429320" y="3951844"/>
            <a:ext cx="1497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Drop-In </a:t>
            </a:r>
          </a:p>
          <a:p>
            <a:pPr algn="ctr"/>
            <a:r>
              <a:rPr lang="en-GB" sz="1100" b="1" dirty="0"/>
              <a:t>12-2:30pm </a:t>
            </a:r>
          </a:p>
          <a:p>
            <a:pPr algn="ctr"/>
            <a:r>
              <a:rPr lang="en-GB" sz="1100" b="1" dirty="0"/>
              <a:t>World Mental Health Day</a:t>
            </a:r>
          </a:p>
        </p:txBody>
      </p:sp>
    </p:spTree>
    <p:extLst>
      <p:ext uri="{BB962C8B-B14F-4D97-AF65-F5344CB8AC3E}">
        <p14:creationId xmlns:p14="http://schemas.microsoft.com/office/powerpoint/2010/main" val="249262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77296"/>
              </p:ext>
            </p:extLst>
          </p:nvPr>
        </p:nvGraphicFramePr>
        <p:xfrm>
          <a:off x="2682767" y="862841"/>
          <a:ext cx="7838635" cy="6565787"/>
        </p:xfrm>
        <a:graphic>
          <a:graphicData uri="http://schemas.openxmlformats.org/drawingml/2006/table">
            <a:tbl>
              <a:tblPr/>
              <a:tblGrid>
                <a:gridCol w="15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01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Sewing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Men in Mind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latin typeface="DM Sans" pitchFamily="2" charset="0"/>
                        </a:rPr>
                        <a:t>Open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ysClr val="windowText" lastClr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latin typeface="DM Sans" pitchFamily="2" charset="0"/>
                        </a:rPr>
                        <a:t>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ysClr val="windowText" lastClr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latin typeface="DM Sans" pitchFamily="2" charset="0"/>
                        </a:rPr>
                        <a:t>11 – 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Gardening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Ramblers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9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88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10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>
                          <a:solidFill>
                            <a:srgbClr val="000000"/>
                          </a:solidFill>
                          <a:latin typeface="DM Sans"/>
                        </a:rPr>
                        <a:t>Taster sessions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Fine Art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Sports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12:30 – 2:00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Drama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90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4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EDI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28" name="Group 28"/>
          <p:cNvGrpSpPr/>
          <p:nvPr/>
        </p:nvGrpSpPr>
        <p:grpSpPr>
          <a:xfrm>
            <a:off x="4759951" y="5518346"/>
            <a:ext cx="500485" cy="384617"/>
            <a:chOff x="0" y="0"/>
            <a:chExt cx="667314" cy="512822"/>
          </a:xfrm>
        </p:grpSpPr>
        <p:pic>
          <p:nvPicPr>
            <p:cNvPr id="29" name="Picture 29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500208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14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– 18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October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F69AF876-0F16-AEFE-10E8-9D4FC436AD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666" y="5490756"/>
            <a:ext cx="755052" cy="504000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1296A70E-3BE9-F74E-4590-49B7C2A3F0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72770B54-1273-F580-91A7-23D34A133781}"/>
              </a:ext>
            </a:extLst>
          </p:cNvPr>
          <p:cNvGrpSpPr/>
          <p:nvPr/>
        </p:nvGrpSpPr>
        <p:grpSpPr>
          <a:xfrm>
            <a:off x="3365034" y="1477824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A8E8AA0F-1E96-6B2C-CEF2-387622FA07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71A486B5-DDBF-DBF0-B3D3-A583B75CE3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DFC54804-58AF-6BAB-0634-D1BF4215D85E}"/>
              </a:ext>
            </a:extLst>
          </p:cNvPr>
          <p:cNvGrpSpPr/>
          <p:nvPr/>
        </p:nvGrpSpPr>
        <p:grpSpPr>
          <a:xfrm>
            <a:off x="4899776" y="149287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A7CF6554-9606-579C-ACEF-8701BDE353C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7DC683F7-333B-ACC2-8152-2A8E32F251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13F4FE3C-A7BD-BBB7-ADE5-20D1CDA041B3}"/>
              </a:ext>
            </a:extLst>
          </p:cNvPr>
          <p:cNvGrpSpPr/>
          <p:nvPr/>
        </p:nvGrpSpPr>
        <p:grpSpPr>
          <a:xfrm rot="2700000">
            <a:off x="7991627" y="2749575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8128E331-62FB-E8CD-001A-0104F587D1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197E39E6-0390-1602-D28C-0E5D2164D0B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4F55A913-6512-60ED-C384-0573EFFC3264}"/>
              </a:ext>
            </a:extLst>
          </p:cNvPr>
          <p:cNvGrpSpPr/>
          <p:nvPr/>
        </p:nvGrpSpPr>
        <p:grpSpPr>
          <a:xfrm>
            <a:off x="6480596" y="1482754"/>
            <a:ext cx="242972" cy="242972"/>
            <a:chOff x="0" y="0"/>
            <a:chExt cx="812800" cy="812800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33646BC-783C-0557-0102-6F94EB64535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19735F9-EAB8-A57E-4F4C-70A110F28B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15DF562B-22D6-2D99-C4B6-8AF242BA0A05}"/>
              </a:ext>
            </a:extLst>
          </p:cNvPr>
          <p:cNvGrpSpPr/>
          <p:nvPr/>
        </p:nvGrpSpPr>
        <p:grpSpPr>
          <a:xfrm>
            <a:off x="8015339" y="1487025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545D540D-5029-34D1-6725-D03AF09D50F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0E30AFD6-33D6-AB5C-2503-3617AFD96A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2">
            <a:extLst>
              <a:ext uri="{FF2B5EF4-FFF2-40B4-BE49-F238E27FC236}">
                <a16:creationId xmlns:a16="http://schemas.microsoft.com/office/drawing/2014/main" id="{5AF8424C-629E-FA79-75FA-2D910C05BDE6}"/>
              </a:ext>
            </a:extLst>
          </p:cNvPr>
          <p:cNvGrpSpPr/>
          <p:nvPr/>
        </p:nvGrpSpPr>
        <p:grpSpPr>
          <a:xfrm>
            <a:off x="9621504" y="2761861"/>
            <a:ext cx="242972" cy="242972"/>
            <a:chOff x="0" y="0"/>
            <a:chExt cx="812800" cy="812800"/>
          </a:xfrm>
        </p:grpSpPr>
        <p:sp>
          <p:nvSpPr>
            <p:cNvPr id="26" name="Freeform 63">
              <a:extLst>
                <a:ext uri="{FF2B5EF4-FFF2-40B4-BE49-F238E27FC236}">
                  <a16:creationId xmlns:a16="http://schemas.microsoft.com/office/drawing/2014/main" id="{CBE45012-0A99-64D4-76A3-A6FF0DE9CA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4">
              <a:extLst>
                <a:ext uri="{FF2B5EF4-FFF2-40B4-BE49-F238E27FC236}">
                  <a16:creationId xmlns:a16="http://schemas.microsoft.com/office/drawing/2014/main" id="{65DC6D12-F008-E39B-7E67-B8BB65150EC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5">
            <a:extLst>
              <a:ext uri="{FF2B5EF4-FFF2-40B4-BE49-F238E27FC236}">
                <a16:creationId xmlns:a16="http://schemas.microsoft.com/office/drawing/2014/main" id="{F684EBDB-256B-2DC0-3489-9C4B9606849F}"/>
              </a:ext>
            </a:extLst>
          </p:cNvPr>
          <p:cNvGrpSpPr/>
          <p:nvPr/>
        </p:nvGrpSpPr>
        <p:grpSpPr>
          <a:xfrm>
            <a:off x="8037479" y="6138871"/>
            <a:ext cx="220832" cy="193228"/>
            <a:chOff x="0" y="0"/>
            <a:chExt cx="812800" cy="711200"/>
          </a:xfrm>
        </p:grpSpPr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64588B59-D7AA-2320-48B6-CF606E2333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7">
              <a:extLst>
                <a:ext uri="{FF2B5EF4-FFF2-40B4-BE49-F238E27FC236}">
                  <a16:creationId xmlns:a16="http://schemas.microsoft.com/office/drawing/2014/main" id="{5AA368C0-39F8-BFA1-1F90-8E7199EAC0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7C490EE9-FC11-AB3C-BF60-7A3E11C1476F}"/>
              </a:ext>
            </a:extLst>
          </p:cNvPr>
          <p:cNvGrpSpPr/>
          <p:nvPr/>
        </p:nvGrpSpPr>
        <p:grpSpPr>
          <a:xfrm rot="2700000">
            <a:off x="6444963" y="6092788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840603F7-043F-AC5D-1D90-5EF78ABD39A9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CA4CA0D6-88ED-B80D-C684-24F3271440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D63152C2-4975-234F-D1DB-26081F30C2E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E6D32451-4FC6-F6C8-166E-4CEEECF5B9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075035B-1F4F-67F0-9011-642BAF696C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4" name="Group 62">
            <a:extLst>
              <a:ext uri="{FF2B5EF4-FFF2-40B4-BE49-F238E27FC236}">
                <a16:creationId xmlns:a16="http://schemas.microsoft.com/office/drawing/2014/main" id="{D318EB74-53B1-ED9B-6BE2-E2BF2C865FB1}"/>
              </a:ext>
            </a:extLst>
          </p:cNvPr>
          <p:cNvGrpSpPr/>
          <p:nvPr/>
        </p:nvGrpSpPr>
        <p:grpSpPr>
          <a:xfrm>
            <a:off x="8026409" y="4808665"/>
            <a:ext cx="242972" cy="242972"/>
            <a:chOff x="0" y="0"/>
            <a:chExt cx="812800" cy="812800"/>
          </a:xfrm>
        </p:grpSpPr>
        <p:sp>
          <p:nvSpPr>
            <p:cNvPr id="45" name="Freeform 63">
              <a:extLst>
                <a:ext uri="{FF2B5EF4-FFF2-40B4-BE49-F238E27FC236}">
                  <a16:creationId xmlns:a16="http://schemas.microsoft.com/office/drawing/2014/main" id="{1D120ADD-B5BD-8DE8-2651-D527E1DD27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4">
              <a:extLst>
                <a:ext uri="{FF2B5EF4-FFF2-40B4-BE49-F238E27FC236}">
                  <a16:creationId xmlns:a16="http://schemas.microsoft.com/office/drawing/2014/main" id="{6DB89BC4-5E66-7E0C-E6E2-3091C3482A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FF377089-8C29-B1D1-135C-01D3D77117E8}"/>
              </a:ext>
            </a:extLst>
          </p:cNvPr>
          <p:cNvGrpSpPr/>
          <p:nvPr/>
        </p:nvGrpSpPr>
        <p:grpSpPr>
          <a:xfrm>
            <a:off x="4877636" y="480439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0C8A4E6-3C78-3278-BB7E-5CECD74707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8FB4326-5129-7DDA-09A4-FE86C62F02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48FC6621-86CD-BB02-3F7C-5C654D29889A}"/>
              </a:ext>
            </a:extLst>
          </p:cNvPr>
          <p:cNvGrpSpPr/>
          <p:nvPr/>
        </p:nvGrpSpPr>
        <p:grpSpPr>
          <a:xfrm>
            <a:off x="6480596" y="480439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5CFABED-9F38-8919-4BB7-215A5A6E3A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93CF5BC-E34B-5E56-8584-3542C66DF6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71064F17-D8F2-74B8-31CC-B1509FC88CC4}"/>
              </a:ext>
            </a:extLst>
          </p:cNvPr>
          <p:cNvGrpSpPr/>
          <p:nvPr/>
        </p:nvGrpSpPr>
        <p:grpSpPr>
          <a:xfrm rot="2700000">
            <a:off x="9610938" y="1476641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A39563DC-B7C3-F90B-B149-13A307305A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BAA57AD4-D174-A448-47F5-51E87D129ED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C0B88BD5-2DDC-72BC-8018-D4DECA564D1C}"/>
              </a:ext>
            </a:extLst>
          </p:cNvPr>
          <p:cNvGrpSpPr/>
          <p:nvPr/>
        </p:nvGrpSpPr>
        <p:grpSpPr>
          <a:xfrm>
            <a:off x="3353964" y="272013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CD7086F-BB5C-145E-378F-B7F949CB2F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B6330EC9-D0F1-22BC-79AD-C7A4AC7BF5A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85" name="Picture 84">
            <a:extLst>
              <a:ext uri="{FF2B5EF4-FFF2-40B4-BE49-F238E27FC236}">
                <a16:creationId xmlns:a16="http://schemas.microsoft.com/office/drawing/2014/main" id="{2AAAC92D-33ED-BDAF-218B-94F370F113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8862" y="5507323"/>
            <a:ext cx="606439" cy="504000"/>
          </a:xfrm>
          <a:prstGeom prst="rect">
            <a:avLst/>
          </a:prstGeom>
        </p:spPr>
      </p:pic>
      <p:grpSp>
        <p:nvGrpSpPr>
          <p:cNvPr id="88" name="Group 62">
            <a:extLst>
              <a:ext uri="{FF2B5EF4-FFF2-40B4-BE49-F238E27FC236}">
                <a16:creationId xmlns:a16="http://schemas.microsoft.com/office/drawing/2014/main" id="{14645616-7F75-1D91-B01F-8A73265B6CF9}"/>
              </a:ext>
            </a:extLst>
          </p:cNvPr>
          <p:cNvGrpSpPr/>
          <p:nvPr/>
        </p:nvGrpSpPr>
        <p:grpSpPr>
          <a:xfrm>
            <a:off x="9602863" y="4793759"/>
            <a:ext cx="242972" cy="242972"/>
            <a:chOff x="0" y="0"/>
            <a:chExt cx="812800" cy="812800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0EC1729C-05C5-DB81-C0B5-A19D274912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87CE0DFD-43CA-A04F-79E2-A8F8071894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4" name="Picture 93" descr="A group of people on a stage&#10;&#10;Description automatically generated">
            <a:extLst>
              <a:ext uri="{FF2B5EF4-FFF2-40B4-BE49-F238E27FC236}">
                <a16:creationId xmlns:a16="http://schemas.microsoft.com/office/drawing/2014/main" id="{CCB0AA91-ECC6-D5EF-2A5A-E298C1E1A7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302074" y="5507323"/>
            <a:ext cx="871470" cy="5040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ABE5A092-A35E-1CC2-0534-701EBE8C65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4922" y="3388895"/>
            <a:ext cx="725945" cy="50400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B8EA1B9-E258-83D0-7193-2DFB2C9B7A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71976" y="3404660"/>
            <a:ext cx="704746" cy="50400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DBDBDC6-9E98-0ACC-D72F-B38DCE1C0F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60F481FB-D4E7-F3E8-A818-58E4AF5553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37766" y="2112126"/>
            <a:ext cx="875368" cy="5040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2D3509AD-4A62-7BCE-6712-F976EE1915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69565" y="2115299"/>
            <a:ext cx="1281254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96F2E29-4874-1AE4-0AD9-60A83CA8F5BA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8F5A7B24-3B8E-9701-296E-EFC03A183A5C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F0C7B50-9989-9029-F975-6E6B38FEE9C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784CE36B-0DEF-A3D1-45AC-9D4A47A96874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8234339-3EB5-99A5-428B-6341DF2F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pic>
        <p:nvPicPr>
          <p:cNvPr id="110" name="Picture 109">
            <a:extLst>
              <a:ext uri="{FF2B5EF4-FFF2-40B4-BE49-F238E27FC236}">
                <a16:creationId xmlns:a16="http://schemas.microsoft.com/office/drawing/2014/main" id="{FBF874F1-4B57-0DCD-40E2-2DB0C7B517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97654" y="2112126"/>
            <a:ext cx="900480" cy="504000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74ED1BB4-267E-6022-A683-B0DF796B54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4491" y="5490756"/>
            <a:ext cx="787146" cy="50400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2E411D3D-AE7B-A3AD-536F-576B46D8E93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21267" y="342837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48EF052C-517C-8270-6EB4-CF217531316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578471" y="6886742"/>
            <a:ext cx="1138846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E568FB-4C01-A87E-5D61-A1A24406CE4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333329" y="2126671"/>
            <a:ext cx="834624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215CF8F-BFF0-E53F-236F-737F2048989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DE52E79A-99CD-7520-0386-6F0988E01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B308F6F-DB27-6771-6D80-554BBF22674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89267" y="6866831"/>
            <a:ext cx="1066286" cy="504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4F4E730-E131-0746-52FD-30EC4D15BA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6A347D3-CB8E-7232-CD05-6B1E1564F6BE}"/>
              </a:ext>
            </a:extLst>
          </p:cNvPr>
          <p:cNvSpPr txBox="1"/>
          <p:nvPr/>
        </p:nvSpPr>
        <p:spPr>
          <a:xfrm>
            <a:off x="8975361" y="3966489"/>
            <a:ext cx="149797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/>
              <a:t>Drop-In </a:t>
            </a:r>
          </a:p>
          <a:p>
            <a:pPr algn="ctr"/>
            <a:r>
              <a:rPr lang="en-GB" sz="1300" b="1" dirty="0"/>
              <a:t>12-2:30pm </a:t>
            </a:r>
          </a:p>
          <a:p>
            <a:pPr algn="ctr"/>
            <a:r>
              <a:rPr lang="en-GB" sz="1300" b="1" dirty="0"/>
              <a:t>World Slavery Day</a:t>
            </a:r>
          </a:p>
        </p:txBody>
      </p:sp>
    </p:spTree>
    <p:extLst>
      <p:ext uri="{BB962C8B-B14F-4D97-AF65-F5344CB8AC3E}">
        <p14:creationId xmlns:p14="http://schemas.microsoft.com/office/powerpoint/2010/main" val="219963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22004"/>
              </p:ext>
            </p:extLst>
          </p:nvPr>
        </p:nvGraphicFramePr>
        <p:xfrm>
          <a:off x="2682767" y="862841"/>
          <a:ext cx="7838635" cy="6565787"/>
        </p:xfrm>
        <a:graphic>
          <a:graphicData uri="http://schemas.openxmlformats.org/drawingml/2006/table">
            <a:tbl>
              <a:tblPr/>
              <a:tblGrid>
                <a:gridCol w="15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01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Sewing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Men in Mind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Gardening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Ramblers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9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88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10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Fine Art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Sports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12:30 – 2:00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Drama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90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4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EDI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Macmillan Coffee Morning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10:30 -12:30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28" name="Group 28"/>
          <p:cNvGrpSpPr/>
          <p:nvPr/>
        </p:nvGrpSpPr>
        <p:grpSpPr>
          <a:xfrm>
            <a:off x="4759951" y="5518346"/>
            <a:ext cx="500485" cy="384617"/>
            <a:chOff x="0" y="0"/>
            <a:chExt cx="667314" cy="512822"/>
          </a:xfrm>
        </p:grpSpPr>
        <p:pic>
          <p:nvPicPr>
            <p:cNvPr id="29" name="Picture 29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5002084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21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st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to 25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October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F69AF876-0F16-AEFE-10E8-9D4FC436AD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666" y="5490756"/>
            <a:ext cx="755052" cy="504000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1296A70E-3BE9-F74E-4590-49B7C2A3F0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72770B54-1273-F580-91A7-23D34A133781}"/>
              </a:ext>
            </a:extLst>
          </p:cNvPr>
          <p:cNvGrpSpPr/>
          <p:nvPr/>
        </p:nvGrpSpPr>
        <p:grpSpPr>
          <a:xfrm>
            <a:off x="3365034" y="1477824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A8E8AA0F-1E96-6B2C-CEF2-387622FA07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71A486B5-DDBF-DBF0-B3D3-A583B75CE3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DFC54804-58AF-6BAB-0634-D1BF4215D85E}"/>
              </a:ext>
            </a:extLst>
          </p:cNvPr>
          <p:cNvGrpSpPr/>
          <p:nvPr/>
        </p:nvGrpSpPr>
        <p:grpSpPr>
          <a:xfrm>
            <a:off x="4899776" y="149287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A7CF6554-9606-579C-ACEF-8701BDE353C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7DC683F7-333B-ACC2-8152-2A8E32F251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13F4FE3C-A7BD-BBB7-ADE5-20D1CDA041B3}"/>
              </a:ext>
            </a:extLst>
          </p:cNvPr>
          <p:cNvGrpSpPr/>
          <p:nvPr/>
        </p:nvGrpSpPr>
        <p:grpSpPr>
          <a:xfrm rot="2700000">
            <a:off x="7991627" y="2749575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8128E331-62FB-E8CD-001A-0104F587D1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197E39E6-0390-1602-D28C-0E5D2164D0B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4F55A913-6512-60ED-C384-0573EFFC3264}"/>
              </a:ext>
            </a:extLst>
          </p:cNvPr>
          <p:cNvGrpSpPr/>
          <p:nvPr/>
        </p:nvGrpSpPr>
        <p:grpSpPr>
          <a:xfrm>
            <a:off x="6480596" y="1482754"/>
            <a:ext cx="242972" cy="242972"/>
            <a:chOff x="0" y="0"/>
            <a:chExt cx="812800" cy="812800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33646BC-783C-0557-0102-6F94EB64535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19735F9-EAB8-A57E-4F4C-70A110F28B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15DF562B-22D6-2D99-C4B6-8AF242BA0A05}"/>
              </a:ext>
            </a:extLst>
          </p:cNvPr>
          <p:cNvGrpSpPr/>
          <p:nvPr/>
        </p:nvGrpSpPr>
        <p:grpSpPr>
          <a:xfrm>
            <a:off x="8015339" y="1487025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545D540D-5029-34D1-6725-D03AF09D50F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0E30AFD6-33D6-AB5C-2503-3617AFD96A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2">
            <a:extLst>
              <a:ext uri="{FF2B5EF4-FFF2-40B4-BE49-F238E27FC236}">
                <a16:creationId xmlns:a16="http://schemas.microsoft.com/office/drawing/2014/main" id="{5AF8424C-629E-FA79-75FA-2D910C05BDE6}"/>
              </a:ext>
            </a:extLst>
          </p:cNvPr>
          <p:cNvGrpSpPr/>
          <p:nvPr/>
        </p:nvGrpSpPr>
        <p:grpSpPr>
          <a:xfrm>
            <a:off x="9621504" y="2761861"/>
            <a:ext cx="242972" cy="242972"/>
            <a:chOff x="0" y="0"/>
            <a:chExt cx="812800" cy="812800"/>
          </a:xfrm>
        </p:grpSpPr>
        <p:sp>
          <p:nvSpPr>
            <p:cNvPr id="26" name="Freeform 63">
              <a:extLst>
                <a:ext uri="{FF2B5EF4-FFF2-40B4-BE49-F238E27FC236}">
                  <a16:creationId xmlns:a16="http://schemas.microsoft.com/office/drawing/2014/main" id="{CBE45012-0A99-64D4-76A3-A6FF0DE9CA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4">
              <a:extLst>
                <a:ext uri="{FF2B5EF4-FFF2-40B4-BE49-F238E27FC236}">
                  <a16:creationId xmlns:a16="http://schemas.microsoft.com/office/drawing/2014/main" id="{65DC6D12-F008-E39B-7E67-B8BB65150EC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5">
            <a:extLst>
              <a:ext uri="{FF2B5EF4-FFF2-40B4-BE49-F238E27FC236}">
                <a16:creationId xmlns:a16="http://schemas.microsoft.com/office/drawing/2014/main" id="{F684EBDB-256B-2DC0-3489-9C4B9606849F}"/>
              </a:ext>
            </a:extLst>
          </p:cNvPr>
          <p:cNvGrpSpPr/>
          <p:nvPr/>
        </p:nvGrpSpPr>
        <p:grpSpPr>
          <a:xfrm>
            <a:off x="8037479" y="6138871"/>
            <a:ext cx="220832" cy="193228"/>
            <a:chOff x="0" y="0"/>
            <a:chExt cx="812800" cy="711200"/>
          </a:xfrm>
        </p:grpSpPr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64588B59-D7AA-2320-48B6-CF606E2333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7">
              <a:extLst>
                <a:ext uri="{FF2B5EF4-FFF2-40B4-BE49-F238E27FC236}">
                  <a16:creationId xmlns:a16="http://schemas.microsoft.com/office/drawing/2014/main" id="{5AA368C0-39F8-BFA1-1F90-8E7199EAC0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7C490EE9-FC11-AB3C-BF60-7A3E11C1476F}"/>
              </a:ext>
            </a:extLst>
          </p:cNvPr>
          <p:cNvGrpSpPr/>
          <p:nvPr/>
        </p:nvGrpSpPr>
        <p:grpSpPr>
          <a:xfrm rot="2700000">
            <a:off x="6444963" y="6092788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840603F7-043F-AC5D-1D90-5EF78ABD39A9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CA4CA0D6-88ED-B80D-C684-24F3271440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D63152C2-4975-234F-D1DB-26081F30C2E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E6D32451-4FC6-F6C8-166E-4CEEECF5B9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075035B-1F4F-67F0-9011-642BAF696C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4" name="Group 62">
            <a:extLst>
              <a:ext uri="{FF2B5EF4-FFF2-40B4-BE49-F238E27FC236}">
                <a16:creationId xmlns:a16="http://schemas.microsoft.com/office/drawing/2014/main" id="{D318EB74-53B1-ED9B-6BE2-E2BF2C865FB1}"/>
              </a:ext>
            </a:extLst>
          </p:cNvPr>
          <p:cNvGrpSpPr/>
          <p:nvPr/>
        </p:nvGrpSpPr>
        <p:grpSpPr>
          <a:xfrm>
            <a:off x="8026409" y="4808665"/>
            <a:ext cx="242972" cy="242972"/>
            <a:chOff x="0" y="0"/>
            <a:chExt cx="812800" cy="812800"/>
          </a:xfrm>
        </p:grpSpPr>
        <p:sp>
          <p:nvSpPr>
            <p:cNvPr id="45" name="Freeform 63">
              <a:extLst>
                <a:ext uri="{FF2B5EF4-FFF2-40B4-BE49-F238E27FC236}">
                  <a16:creationId xmlns:a16="http://schemas.microsoft.com/office/drawing/2014/main" id="{1D120ADD-B5BD-8DE8-2651-D527E1DD27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4">
              <a:extLst>
                <a:ext uri="{FF2B5EF4-FFF2-40B4-BE49-F238E27FC236}">
                  <a16:creationId xmlns:a16="http://schemas.microsoft.com/office/drawing/2014/main" id="{6DB89BC4-5E66-7E0C-E6E2-3091C3482A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FF377089-8C29-B1D1-135C-01D3D77117E8}"/>
              </a:ext>
            </a:extLst>
          </p:cNvPr>
          <p:cNvGrpSpPr/>
          <p:nvPr/>
        </p:nvGrpSpPr>
        <p:grpSpPr>
          <a:xfrm>
            <a:off x="4877636" y="480439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0C8A4E6-3C78-3278-BB7E-5CECD74707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8FB4326-5129-7DDA-09A4-FE86C62F02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48FC6621-86CD-BB02-3F7C-5C654D29889A}"/>
              </a:ext>
            </a:extLst>
          </p:cNvPr>
          <p:cNvGrpSpPr/>
          <p:nvPr/>
        </p:nvGrpSpPr>
        <p:grpSpPr>
          <a:xfrm>
            <a:off x="6480596" y="480439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5CFABED-9F38-8919-4BB7-215A5A6E3A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93CF5BC-E34B-5E56-8584-3542C66DF6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71064F17-D8F2-74B8-31CC-B1509FC88CC4}"/>
              </a:ext>
            </a:extLst>
          </p:cNvPr>
          <p:cNvGrpSpPr/>
          <p:nvPr/>
        </p:nvGrpSpPr>
        <p:grpSpPr>
          <a:xfrm rot="2700000">
            <a:off x="9610938" y="1476641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A39563DC-B7C3-F90B-B149-13A307305A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BAA57AD4-D174-A448-47F5-51E87D129ED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C0B88BD5-2DDC-72BC-8018-D4DECA564D1C}"/>
              </a:ext>
            </a:extLst>
          </p:cNvPr>
          <p:cNvGrpSpPr/>
          <p:nvPr/>
        </p:nvGrpSpPr>
        <p:grpSpPr>
          <a:xfrm>
            <a:off x="3353964" y="272013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CD7086F-BB5C-145E-378F-B7F949CB2F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B6330EC9-D0F1-22BC-79AD-C7A4AC7BF5A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85" name="Picture 84">
            <a:extLst>
              <a:ext uri="{FF2B5EF4-FFF2-40B4-BE49-F238E27FC236}">
                <a16:creationId xmlns:a16="http://schemas.microsoft.com/office/drawing/2014/main" id="{2AAAC92D-33ED-BDAF-218B-94F370F113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8862" y="5507323"/>
            <a:ext cx="606439" cy="504000"/>
          </a:xfrm>
          <a:prstGeom prst="rect">
            <a:avLst/>
          </a:prstGeom>
        </p:spPr>
      </p:pic>
      <p:grpSp>
        <p:nvGrpSpPr>
          <p:cNvPr id="88" name="Group 62">
            <a:extLst>
              <a:ext uri="{FF2B5EF4-FFF2-40B4-BE49-F238E27FC236}">
                <a16:creationId xmlns:a16="http://schemas.microsoft.com/office/drawing/2014/main" id="{14645616-7F75-1D91-B01F-8A73265B6CF9}"/>
              </a:ext>
            </a:extLst>
          </p:cNvPr>
          <p:cNvGrpSpPr/>
          <p:nvPr/>
        </p:nvGrpSpPr>
        <p:grpSpPr>
          <a:xfrm>
            <a:off x="9602863" y="4793759"/>
            <a:ext cx="242972" cy="242972"/>
            <a:chOff x="0" y="0"/>
            <a:chExt cx="812800" cy="812800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0EC1729C-05C5-DB81-C0B5-A19D274912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87CE0DFD-43CA-A04F-79E2-A8F8071894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4" name="Picture 93" descr="A group of people on a stage&#10;&#10;Description automatically generated">
            <a:extLst>
              <a:ext uri="{FF2B5EF4-FFF2-40B4-BE49-F238E27FC236}">
                <a16:creationId xmlns:a16="http://schemas.microsoft.com/office/drawing/2014/main" id="{CCB0AA91-ECC6-D5EF-2A5A-E298C1E1A7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302074" y="5507323"/>
            <a:ext cx="871470" cy="5040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ABE5A092-A35E-1CC2-0534-701EBE8C65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4922" y="3388895"/>
            <a:ext cx="725945" cy="50400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B8EA1B9-E258-83D0-7193-2DFB2C9B7A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71976" y="3404660"/>
            <a:ext cx="704746" cy="50400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DBDBDC6-9E98-0ACC-D72F-B38DCE1C0F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60F481FB-D4E7-F3E8-A818-58E4AF5553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37766" y="2112126"/>
            <a:ext cx="875368" cy="5040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2D3509AD-4A62-7BCE-6712-F976EE1915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69565" y="2115299"/>
            <a:ext cx="1281254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96F2E29-4874-1AE4-0AD9-60A83CA8F5BA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8F5A7B24-3B8E-9701-296E-EFC03A183A5C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F0C7B50-9989-9029-F975-6E6B38FEE9C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784CE36B-0DEF-A3D1-45AC-9D4A47A96874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8234339-3EB5-99A5-428B-6341DF2F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pic>
        <p:nvPicPr>
          <p:cNvPr id="110" name="Picture 109">
            <a:extLst>
              <a:ext uri="{FF2B5EF4-FFF2-40B4-BE49-F238E27FC236}">
                <a16:creationId xmlns:a16="http://schemas.microsoft.com/office/drawing/2014/main" id="{FBF874F1-4B57-0DCD-40E2-2DB0C7B517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97654" y="2112126"/>
            <a:ext cx="900480" cy="504000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74ED1BB4-267E-6022-A683-B0DF796B54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4491" y="5490756"/>
            <a:ext cx="787146" cy="50400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2E411D3D-AE7B-A3AD-536F-576B46D8E93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21267" y="342837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48EF052C-517C-8270-6EB4-CF217531316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578471" y="6886742"/>
            <a:ext cx="1138846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E568FB-4C01-A87E-5D61-A1A24406CE4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333329" y="2126671"/>
            <a:ext cx="834624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215CF8F-BFF0-E53F-236F-737F2048989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DE52E79A-99CD-7520-0386-6F0988E01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B308F6F-DB27-6771-6D80-554BBF22674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89267" y="6866831"/>
            <a:ext cx="1066286" cy="504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4F4E730-E131-0746-52FD-30EC4D15BA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9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833259"/>
              </p:ext>
            </p:extLst>
          </p:nvPr>
        </p:nvGraphicFramePr>
        <p:xfrm>
          <a:off x="2682767" y="862841"/>
          <a:ext cx="7838635" cy="6565787"/>
        </p:xfrm>
        <a:graphic>
          <a:graphicData uri="http://schemas.openxmlformats.org/drawingml/2006/table">
            <a:tbl>
              <a:tblPr/>
              <a:tblGrid>
                <a:gridCol w="15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01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Cooking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Baking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Sewing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Men in Mind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1-2-1 support appointments are available every day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Gardening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Ramblers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94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Drop-In</a:t>
                      </a: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12:00 – 2:30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88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</a:t>
                      </a: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ommunity Work Coach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ysClr val="windowText" lastClr="000000"/>
                          </a:solidFill>
                          <a:latin typeface="DM Sans"/>
                        </a:rPr>
                        <a:t>10:30 – 3:30</a:t>
                      </a:r>
                      <a:endParaRPr lang="en-US" sz="110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b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Fine Art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Sports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12:30 – 2:00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Drama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90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ETE</a:t>
                      </a:r>
                      <a:endParaRPr lang="en-US" sz="14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endParaRPr lang="en-GB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Keep an eye out for monthly activities 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Women’s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LGBTQ+ groups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DM Sans"/>
                        </a:rPr>
                        <a:t>EDI Events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EDI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Monthly sustainable living group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cfoevolutionactivityhubs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@commlinks.co.uk</a:t>
              </a:r>
            </a:p>
            <a:p>
              <a:pPr algn="ctr">
                <a:lnSpc>
                  <a:spcPts val="2379"/>
                </a:lnSpc>
              </a:pP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The daily Drop-In sessions are deigned to allow freedom for participants to choose an activity they would like to do, e.g., use a laptop, play a game, read a book, talk to a support worker. We also offer it as a ‘Warm Hub’ for participants who may just want to stop by for a brew and relax. 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351841" y="3488069"/>
            <a:ext cx="500485" cy="384617"/>
            <a:chOff x="0" y="0"/>
            <a:chExt cx="667314" cy="512822"/>
          </a:xfrm>
        </p:grpSpPr>
        <p:pic>
          <p:nvPicPr>
            <p:cNvPr id="21" name="Picture 21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28" name="Group 28"/>
          <p:cNvGrpSpPr/>
          <p:nvPr/>
        </p:nvGrpSpPr>
        <p:grpSpPr>
          <a:xfrm>
            <a:off x="4759951" y="5518346"/>
            <a:ext cx="500485" cy="384617"/>
            <a:chOff x="0" y="0"/>
            <a:chExt cx="667314" cy="512822"/>
          </a:xfrm>
        </p:grpSpPr>
        <p:pic>
          <p:nvPicPr>
            <p:cNvPr id="29" name="Picture 29"/>
            <p:cNvPicPr>
              <a:picLocks noChangeAspect="1"/>
            </p:cNvPicPr>
            <p:nvPr/>
          </p:nvPicPr>
          <p:blipFill>
            <a:blip r:embed="rId2"/>
            <a:srcRect l="24644" r="24644"/>
            <a:stretch>
              <a:fillRect/>
            </a:stretch>
          </p:blipFill>
          <p:spPr>
            <a:xfrm>
              <a:off x="0" y="0"/>
              <a:ext cx="667314" cy="512822"/>
            </a:xfrm>
            <a:prstGeom prst="rect">
              <a:avLst/>
            </a:prstGeom>
          </p:spPr>
        </p:pic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6239928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28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th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October – 1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st</a:t>
            </a: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 November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6" name="Picture 55" descr="Person making decorations">
            <a:extLst>
              <a:ext uri="{FF2B5EF4-FFF2-40B4-BE49-F238E27FC236}">
                <a16:creationId xmlns:a16="http://schemas.microsoft.com/office/drawing/2014/main" id="{F69AF876-0F16-AEFE-10E8-9D4FC436AD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666" y="5490756"/>
            <a:ext cx="755052" cy="504000"/>
          </a:xfrm>
          <a:prstGeom prst="rect">
            <a:avLst/>
          </a:prstGeom>
        </p:spPr>
      </p:pic>
      <p:pic>
        <p:nvPicPr>
          <p:cNvPr id="58" name="Picture 57" descr="Colourful ukuleles on display">
            <a:extLst>
              <a:ext uri="{FF2B5EF4-FFF2-40B4-BE49-F238E27FC236}">
                <a16:creationId xmlns:a16="http://schemas.microsoft.com/office/drawing/2014/main" id="{1296A70E-3BE9-F74E-4590-49B7C2A3F0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503" y="3379568"/>
            <a:ext cx="763159" cy="505295"/>
          </a:xfrm>
          <a:prstGeom prst="rect">
            <a:avLst/>
          </a:prstGeom>
        </p:spPr>
      </p:pic>
      <p:grpSp>
        <p:nvGrpSpPr>
          <p:cNvPr id="6" name="Group 65">
            <a:extLst>
              <a:ext uri="{FF2B5EF4-FFF2-40B4-BE49-F238E27FC236}">
                <a16:creationId xmlns:a16="http://schemas.microsoft.com/office/drawing/2014/main" id="{72770B54-1273-F580-91A7-23D34A133781}"/>
              </a:ext>
            </a:extLst>
          </p:cNvPr>
          <p:cNvGrpSpPr/>
          <p:nvPr/>
        </p:nvGrpSpPr>
        <p:grpSpPr>
          <a:xfrm>
            <a:off x="3365034" y="1477824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A8E8AA0F-1E96-6B2C-CEF2-387622FA07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71A486B5-DDBF-DBF0-B3D3-A583B75CE3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DFC54804-58AF-6BAB-0634-D1BF4215D85E}"/>
              </a:ext>
            </a:extLst>
          </p:cNvPr>
          <p:cNvGrpSpPr/>
          <p:nvPr/>
        </p:nvGrpSpPr>
        <p:grpSpPr>
          <a:xfrm>
            <a:off x="4899776" y="1492876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A7CF6554-9606-579C-ACEF-8701BDE353C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7DC683F7-333B-ACC2-8152-2A8E32F251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46">
            <a:extLst>
              <a:ext uri="{FF2B5EF4-FFF2-40B4-BE49-F238E27FC236}">
                <a16:creationId xmlns:a16="http://schemas.microsoft.com/office/drawing/2014/main" id="{13F4FE3C-A7BD-BBB7-ADE5-20D1CDA041B3}"/>
              </a:ext>
            </a:extLst>
          </p:cNvPr>
          <p:cNvGrpSpPr/>
          <p:nvPr/>
        </p:nvGrpSpPr>
        <p:grpSpPr>
          <a:xfrm rot="2700000">
            <a:off x="7991627" y="2749575"/>
            <a:ext cx="293842" cy="293842"/>
            <a:chOff x="0" y="0"/>
            <a:chExt cx="812800" cy="812800"/>
          </a:xfrm>
        </p:grpSpPr>
        <p:sp>
          <p:nvSpPr>
            <p:cNvPr id="13" name="Freeform 47">
              <a:extLst>
                <a:ext uri="{FF2B5EF4-FFF2-40B4-BE49-F238E27FC236}">
                  <a16:creationId xmlns:a16="http://schemas.microsoft.com/office/drawing/2014/main" id="{8128E331-62FB-E8CD-001A-0104F587D17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48">
              <a:extLst>
                <a:ext uri="{FF2B5EF4-FFF2-40B4-BE49-F238E27FC236}">
                  <a16:creationId xmlns:a16="http://schemas.microsoft.com/office/drawing/2014/main" id="{197E39E6-0390-1602-D28C-0E5D2164D0B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4F55A913-6512-60ED-C384-0573EFFC3264}"/>
              </a:ext>
            </a:extLst>
          </p:cNvPr>
          <p:cNvGrpSpPr/>
          <p:nvPr/>
        </p:nvGrpSpPr>
        <p:grpSpPr>
          <a:xfrm>
            <a:off x="6480596" y="1482754"/>
            <a:ext cx="242972" cy="242972"/>
            <a:chOff x="0" y="0"/>
            <a:chExt cx="812800" cy="812800"/>
          </a:xfrm>
        </p:grpSpPr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33646BC-783C-0557-0102-6F94EB64535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19735F9-EAB8-A57E-4F4C-70A110F28B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2">
            <a:extLst>
              <a:ext uri="{FF2B5EF4-FFF2-40B4-BE49-F238E27FC236}">
                <a16:creationId xmlns:a16="http://schemas.microsoft.com/office/drawing/2014/main" id="{15DF562B-22D6-2D99-C4B6-8AF242BA0A05}"/>
              </a:ext>
            </a:extLst>
          </p:cNvPr>
          <p:cNvGrpSpPr/>
          <p:nvPr/>
        </p:nvGrpSpPr>
        <p:grpSpPr>
          <a:xfrm>
            <a:off x="8015339" y="1487025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545D540D-5029-34D1-6725-D03AF09D50F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0E30AFD6-33D6-AB5C-2503-3617AFD96A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2">
            <a:extLst>
              <a:ext uri="{FF2B5EF4-FFF2-40B4-BE49-F238E27FC236}">
                <a16:creationId xmlns:a16="http://schemas.microsoft.com/office/drawing/2014/main" id="{5AF8424C-629E-FA79-75FA-2D910C05BDE6}"/>
              </a:ext>
            </a:extLst>
          </p:cNvPr>
          <p:cNvGrpSpPr/>
          <p:nvPr/>
        </p:nvGrpSpPr>
        <p:grpSpPr>
          <a:xfrm>
            <a:off x="9621504" y="2761861"/>
            <a:ext cx="242972" cy="242972"/>
            <a:chOff x="0" y="0"/>
            <a:chExt cx="812800" cy="812800"/>
          </a:xfrm>
        </p:grpSpPr>
        <p:sp>
          <p:nvSpPr>
            <p:cNvPr id="26" name="Freeform 63">
              <a:extLst>
                <a:ext uri="{FF2B5EF4-FFF2-40B4-BE49-F238E27FC236}">
                  <a16:creationId xmlns:a16="http://schemas.microsoft.com/office/drawing/2014/main" id="{CBE45012-0A99-64D4-76A3-A6FF0DE9CA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4">
              <a:extLst>
                <a:ext uri="{FF2B5EF4-FFF2-40B4-BE49-F238E27FC236}">
                  <a16:creationId xmlns:a16="http://schemas.microsoft.com/office/drawing/2014/main" id="{65DC6D12-F008-E39B-7E67-B8BB65150EC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5">
            <a:extLst>
              <a:ext uri="{FF2B5EF4-FFF2-40B4-BE49-F238E27FC236}">
                <a16:creationId xmlns:a16="http://schemas.microsoft.com/office/drawing/2014/main" id="{F684EBDB-256B-2DC0-3489-9C4B9606849F}"/>
              </a:ext>
            </a:extLst>
          </p:cNvPr>
          <p:cNvGrpSpPr/>
          <p:nvPr/>
        </p:nvGrpSpPr>
        <p:grpSpPr>
          <a:xfrm>
            <a:off x="8037479" y="6138871"/>
            <a:ext cx="220832" cy="193228"/>
            <a:chOff x="0" y="0"/>
            <a:chExt cx="812800" cy="711200"/>
          </a:xfrm>
        </p:grpSpPr>
        <p:sp>
          <p:nvSpPr>
            <p:cNvPr id="31" name="Freeform 66">
              <a:extLst>
                <a:ext uri="{FF2B5EF4-FFF2-40B4-BE49-F238E27FC236}">
                  <a16:creationId xmlns:a16="http://schemas.microsoft.com/office/drawing/2014/main" id="{64588B59-D7AA-2320-48B6-CF606E2333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7">
              <a:extLst>
                <a:ext uri="{FF2B5EF4-FFF2-40B4-BE49-F238E27FC236}">
                  <a16:creationId xmlns:a16="http://schemas.microsoft.com/office/drawing/2014/main" id="{5AA368C0-39F8-BFA1-1F90-8E7199EAC0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3" name="Group 46">
            <a:extLst>
              <a:ext uri="{FF2B5EF4-FFF2-40B4-BE49-F238E27FC236}">
                <a16:creationId xmlns:a16="http://schemas.microsoft.com/office/drawing/2014/main" id="{7C490EE9-FC11-AB3C-BF60-7A3E11C1476F}"/>
              </a:ext>
            </a:extLst>
          </p:cNvPr>
          <p:cNvGrpSpPr/>
          <p:nvPr/>
        </p:nvGrpSpPr>
        <p:grpSpPr>
          <a:xfrm rot="2700000">
            <a:off x="6444963" y="6092788"/>
            <a:ext cx="314237" cy="314236"/>
            <a:chOff x="-196116" y="-196112"/>
            <a:chExt cx="869216" cy="869212"/>
          </a:xfrm>
        </p:grpSpPr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840603F7-043F-AC5D-1D90-5EF78ABD39A9}"/>
                </a:ext>
              </a:extLst>
            </p:cNvPr>
            <p:cNvSpPr/>
            <p:nvPr/>
          </p:nvSpPr>
          <p:spPr>
            <a:xfrm>
              <a:off x="-196116" y="-19611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5" name="TextBox 48">
              <a:extLst>
                <a:ext uri="{FF2B5EF4-FFF2-40B4-BE49-F238E27FC236}">
                  <a16:creationId xmlns:a16="http://schemas.microsoft.com/office/drawing/2014/main" id="{CA4CA0D6-88ED-B80D-C684-24F3271440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2">
            <a:extLst>
              <a:ext uri="{FF2B5EF4-FFF2-40B4-BE49-F238E27FC236}">
                <a16:creationId xmlns:a16="http://schemas.microsoft.com/office/drawing/2014/main" id="{D63152C2-4975-234F-D1DB-26081F30C2EE}"/>
              </a:ext>
            </a:extLst>
          </p:cNvPr>
          <p:cNvGrpSpPr/>
          <p:nvPr/>
        </p:nvGrpSpPr>
        <p:grpSpPr>
          <a:xfrm>
            <a:off x="6480597" y="2747624"/>
            <a:ext cx="242972" cy="242972"/>
            <a:chOff x="0" y="0"/>
            <a:chExt cx="812800" cy="812800"/>
          </a:xfrm>
        </p:grpSpPr>
        <p:sp>
          <p:nvSpPr>
            <p:cNvPr id="42" name="Freeform 63">
              <a:extLst>
                <a:ext uri="{FF2B5EF4-FFF2-40B4-BE49-F238E27FC236}">
                  <a16:creationId xmlns:a16="http://schemas.microsoft.com/office/drawing/2014/main" id="{E6D32451-4FC6-F6C8-166E-4CEEECF5B9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4">
              <a:extLst>
                <a:ext uri="{FF2B5EF4-FFF2-40B4-BE49-F238E27FC236}">
                  <a16:creationId xmlns:a16="http://schemas.microsoft.com/office/drawing/2014/main" id="{B075035B-1F4F-67F0-9011-642BAF696C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4" name="Group 62">
            <a:extLst>
              <a:ext uri="{FF2B5EF4-FFF2-40B4-BE49-F238E27FC236}">
                <a16:creationId xmlns:a16="http://schemas.microsoft.com/office/drawing/2014/main" id="{D318EB74-53B1-ED9B-6BE2-E2BF2C865FB1}"/>
              </a:ext>
            </a:extLst>
          </p:cNvPr>
          <p:cNvGrpSpPr/>
          <p:nvPr/>
        </p:nvGrpSpPr>
        <p:grpSpPr>
          <a:xfrm>
            <a:off x="8026409" y="4808665"/>
            <a:ext cx="242972" cy="242972"/>
            <a:chOff x="0" y="0"/>
            <a:chExt cx="812800" cy="812800"/>
          </a:xfrm>
        </p:grpSpPr>
        <p:sp>
          <p:nvSpPr>
            <p:cNvPr id="45" name="Freeform 63">
              <a:extLst>
                <a:ext uri="{FF2B5EF4-FFF2-40B4-BE49-F238E27FC236}">
                  <a16:creationId xmlns:a16="http://schemas.microsoft.com/office/drawing/2014/main" id="{1D120ADD-B5BD-8DE8-2651-D527E1DD27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4">
              <a:extLst>
                <a:ext uri="{FF2B5EF4-FFF2-40B4-BE49-F238E27FC236}">
                  <a16:creationId xmlns:a16="http://schemas.microsoft.com/office/drawing/2014/main" id="{6DB89BC4-5E66-7E0C-E6E2-3091C3482A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FF377089-8C29-B1D1-135C-01D3D77117E8}"/>
              </a:ext>
            </a:extLst>
          </p:cNvPr>
          <p:cNvGrpSpPr/>
          <p:nvPr/>
        </p:nvGrpSpPr>
        <p:grpSpPr>
          <a:xfrm>
            <a:off x="4877636" y="480439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B0C8A4E6-3C78-3278-BB7E-5CECD74707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8FB4326-5129-7DDA-09A4-FE86C62F02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48FC6621-86CD-BB02-3F7C-5C654D29889A}"/>
              </a:ext>
            </a:extLst>
          </p:cNvPr>
          <p:cNvGrpSpPr/>
          <p:nvPr/>
        </p:nvGrpSpPr>
        <p:grpSpPr>
          <a:xfrm>
            <a:off x="6480596" y="480439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5CFABED-9F38-8919-4BB7-215A5A6E3A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193CF5BC-E34B-5E56-8584-3542C66DF62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71064F17-D8F2-74B8-31CC-B1509FC88CC4}"/>
              </a:ext>
            </a:extLst>
          </p:cNvPr>
          <p:cNvGrpSpPr/>
          <p:nvPr/>
        </p:nvGrpSpPr>
        <p:grpSpPr>
          <a:xfrm rot="2700000">
            <a:off x="9610938" y="1476641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A39563DC-B7C3-F90B-B149-13A307305A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BAA57AD4-D174-A448-47F5-51E87D129ED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C0B88BD5-2DDC-72BC-8018-D4DECA564D1C}"/>
              </a:ext>
            </a:extLst>
          </p:cNvPr>
          <p:cNvGrpSpPr/>
          <p:nvPr/>
        </p:nvGrpSpPr>
        <p:grpSpPr>
          <a:xfrm>
            <a:off x="3353964" y="2720137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CD7086F-BB5C-145E-378F-B7F949CB2F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B6330EC9-D0F1-22BC-79AD-C7A4AC7BF5A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85" name="Picture 84">
            <a:extLst>
              <a:ext uri="{FF2B5EF4-FFF2-40B4-BE49-F238E27FC236}">
                <a16:creationId xmlns:a16="http://schemas.microsoft.com/office/drawing/2014/main" id="{2AAAC92D-33ED-BDAF-218B-94F370F113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8862" y="5507323"/>
            <a:ext cx="606439" cy="504000"/>
          </a:xfrm>
          <a:prstGeom prst="rect">
            <a:avLst/>
          </a:prstGeom>
        </p:spPr>
      </p:pic>
      <p:grpSp>
        <p:nvGrpSpPr>
          <p:cNvPr id="88" name="Group 62">
            <a:extLst>
              <a:ext uri="{FF2B5EF4-FFF2-40B4-BE49-F238E27FC236}">
                <a16:creationId xmlns:a16="http://schemas.microsoft.com/office/drawing/2014/main" id="{14645616-7F75-1D91-B01F-8A73265B6CF9}"/>
              </a:ext>
            </a:extLst>
          </p:cNvPr>
          <p:cNvGrpSpPr/>
          <p:nvPr/>
        </p:nvGrpSpPr>
        <p:grpSpPr>
          <a:xfrm>
            <a:off x="9602863" y="4793759"/>
            <a:ext cx="242972" cy="242972"/>
            <a:chOff x="0" y="0"/>
            <a:chExt cx="812800" cy="812800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0EC1729C-05C5-DB81-C0B5-A19D274912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87CE0DFD-43CA-A04F-79E2-A8F8071894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4" name="Picture 93" descr="A group of people on a stage&#10;&#10;Description automatically generated">
            <a:extLst>
              <a:ext uri="{FF2B5EF4-FFF2-40B4-BE49-F238E27FC236}">
                <a16:creationId xmlns:a16="http://schemas.microsoft.com/office/drawing/2014/main" id="{CCB0AA91-ECC6-D5EF-2A5A-E298C1E1A7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302074" y="5507323"/>
            <a:ext cx="871470" cy="504000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ABE5A092-A35E-1CC2-0534-701EBE8C65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4922" y="3388895"/>
            <a:ext cx="725945" cy="50400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B8EA1B9-E258-83D0-7193-2DFB2C9B7A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71976" y="3404660"/>
            <a:ext cx="704746" cy="50400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DBDBDC6-9E98-0ACC-D72F-B38DCE1C0F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6859" y="2114132"/>
            <a:ext cx="705600" cy="50400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60F481FB-D4E7-F3E8-A818-58E4AF5553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37766" y="2112126"/>
            <a:ext cx="875368" cy="5040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2D3509AD-4A62-7BCE-6712-F976EE1915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69565" y="2115299"/>
            <a:ext cx="1281254" cy="50400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96F2E29-4874-1AE4-0AD9-60A83CA8F5BA}"/>
              </a:ext>
            </a:extLst>
          </p:cNvPr>
          <p:cNvGrpSpPr/>
          <p:nvPr/>
        </p:nvGrpSpPr>
        <p:grpSpPr>
          <a:xfrm>
            <a:off x="2790058" y="6138871"/>
            <a:ext cx="1281254" cy="1213788"/>
            <a:chOff x="2842217" y="4818631"/>
            <a:chExt cx="1281254" cy="1213788"/>
          </a:xfrm>
        </p:grpSpPr>
        <p:grpSp>
          <p:nvGrpSpPr>
            <p:cNvPr id="74" name="Group 65">
              <a:extLst>
                <a:ext uri="{FF2B5EF4-FFF2-40B4-BE49-F238E27FC236}">
                  <a16:creationId xmlns:a16="http://schemas.microsoft.com/office/drawing/2014/main" id="{8F5A7B24-3B8E-9701-296E-EFC03A183A5C}"/>
                </a:ext>
              </a:extLst>
            </p:cNvPr>
            <p:cNvGrpSpPr/>
            <p:nvPr/>
          </p:nvGrpSpPr>
          <p:grpSpPr>
            <a:xfrm>
              <a:off x="3365034" y="4818631"/>
              <a:ext cx="220832" cy="193228"/>
              <a:chOff x="0" y="0"/>
              <a:chExt cx="812800" cy="711200"/>
            </a:xfrm>
          </p:grpSpPr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F0C7B50-9989-9029-F975-6E6B38FEE9C7}"/>
                  </a:ext>
                </a:extLst>
              </p:cNvPr>
              <p:cNvSpPr/>
              <p:nvPr/>
            </p:nvSpPr>
            <p:spPr>
              <a:xfrm>
                <a:off x="0" y="0"/>
                <a:ext cx="812800" cy="7112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112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F8DD22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TextBox 67">
                <a:extLst>
                  <a:ext uri="{FF2B5EF4-FFF2-40B4-BE49-F238E27FC236}">
                    <a16:creationId xmlns:a16="http://schemas.microsoft.com/office/drawing/2014/main" id="{784CE36B-0DEF-A3D1-45AC-9D4A47A96874}"/>
                  </a:ext>
                </a:extLst>
              </p:cNvPr>
              <p:cNvSpPr txBox="1"/>
              <p:nvPr/>
            </p:nvSpPr>
            <p:spPr>
              <a:xfrm>
                <a:off x="127000" y="3016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79"/>
                  </a:lnSpc>
                </a:pPr>
                <a:endParaRPr/>
              </a:p>
            </p:txBody>
          </p: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8234339-3EB5-99A5-428B-6341DF2F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2217" y="5528419"/>
              <a:ext cx="1281254" cy="504000"/>
            </a:xfrm>
            <a:prstGeom prst="rect">
              <a:avLst/>
            </a:prstGeom>
          </p:spPr>
        </p:pic>
      </p:grpSp>
      <p:pic>
        <p:nvPicPr>
          <p:cNvPr id="110" name="Picture 109">
            <a:extLst>
              <a:ext uri="{FF2B5EF4-FFF2-40B4-BE49-F238E27FC236}">
                <a16:creationId xmlns:a16="http://schemas.microsoft.com/office/drawing/2014/main" id="{FBF874F1-4B57-0DCD-40E2-2DB0C7B517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97654" y="2112126"/>
            <a:ext cx="900480" cy="504000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74ED1BB4-267E-6022-A683-B0DF796B54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4491" y="5490756"/>
            <a:ext cx="787146" cy="504000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2E411D3D-AE7B-A3AD-536F-576B46D8E93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21267" y="3428377"/>
            <a:ext cx="986086" cy="504000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48EF052C-517C-8270-6EB4-CF217531316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578471" y="6886742"/>
            <a:ext cx="1138846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E568FB-4C01-A87E-5D61-A1A24406CE4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333329" y="2126671"/>
            <a:ext cx="834624" cy="504000"/>
          </a:xfrm>
          <a:prstGeom prst="rect">
            <a:avLst/>
          </a:prstGeom>
        </p:spPr>
      </p:pic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215CF8F-BFF0-E53F-236F-737F2048989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61" y="15545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DE52E79A-99CD-7520-0386-6F0988E01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 dirty="0">
              <a:solidFill>
                <a:srgbClr val="FFFFFF"/>
              </a:solidFill>
              <a:latin typeface="DM Sans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B308F6F-DB27-6771-6D80-554BBF22674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89267" y="6866831"/>
            <a:ext cx="1066286" cy="504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4F4E730-E131-0746-52FD-30EC4D15BA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162482" y="4832358"/>
            <a:ext cx="625936" cy="504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4894090-B35E-4335-7C27-A4CA01AA9B4C}"/>
              </a:ext>
            </a:extLst>
          </p:cNvPr>
          <p:cNvSpPr txBox="1"/>
          <p:nvPr/>
        </p:nvSpPr>
        <p:spPr>
          <a:xfrm>
            <a:off x="7429320" y="3951844"/>
            <a:ext cx="1497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Drop-In </a:t>
            </a:r>
          </a:p>
          <a:p>
            <a:pPr algn="ctr"/>
            <a:r>
              <a:rPr lang="en-GB" sz="1400" b="1" dirty="0"/>
              <a:t>12-2:30pm </a:t>
            </a:r>
          </a:p>
          <a:p>
            <a:pPr algn="ctr"/>
            <a:r>
              <a:rPr lang="en-GB" sz="1400" b="1" dirty="0"/>
              <a:t>Halloween party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BB8D9A42-90CE-D6A6-58DA-65B50CE6F19D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351498" y="6726113"/>
            <a:ext cx="788837" cy="59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100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D4F630-F244-4249-A1DD-CAF66701C4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9022ca7-da8b-462c-ac53-cf911d2e7c5d"/>
    <ds:schemaRef ds:uri="21fe2dc5-e687-4b08-a992-8b5ade4d5474"/>
  </ds:schemaRefs>
</ds:datastoreItem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8CC2F0-B974-48A5-BD33-7B4A2AEDCF02}"/>
</file>

<file path=docProps/app.xml><?xml version="1.0" encoding="utf-8"?>
<Properties xmlns="http://schemas.openxmlformats.org/officeDocument/2006/extended-properties" xmlns:vt="http://schemas.openxmlformats.org/officeDocument/2006/docPropsVTypes">
  <TotalTime>3766</TotalTime>
  <Words>1309</Words>
  <Application>Microsoft Office PowerPoint</Application>
  <PresentationFormat>Custom</PresentationFormat>
  <Paragraphs>427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DM Sans Bold</vt:lpstr>
      <vt:lpstr>DM Sans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cp:lastModifiedBy>Emma Melia</cp:lastModifiedBy>
  <cp:revision>4</cp:revision>
  <dcterms:created xsi:type="dcterms:W3CDTF">2006-08-16T00:00:00Z</dcterms:created>
  <dcterms:modified xsi:type="dcterms:W3CDTF">2024-09-20T11:29:52Z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</Properties>
</file>