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63" r:id="rId5"/>
    <p:sldId id="270" r:id="rId6"/>
    <p:sldId id="271" r:id="rId7"/>
    <p:sldId id="272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8B2A0-94FA-4D5B-83C3-6FE7263CDBA6}" v="2" dt="2025-04-24T06:54:55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3738" autoAdjust="0"/>
  </p:normalViewPr>
  <p:slideViewPr>
    <p:cSldViewPr snapToGrid="0">
      <p:cViewPr varScale="1">
        <p:scale>
          <a:sx n="73" d="100"/>
          <a:sy n="73" d="100"/>
        </p:scale>
        <p:origin x="5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4488B2A0-94FA-4D5B-83C3-6FE7263CDBA6}"/>
    <pc:docChg chg="custSel delSld modSld">
      <pc:chgData name="Higgins, Teigan (Growth Company)" userId="6b977de3-eeb6-4d36-aa47-2111edbf69f3" providerId="ADAL" clId="{4488B2A0-94FA-4D5B-83C3-6FE7263CDBA6}" dt="2025-04-24T06:54:58.613" v="6" actId="207"/>
      <pc:docMkLst>
        <pc:docMk/>
      </pc:docMkLst>
      <pc:sldChg chg="modSp mod">
        <pc:chgData name="Higgins, Teigan (Growth Company)" userId="6b977de3-eeb6-4d36-aa47-2111edbf69f3" providerId="ADAL" clId="{4488B2A0-94FA-4D5B-83C3-6FE7263CDBA6}" dt="2025-04-24T06:54:58.613" v="6" actId="207"/>
        <pc:sldMkLst>
          <pc:docMk/>
          <pc:sldMk cId="3367542206" sldId="263"/>
        </pc:sldMkLst>
        <pc:graphicFrameChg chg="mod modGraphic">
          <ac:chgData name="Higgins, Teigan (Growth Company)" userId="6b977de3-eeb6-4d36-aa47-2111edbf69f3" providerId="ADAL" clId="{4488B2A0-94FA-4D5B-83C3-6FE7263CDBA6}" dt="2025-04-24T06:54:58.613" v="6" actId="207"/>
          <ac:graphicFrameMkLst>
            <pc:docMk/>
            <pc:sldMk cId="3367542206" sldId="263"/>
            <ac:graphicFrameMk id="2" creationId="{00000000-0000-0000-0000-000000000000}"/>
          </ac:graphicFrameMkLst>
        </pc:graphicFrameChg>
      </pc:sldChg>
      <pc:sldChg chg="del">
        <pc:chgData name="Higgins, Teigan (Growth Company)" userId="6b977de3-eeb6-4d36-aa47-2111edbf69f3" providerId="ADAL" clId="{4488B2A0-94FA-4D5B-83C3-6FE7263CDBA6}" dt="2025-04-24T06:54:40.278" v="0" actId="2696"/>
        <pc:sldMkLst>
          <pc:docMk/>
          <pc:sldMk cId="197060729" sldId="269"/>
        </pc:sldMkLst>
      </pc:sldChg>
      <pc:sldChg chg="modSp mod">
        <pc:chgData name="Higgins, Teigan (Growth Company)" userId="6b977de3-eeb6-4d36-aa47-2111edbf69f3" providerId="ADAL" clId="{4488B2A0-94FA-4D5B-83C3-6FE7263CDBA6}" dt="2025-04-24T06:54:51.569" v="2" actId="207"/>
        <pc:sldMkLst>
          <pc:docMk/>
          <pc:sldMk cId="1833183634" sldId="272"/>
        </pc:sldMkLst>
        <pc:graphicFrameChg chg="mod modGraphic">
          <ac:chgData name="Higgins, Teigan (Growth Company)" userId="6b977de3-eeb6-4d36-aa47-2111edbf69f3" providerId="ADAL" clId="{4488B2A0-94FA-4D5B-83C3-6FE7263CDBA6}" dt="2025-04-24T06:54:51.569" v="2" actId="207"/>
          <ac:graphicFrameMkLst>
            <pc:docMk/>
            <pc:sldMk cId="1833183634" sldId="272"/>
            <ac:graphicFrameMk id="2" creationId="{04362A33-3EEC-89E0-2A43-DC13A97D19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6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968A2-6DBF-614A-6585-2E0E1866E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06489-B11E-86B7-B518-D8E3030A4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53F3E-FC4F-2548-C1E9-D40CAC613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0030-B054-CC52-74B0-AE0B5F9D5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3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4458-6A98-2989-C419-549F2311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860E4-2AFE-EB17-5963-B2B59F5F9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E2E72-2CF6-5D8B-BA97-7E99C6EE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18886-0E39-A4DE-18ED-1DB45CB37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5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B1370-E67F-65BF-F93E-D8F15FF75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F47DA-F655-84C7-C17D-B7A4FC3DB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A5B5E-8CBB-CD7F-E465-A14D18F6F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36281-96D5-7760-3C13-C7461A7EC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7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24328"/>
              </p:ext>
            </p:extLst>
          </p:nvPr>
        </p:nvGraphicFramePr>
        <p:xfrm>
          <a:off x="2735658" y="689315"/>
          <a:ext cx="7707753" cy="6818911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0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DM Sans"/>
                        </a:rPr>
                        <a:t>BANK HOLIDAY – HUB CLOSED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8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8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7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Healthy &amp; positive mental outlook.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May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33542" y="1125228"/>
            <a:ext cx="3325596" cy="3788799"/>
            <a:chOff x="76200" y="47625"/>
            <a:chExt cx="11124923" cy="12674449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10388323" y="1190927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12395521" y="3913152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7425627" y="1519343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4545328" y="374721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927797" y="812263"/>
            <a:ext cx="8872868" cy="1389323"/>
            <a:chOff x="127000" y="-3516131"/>
            <a:chExt cx="32657709" cy="5113578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31971909" y="-351613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284473" y="5036385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12976993" y="835724"/>
            <a:ext cx="2232526" cy="1883376"/>
            <a:chOff x="127000" y="-6271603"/>
            <a:chExt cx="8217093" cy="6932003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7531293" y="-6271603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131890" y="6087060"/>
            <a:ext cx="996502" cy="1107308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3653" y="3102031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1816" y="1719536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723" y="3852068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0249" y="6572063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5874289" y="1670293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15009548" y="1186085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6442202" y="2350313"/>
            <a:ext cx="2047232" cy="2954155"/>
            <a:chOff x="139700" y="-7498424"/>
            <a:chExt cx="5662875" cy="8171524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4989775" y="-749842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5867376" y="5013607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15046053" y="41451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517522" y="264059"/>
              <a:ext cx="168275" cy="1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7537652" y="3472818"/>
            <a:ext cx="1179176" cy="766665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11624687" y="1719536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962857" y="54431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91E57290-249B-718F-9A7B-C162B5409C05}"/>
              </a:ext>
            </a:extLst>
          </p:cNvPr>
          <p:cNvGrpSpPr/>
          <p:nvPr/>
        </p:nvGrpSpPr>
        <p:grpSpPr>
          <a:xfrm>
            <a:off x="11689528" y="2500137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2E2032BE-1637-E36F-42A3-55EBEEFD1A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4F84516-422F-9580-7192-B46F9E37F1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827F9426-6140-2FFD-1452-AD951081414B}"/>
              </a:ext>
            </a:extLst>
          </p:cNvPr>
          <p:cNvGrpSpPr/>
          <p:nvPr/>
        </p:nvGrpSpPr>
        <p:grpSpPr>
          <a:xfrm rot="2700000">
            <a:off x="4235021" y="4207219"/>
            <a:ext cx="293842" cy="293842"/>
            <a:chOff x="0" y="0"/>
            <a:chExt cx="812800" cy="812800"/>
          </a:xfrm>
        </p:grpSpPr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25D9289C-C1E3-F6E6-A56A-4BC403FFAD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8">
              <a:extLst>
                <a:ext uri="{FF2B5EF4-FFF2-40B4-BE49-F238E27FC236}">
                  <a16:creationId xmlns:a16="http://schemas.microsoft.com/office/drawing/2014/main" id="{35EAD048-BD5E-375D-2523-0831A46C9B1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1CBBEC93-841D-A68F-5837-8272017C9023}"/>
              </a:ext>
            </a:extLst>
          </p:cNvPr>
          <p:cNvGrpSpPr/>
          <p:nvPr/>
        </p:nvGrpSpPr>
        <p:grpSpPr>
          <a:xfrm rot="2700000">
            <a:off x="5837596" y="4176025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AD613FAB-E306-B13B-1D83-16EB4A04B2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Box 48">
              <a:extLst>
                <a:ext uri="{FF2B5EF4-FFF2-40B4-BE49-F238E27FC236}">
                  <a16:creationId xmlns:a16="http://schemas.microsoft.com/office/drawing/2014/main" id="{A7C077D2-EA2E-CE56-622D-7D0A0D20349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754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102C-63E8-C9A6-FA88-3FB908388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8F6101-2E75-C596-E401-C0F01751D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85377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12th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13th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 to help find employment.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 Black Inclusion Week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EDI International Day Against Homophobia, Biphobia and Transphobia. </a:t>
                      </a: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Talk and 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4346179-BA3B-3E81-B12A-3CD70B0F7BA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56B86AC-81DF-1838-C64F-39A4C0EEE2F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E7C98A3-78FB-4991-BC04-FB1796349ACB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9FD49F0-337C-E099-CC02-67D7A6B5499C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7949FEE-9541-B255-6F06-2C08C8FA99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662348D-CDDE-3E19-9427-345485F11B4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08570806-ACE8-D653-3F8B-D03C1AE6E4C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FBBBEF2-0624-1194-35C2-C672397960DD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DFFA2E0-7EE3-157B-0671-231DF3AB590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868B05E-21A9-D37A-C4F9-9A9FCFDE6D2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6FB2D9B-3689-FCF0-6C22-1B79524E5D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A3BE9C22-8F20-2710-686A-2A1C94B8662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D9F89CC-E1AD-4097-C6E1-E1B46036E854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3C0465D-0FA5-B19E-ABAC-E123D6D0BA6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A74866A0-E124-EAA6-1E93-61557F06B9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A7CFBB26-7295-E146-F5BA-B59CAC53C1C3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May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1262ACEC-6FE4-F3BC-CD29-E5ADB84A31A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9A81B5B-7E16-1938-F38A-32982786335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7409B54-368A-A99C-36DC-CC813E4A0FF2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B9B9CD0E-49DE-535D-431F-E0F0C1605336}"/>
              </a:ext>
            </a:extLst>
          </p:cNvPr>
          <p:cNvGrpSpPr/>
          <p:nvPr/>
        </p:nvGrpSpPr>
        <p:grpSpPr>
          <a:xfrm>
            <a:off x="15054289" y="2032141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26067193-24B0-79E4-E9F4-395E36A7EA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00DC7CC4-7726-9509-AF61-E0002A2BE5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1D4D89E-7D1D-C93C-9DC0-12E1C378E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757D2BCE-3A13-5D61-B4E2-989ACE280981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281F18FF-580B-8E44-72B8-EE41856496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78B8E5A2-72E2-5BF8-CBD6-A8C3E2A45B9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7C77EE26-9534-A1DF-98BC-FCCEF68A749A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BA4279AE-2383-C0B3-2122-D360F13FE24E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5D05628B-BAD4-7CAA-EC38-A62F51F4AE7D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4597D0D2-742E-B115-0BCD-D443A51A12CB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2E881B52-C02A-C1F3-77D6-7727E5EB56E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D52D17D2-E8BA-B235-7DA1-6424E8E4C3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3F625043-A412-5053-2CC9-A2D161E28481}"/>
              </a:ext>
            </a:extLst>
          </p:cNvPr>
          <p:cNvGrpSpPr/>
          <p:nvPr/>
        </p:nvGrpSpPr>
        <p:grpSpPr>
          <a:xfrm>
            <a:off x="5809564" y="177423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66D873AC-2B67-1FA4-0F96-50ABCC16F9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55F35E03-E95E-8379-970C-7ACA0C7FFAD5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1E35346D-8EB1-1733-23D5-C7712A948116}"/>
              </a:ext>
            </a:extLst>
          </p:cNvPr>
          <p:cNvGrpSpPr/>
          <p:nvPr/>
        </p:nvGrpSpPr>
        <p:grpSpPr>
          <a:xfrm>
            <a:off x="4326131" y="510975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A15FD0D5-E921-7730-EB6D-29609C2732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7EA0D110-1586-3E1D-5E7F-B51E7F5A267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F5E91274-1BD3-3D17-6307-F12B3557AF85}"/>
              </a:ext>
            </a:extLst>
          </p:cNvPr>
          <p:cNvGrpSpPr/>
          <p:nvPr/>
        </p:nvGrpSpPr>
        <p:grpSpPr>
          <a:xfrm>
            <a:off x="12908160" y="265991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0CD6A01-3E1A-2776-BE18-CBD7607F73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D8A4D2E6-0016-E315-D7FD-89D0FBE5D40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BAA63DC8-D485-64F2-9FFB-6AD0EFD5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254545" y="628278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12D01DF-32B9-7175-C141-63D260BC8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6647" y="2756526"/>
            <a:ext cx="1122153" cy="787182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94E293F-3772-C15C-032D-EC3DD7B08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424" y="6602308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8FE4296B-066D-6A53-EE00-25542A168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34BCCCA1-51FE-F12B-79D3-BE5634207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281" y="3950083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EF13CA1B-2995-E92F-A980-DE7A2C1FA434}"/>
              </a:ext>
            </a:extLst>
          </p:cNvPr>
          <p:cNvGrpSpPr/>
          <p:nvPr/>
        </p:nvGrpSpPr>
        <p:grpSpPr>
          <a:xfrm>
            <a:off x="7441589" y="1769824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75AB2B50-7B02-1158-3B51-73908A57272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74E85A-BDFA-2D28-8DB0-504D6EDE50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459259E1-746E-8005-B78F-AD5A7E8AAA4D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400C2FF3-2361-6E2C-BF71-6095CED56E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B1498280-34E5-5891-0C79-34DBB9C21E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7AF2F395-BD74-80DE-70ED-F83B7FE4BEFA}"/>
              </a:ext>
            </a:extLst>
          </p:cNvPr>
          <p:cNvGrpSpPr/>
          <p:nvPr/>
        </p:nvGrpSpPr>
        <p:grpSpPr>
          <a:xfrm rot="2700000">
            <a:off x="4251448" y="3505472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6FEBFB27-9444-BFDC-BE60-8D244B012F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71CB90D1-47D3-0F82-6B41-F609AF83A23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9F52FCFD-6A3A-D81E-63FB-1EA6B671B347}"/>
              </a:ext>
            </a:extLst>
          </p:cNvPr>
          <p:cNvGrpSpPr/>
          <p:nvPr/>
        </p:nvGrpSpPr>
        <p:grpSpPr>
          <a:xfrm>
            <a:off x="15054289" y="123485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319AE46-AC58-4F04-6499-B5F58F91D3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AE65077C-16DC-708D-A8FA-EDAB9F9A58E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B959FE2-4F89-EC06-774B-B11F72C1761C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44F31DA-1224-EDA6-96E6-F09D9E3F919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251E2592-5E6E-0F1C-B869-3CC3D83F8A3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D58AFC3C-1E9E-8633-6259-FBA7E44A7D4A}"/>
              </a:ext>
            </a:extLst>
          </p:cNvPr>
          <p:cNvGrpSpPr/>
          <p:nvPr/>
        </p:nvGrpSpPr>
        <p:grpSpPr>
          <a:xfrm>
            <a:off x="7679538" y="3950083"/>
            <a:ext cx="912757" cy="624744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9F181D0-E96F-A384-CF16-E90C8106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12187B58-A9FD-1919-FA67-289BAE650537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D08C6330-5A9D-A963-C0D0-0B5B53FE046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8C0E018-8D61-F132-75D3-E87E4E7C93C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23335340-8969-D0A9-8B65-2E1C4F323596}"/>
              </a:ext>
            </a:extLst>
          </p:cNvPr>
          <p:cNvGrpSpPr/>
          <p:nvPr/>
        </p:nvGrpSpPr>
        <p:grpSpPr>
          <a:xfrm>
            <a:off x="8922635" y="53527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9C1AEDFF-67F2-90A4-3976-63D772FE96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CDD64E38-6AE9-FCA3-A10A-60B9BCD409B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2FFB41A7-B146-3844-63B2-A52D5F0D7C39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689E92B5-E8ED-C675-CCD5-85AED4DDED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04BE441E-E60B-7173-CD4E-5ACEF258C1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669E114B-00B9-E761-60B9-8D74E37CD9DB}"/>
              </a:ext>
            </a:extLst>
          </p:cNvPr>
          <p:cNvGrpSpPr/>
          <p:nvPr/>
        </p:nvGrpSpPr>
        <p:grpSpPr>
          <a:xfrm>
            <a:off x="15053264" y="1666429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74493C7D-2B5E-85B5-2900-8ABE3528C43A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F7C253EA-FBEE-F746-1FF3-23DF3DA398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7A27212B-BC50-337C-3972-5B8EC896761B}"/>
              </a:ext>
            </a:extLst>
          </p:cNvPr>
          <p:cNvGrpSpPr/>
          <p:nvPr/>
        </p:nvGrpSpPr>
        <p:grpSpPr>
          <a:xfrm>
            <a:off x="4299056" y="4313772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27E241FE-0294-98D0-83A6-DBE208CD02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110EDB23-C171-2A1E-EF1C-C9F8D9F87B4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7EE4EDAD-4DCE-7ED5-ECE4-74029BA4786A}"/>
              </a:ext>
            </a:extLst>
          </p:cNvPr>
          <p:cNvGrpSpPr/>
          <p:nvPr/>
        </p:nvGrpSpPr>
        <p:grpSpPr>
          <a:xfrm rot="2700000">
            <a:off x="8872643" y="4266795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C39585F7-1DA2-6ECE-3A52-3EC0AEB5E0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7E527DD5-BA8F-0D61-0811-9E1D8CCB786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3591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D959-3D81-728B-1590-5609215A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48945A-E390-D3B9-B8DD-36D4023CA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91319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 to help find employment.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8CBEBD8-BAD0-B15B-2408-4E893FC2B159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FEE02BE-7272-48B8-7775-F20F717D982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9963549-214B-7621-67B3-1CCB8ACE4057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6E71947-6083-265C-268A-1B58C2B6E38F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7F6075F-65A9-A4D1-34D2-675F653346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7C557F7-78C1-9702-F076-7D1B42F5238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6D98A60-B536-F7D8-6A1E-EA75793EB3C2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2F30E92-2CDF-B92E-8523-824742030314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CDB1178-7539-D8C4-FAA0-4A8C360DC1D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22C4BEE-E6EB-357C-D8D2-0F79341009A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7780204-4421-CF5B-9F18-974D06A10D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7F996C8-062A-4171-29B0-6309ECE1003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760053D3-4C6D-CE71-D4C4-2A086D4825C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55823BE-132B-6B68-B510-C09F39A5A20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3643BA50-046F-EACB-0CCD-6511652840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3018198-C9B5-3962-6EC5-32F1AB83A2DD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May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7839CC7F-2B6F-2927-4121-F18F75A8C5F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D59F3B30-A750-24BF-269F-8A95A2701CB2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4FD0D228-7C65-6140-2CF9-704F25C4E4A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7001C1F8-E99F-6159-FF51-C29A99E896CF}"/>
              </a:ext>
            </a:extLst>
          </p:cNvPr>
          <p:cNvGrpSpPr/>
          <p:nvPr/>
        </p:nvGrpSpPr>
        <p:grpSpPr>
          <a:xfrm>
            <a:off x="15054289" y="2032141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2358DE4C-4B32-54CA-50A9-45EBCEF3ED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5B104C35-AE55-1B00-67AB-4E4162D638F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E304BBA-D327-FDCC-F589-226C587C4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0454F4B4-4B55-2C1C-8656-583A2F8608D5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1B564B7B-43BC-3C6F-3AA9-781323B86D3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3990F6C3-302A-F23D-6356-4718031929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EDCC0E3A-47D8-96CB-CC2C-15E67BD3E138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842FE17C-6092-707E-1076-10C62F508573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8981F321-E599-D9B7-1170-E65E5EFA8ACD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12223731-0172-A3F3-5E8B-83B1AC720536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3C7513CD-2F37-2F81-6F73-B062D9F1CF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DE214613-C4B4-1DDD-4344-9288824E723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B086F01C-F53D-499A-A5EF-9DA7DB0C6963}"/>
              </a:ext>
            </a:extLst>
          </p:cNvPr>
          <p:cNvGrpSpPr/>
          <p:nvPr/>
        </p:nvGrpSpPr>
        <p:grpSpPr>
          <a:xfrm>
            <a:off x="5809564" y="177423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FBB21B5-3CE2-EB6B-6838-A0ACCF9C0A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27CDB6B7-5851-926A-F688-7F450A82839C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910A6AEA-5E4E-7642-3341-676A8B03D7EB}"/>
              </a:ext>
            </a:extLst>
          </p:cNvPr>
          <p:cNvGrpSpPr/>
          <p:nvPr/>
        </p:nvGrpSpPr>
        <p:grpSpPr>
          <a:xfrm>
            <a:off x="4326131" y="510975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07C4BA2B-29BF-2D89-0C6C-44C1179C12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7755474B-B72B-D85D-0670-B1260B3E767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7093A415-1CBC-E326-671A-8749BACC5045}"/>
              </a:ext>
            </a:extLst>
          </p:cNvPr>
          <p:cNvGrpSpPr/>
          <p:nvPr/>
        </p:nvGrpSpPr>
        <p:grpSpPr>
          <a:xfrm>
            <a:off x="12908160" y="265991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65ACE350-1A36-238F-869F-3174B695B26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FCC80330-977A-DA2B-0A90-A661F56C16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A7E6299D-9D12-F35C-2410-DAB37825E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254545" y="628278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C60C5823-18A4-FDA6-BC7E-3E745995B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607" y="3526590"/>
            <a:ext cx="1122153" cy="787182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312C93BC-0ACE-D39F-3D06-4C8F04838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424" y="6602308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E1B419C-0B22-247D-5B9A-915AA6C6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08" y="6750587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99C4E21-628C-9849-E1AD-6FE139ACD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281" y="3950083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CDDD05F4-F43B-8C34-A03F-60B24EAA54D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8ACFDC4-A18D-BD9F-AB04-7479656779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8DFCA7-9500-F29A-B8BD-3F36FA5F0CF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14EA5447-08EC-E227-4AB3-0DED27986199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0BEB4EBB-87E5-56F1-F148-960DAD93E0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2668A6C0-5630-51A5-E1E9-5896D86263E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3495269B-DE4D-DF1C-2D8C-0640EE17D2AA}"/>
              </a:ext>
            </a:extLst>
          </p:cNvPr>
          <p:cNvGrpSpPr/>
          <p:nvPr/>
        </p:nvGrpSpPr>
        <p:grpSpPr>
          <a:xfrm rot="2700000">
            <a:off x="4227824" y="3853906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CAE65D61-F192-CA3F-A071-B48CA94434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A1A80D2F-1CDE-BEBB-85E8-8AC184E61B0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1152A882-C3D9-FE5D-84E8-97655EF1D9F1}"/>
              </a:ext>
            </a:extLst>
          </p:cNvPr>
          <p:cNvGrpSpPr/>
          <p:nvPr/>
        </p:nvGrpSpPr>
        <p:grpSpPr>
          <a:xfrm>
            <a:off x="15054289" y="123485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700D94FE-5406-5FF6-FEA9-3B9756CAC9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1CDD1AB7-B676-08EE-5292-DB0671962A7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EC492B6E-EF80-45E6-43B3-A943D950A760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4B672CF0-58DD-FBEB-42AB-72F1A449878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45C97994-E5C7-7232-3789-1010904646E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1AA6BE52-647F-6A8D-F8BF-AA5AF246ADB9}"/>
              </a:ext>
            </a:extLst>
          </p:cNvPr>
          <p:cNvGrpSpPr/>
          <p:nvPr/>
        </p:nvGrpSpPr>
        <p:grpSpPr>
          <a:xfrm>
            <a:off x="7614667" y="3573416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08C4BFA1-3973-101C-1D60-7DBE640CF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398A99AA-2487-9670-7F78-BFBFFA188C47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573C6785-25C2-729B-E47C-BFA983F4FE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8F5BE90-FCBB-0648-7D68-50FBFAFDBC5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F176CD33-1886-117F-A13D-A52E5855EED0}"/>
              </a:ext>
            </a:extLst>
          </p:cNvPr>
          <p:cNvGrpSpPr/>
          <p:nvPr/>
        </p:nvGrpSpPr>
        <p:grpSpPr>
          <a:xfrm>
            <a:off x="8922635" y="53527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D17B36D9-433B-7CD6-EA42-E8364700A9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67EDF72A-BAAD-8427-81F5-76E9AEEFE5B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C2937E84-21C3-F389-0D33-6C7F34985F1D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6E76527-5DBE-ABC1-034F-AEFFD966B7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F2A89294-FE34-0BD9-14E4-36CCABE0D82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14D25271-549C-ACBF-6FC8-441473B4CEE8}"/>
              </a:ext>
            </a:extLst>
          </p:cNvPr>
          <p:cNvGrpSpPr/>
          <p:nvPr/>
        </p:nvGrpSpPr>
        <p:grpSpPr>
          <a:xfrm>
            <a:off x="15053264" y="1666429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2B223C6F-A0A8-51A7-8891-893B3099A9E9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AF0F3F91-F68B-921C-E8AE-30E1741FBAE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6AEFA2E0-8EB5-D23F-5501-0C26BAD5CABA}"/>
              </a:ext>
            </a:extLst>
          </p:cNvPr>
          <p:cNvGrpSpPr/>
          <p:nvPr/>
        </p:nvGrpSpPr>
        <p:grpSpPr>
          <a:xfrm>
            <a:off x="13686896" y="2941840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8B942741-FD84-0D19-EEA4-588EBFC96C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3C127BFE-C437-505A-51C0-D0EB3028943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39E46FB1-1307-613F-73CF-4C3DF9429EA1}"/>
              </a:ext>
            </a:extLst>
          </p:cNvPr>
          <p:cNvGrpSpPr/>
          <p:nvPr/>
        </p:nvGrpSpPr>
        <p:grpSpPr>
          <a:xfrm rot="2700000">
            <a:off x="8813667" y="3124183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FB1B3FAB-6778-E5B7-3D54-097D89730F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C1024DD2-138E-64CC-E668-B248C547FAF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590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24E07-FE99-8819-EE7A-F25567B24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4362A33-3EEC-89E0-2A43-DC13A97D1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98962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"/>
                        </a:rPr>
                        <a:t>BANK HOLIDAY – HUB CLOSED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and Buying food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Women’s 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EB6A1142-D386-F15A-0EB2-5EC15E64EB20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B4357D3-5F9E-BFF9-5C81-A44D31B634AF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D997C6F-6BF3-A4FD-A5BB-DAC1C7E51C47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1FF096DF-C808-4113-81C6-F3E51DDB4F53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D207E65-723F-0EBD-6564-20CEFBBC014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7A3E313-02CD-8CD6-2B66-2B0305EE2B8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7F7877E3-C946-8F90-B352-F29B01394868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D591047-8365-535D-1CA1-0AE2AD0A5C19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16660B0F-0307-3241-1322-138CBDF6E02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850F2289-9219-64BB-A5B0-5420193F5FAB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7AD1E45-5BFE-1112-831E-1B866532F4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EED19D44-5984-DFB7-6A18-D166D6EB0EE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EAD565DF-2B23-3523-00F8-155A061354A1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509E5C4-DA39-9558-9921-540E51334C7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BCDE6BF2-E108-3164-8C18-25EA74CFB4C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4102879A-A4F1-A9EB-438A-3896C7308300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May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88941A4-5ECF-9C23-FED2-9EEC16771B6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A5EBEE7F-5EAA-7867-41C6-80539732B12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3FD707A9-2E7B-9FAF-649B-951003B3A35C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1EC5079B-0F8B-933A-B523-DD2E439A62FF}"/>
              </a:ext>
            </a:extLst>
          </p:cNvPr>
          <p:cNvGrpSpPr/>
          <p:nvPr/>
        </p:nvGrpSpPr>
        <p:grpSpPr>
          <a:xfrm>
            <a:off x="15054289" y="2032141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469385A4-40E0-3E0F-2070-EF17C2260F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DFC09DA2-6893-4134-3104-3D3758A08B0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9057847-3883-9BA2-77CF-4C021702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DF447111-9FF1-EEB9-3DFA-3885EB3C8AC6}"/>
              </a:ext>
            </a:extLst>
          </p:cNvPr>
          <p:cNvGrpSpPr/>
          <p:nvPr/>
        </p:nvGrpSpPr>
        <p:grpSpPr>
          <a:xfrm>
            <a:off x="13308765" y="34033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E6A6C2F6-B751-82DF-A0C3-752D455F48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8F4C0E60-54F0-46EB-FA83-B2B973A0024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A32AC3A0-9B11-E359-C167-080AD76F48FE}"/>
              </a:ext>
            </a:extLst>
          </p:cNvPr>
          <p:cNvGrpSpPr/>
          <p:nvPr/>
        </p:nvGrpSpPr>
        <p:grpSpPr>
          <a:xfrm>
            <a:off x="12873655" y="2811079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A345E633-3C48-AD05-AF4D-957C91285329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FC3B50E4-A285-D987-E317-BD9C1FC6DE2A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6D43EA72-9091-3F31-2CB7-B11E8A56E584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608A2900-8D58-5F8A-4E29-81DE96F2BF4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387034E2-08B4-90D8-E0F5-E2FC9CF2D5A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340E50B2-366B-12BE-15D3-C2B05BF54775}"/>
              </a:ext>
            </a:extLst>
          </p:cNvPr>
          <p:cNvGrpSpPr/>
          <p:nvPr/>
        </p:nvGrpSpPr>
        <p:grpSpPr>
          <a:xfrm>
            <a:off x="5809564" y="177423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A8AF9A9-2DAC-C085-EA48-B24DD66EF82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2A271701-B8C8-19F8-0A6D-BE4602E00014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CA64C613-0E3C-7803-044A-30F270A7E3EA}"/>
              </a:ext>
            </a:extLst>
          </p:cNvPr>
          <p:cNvGrpSpPr/>
          <p:nvPr/>
        </p:nvGrpSpPr>
        <p:grpSpPr>
          <a:xfrm>
            <a:off x="4326131" y="510975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57C10F70-92BD-4CCB-AABF-8D9F7C198A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2237AA3D-54A3-7EBC-3F20-2DDF11B85B5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D0614B57-95CD-22DD-F14E-B70FC356393C}"/>
              </a:ext>
            </a:extLst>
          </p:cNvPr>
          <p:cNvGrpSpPr/>
          <p:nvPr/>
        </p:nvGrpSpPr>
        <p:grpSpPr>
          <a:xfrm>
            <a:off x="12908160" y="265991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89E3733C-BDAC-078B-17BB-3DAB79331FB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490117D7-C712-B5C2-041E-2CFF942B77E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737A4825-3D42-D41E-ECB5-E45CF70F6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254545" y="628278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84955BD-790D-B486-DD3F-38A4D2949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2829" y="3532820"/>
            <a:ext cx="1122153" cy="787182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63BDEE01-216D-E220-EC05-78DDBD5DA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424" y="6602308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E2AAF371-6919-6913-9B93-19CB0D31F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0808" y="2208251"/>
            <a:ext cx="919310" cy="644889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4C97D573-AA66-D263-3968-2C82F7707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3833" y="1094498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9D721459-76B8-A1EA-4AA8-E93068BC64AA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D5AAB5A8-181D-C342-DE1F-20E557230A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55DC1D-DB7D-ABD6-77D7-E22D0A3AA07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7BE34F37-2ABF-0268-B8CB-63411496E0EE}"/>
              </a:ext>
            </a:extLst>
          </p:cNvPr>
          <p:cNvGrpSpPr/>
          <p:nvPr/>
        </p:nvGrpSpPr>
        <p:grpSpPr>
          <a:xfrm rot="2700000">
            <a:off x="5812300" y="4252456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808A6303-3F26-F1C3-147F-48EE7EF010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0E70264C-DF28-842A-34D7-FF063854C1C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4D613A59-7C5B-F6BA-2794-92697CEECEC9}"/>
              </a:ext>
            </a:extLst>
          </p:cNvPr>
          <p:cNvGrpSpPr/>
          <p:nvPr/>
        </p:nvGrpSpPr>
        <p:grpSpPr>
          <a:xfrm rot="2700000">
            <a:off x="4251448" y="3505472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9BB56E2A-EE6B-0717-79A7-FB1AB3560B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FA948082-492D-C0E5-4753-CD952A01CF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FBC5076C-F212-12D4-C9CE-F4C514A7B2E2}"/>
              </a:ext>
            </a:extLst>
          </p:cNvPr>
          <p:cNvGrpSpPr/>
          <p:nvPr/>
        </p:nvGrpSpPr>
        <p:grpSpPr>
          <a:xfrm>
            <a:off x="15054289" y="123485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8629DB82-C69F-D765-C3AB-FF6D6D7C85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17050E55-88FE-8571-8C58-B03C42B0DC4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D9A2894B-C880-8CE6-4914-189870C4F4AA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29F13BCF-D9E0-3706-04DD-E993760AFA4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2E117E74-B42E-C7F9-5142-62C717A1F8D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4985201-289C-7B81-5F44-AA56F722CF65}"/>
              </a:ext>
            </a:extLst>
          </p:cNvPr>
          <p:cNvGrpSpPr/>
          <p:nvPr/>
        </p:nvGrpSpPr>
        <p:grpSpPr>
          <a:xfrm>
            <a:off x="7614667" y="3573416"/>
            <a:ext cx="1049414" cy="754593"/>
            <a:chOff x="5004" y="7113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25A510C8-BFD6-5988-777D-759DEB991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5004" y="7113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18F60D0D-3DB9-D199-0C65-EAEDA9C9FA06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B4ACEE45-F385-351F-C810-B93490870D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664FB55-75CC-CBB5-F578-9A9F1217A4A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43D16233-B3C6-F55D-FAA3-DC51455C51A7}"/>
              </a:ext>
            </a:extLst>
          </p:cNvPr>
          <p:cNvGrpSpPr/>
          <p:nvPr/>
        </p:nvGrpSpPr>
        <p:grpSpPr>
          <a:xfrm>
            <a:off x="8922635" y="53527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C15F0ADF-E572-421E-0EAE-570ED1CEBB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97699BAD-2736-DD36-1BB2-C7914F84A01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43DA718A-0047-19BD-3808-23BFC213A93C}"/>
              </a:ext>
            </a:extLst>
          </p:cNvPr>
          <p:cNvGrpSpPr/>
          <p:nvPr/>
        </p:nvGrpSpPr>
        <p:grpSpPr>
          <a:xfrm>
            <a:off x="5867376" y="512512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D777F0B4-32B1-2E4C-EBB6-105F985F0E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27989C0C-492C-3274-0C2C-58FF5E7DB73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A1362F54-4756-5FD4-D51F-3B11D6071CFB}"/>
              </a:ext>
            </a:extLst>
          </p:cNvPr>
          <p:cNvGrpSpPr/>
          <p:nvPr/>
        </p:nvGrpSpPr>
        <p:grpSpPr>
          <a:xfrm>
            <a:off x="15053264" y="1666429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5415CDCD-5EDF-35BA-DC5B-AB33E40471FA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7BB44EB9-A8BE-4CEC-5BD2-917A4B56E24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96CF5FDF-184C-369F-589E-AEBD01326CD6}"/>
              </a:ext>
            </a:extLst>
          </p:cNvPr>
          <p:cNvGrpSpPr/>
          <p:nvPr/>
        </p:nvGrpSpPr>
        <p:grpSpPr>
          <a:xfrm>
            <a:off x="4299056" y="4313772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502C9BBC-9B97-EBF9-8E88-0E54C2A076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0563E087-97D8-9A52-80D6-DB23993624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9A490DEE-9444-D03B-D3FE-BE2F1054AA36}"/>
              </a:ext>
            </a:extLst>
          </p:cNvPr>
          <p:cNvGrpSpPr/>
          <p:nvPr/>
        </p:nvGrpSpPr>
        <p:grpSpPr>
          <a:xfrm rot="2700000">
            <a:off x="8813667" y="3124183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38C3DDE6-63D7-B8A5-36AD-E8227A20B4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9E7DD0A4-D1A0-14C4-A195-0CB2FF316B0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3318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</ds:schemaRefs>
</ds:datastoreItem>
</file>

<file path=customXml/itemProps2.xml><?xml version="1.0" encoding="utf-8"?>
<ds:datastoreItem xmlns:ds="http://schemas.openxmlformats.org/officeDocument/2006/customXml" ds:itemID="{E2D59D33-978B-4687-820F-DE8615C7C6D7}"/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1282</Words>
  <Application>Microsoft Office PowerPoint</Application>
  <PresentationFormat>Custom</PresentationFormat>
  <Paragraphs>346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Arial</vt:lpstr>
      <vt:lpstr>Calibri</vt:lpstr>
      <vt:lpstr>Aptos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145</cp:revision>
  <cp:lastPrinted>2024-10-21T10:21:11Z</cp:lastPrinted>
  <dcterms:created xsi:type="dcterms:W3CDTF">2006-08-16T00:00:00Z</dcterms:created>
  <dcterms:modified xsi:type="dcterms:W3CDTF">2025-04-24T06:55:00Z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