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61" r:id="rId5"/>
    <p:sldId id="265" r:id="rId6"/>
    <p:sldId id="266" r:id="rId7"/>
    <p:sldId id="262" r:id="rId8"/>
    <p:sldId id="267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pitchFamily="2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05743-0A8F-5177-7FFD-1868F4AADE2F}" v="10" dt="2025-07-03T10:45:09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130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7B0504F8-05E1-4938-87CB-618872E38FED}"/>
    <pc:docChg chg="custSel modSld">
      <pc:chgData name="Higgins, Teigan (Growth Company)" userId="6b977de3-eeb6-4d36-aa47-2111edbf69f3" providerId="ADAL" clId="{7B0504F8-05E1-4938-87CB-618872E38FED}" dt="2025-06-23T08:04:39.957" v="62" actId="1076"/>
      <pc:docMkLst>
        <pc:docMk/>
      </pc:docMkLst>
      <pc:sldChg chg="modSp mod">
        <pc:chgData name="Higgins, Teigan (Growth Company)" userId="6b977de3-eeb6-4d36-aa47-2111edbf69f3" providerId="ADAL" clId="{7B0504F8-05E1-4938-87CB-618872E38FED}" dt="2025-06-23T08:00:38.464" v="32" actId="1076"/>
        <pc:sldMkLst>
          <pc:docMk/>
          <pc:sldMk cId="4037666853" sldId="261"/>
        </pc:sldMkLst>
        <pc:graphicFrameChg chg="modGraphic">
          <ac:chgData name="Higgins, Teigan (Growth Company)" userId="6b977de3-eeb6-4d36-aa47-2111edbf69f3" providerId="ADAL" clId="{7B0504F8-05E1-4938-87CB-618872E38FED}" dt="2025-06-23T08:00:00.550" v="21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7B0504F8-05E1-4938-87CB-618872E38FED}" dt="2025-06-23T08:00:38.464" v="32" actId="1076"/>
          <ac:picMkLst>
            <pc:docMk/>
            <pc:sldMk cId="4037666853" sldId="261"/>
            <ac:picMk id="10" creationId="{6FC6400C-6DD5-0C25-8399-9825C2901768}"/>
          </ac:picMkLst>
        </pc:picChg>
        <pc:picChg chg="mod">
          <ac:chgData name="Higgins, Teigan (Growth Company)" userId="6b977de3-eeb6-4d36-aa47-2111edbf69f3" providerId="ADAL" clId="{7B0504F8-05E1-4938-87CB-618872E38FED}" dt="2025-06-23T08:00:32.867" v="29" actId="1076"/>
          <ac:picMkLst>
            <pc:docMk/>
            <pc:sldMk cId="4037666853" sldId="261"/>
            <ac:picMk id="36" creationId="{2D9DBE68-8EDC-2F81-F88E-DA3B0F6E0FFA}"/>
          </ac:picMkLst>
        </pc:picChg>
      </pc:sldChg>
      <pc:sldChg chg="modSp mod">
        <pc:chgData name="Higgins, Teigan (Growth Company)" userId="6b977de3-eeb6-4d36-aa47-2111edbf69f3" providerId="ADAL" clId="{7B0504F8-05E1-4938-87CB-618872E38FED}" dt="2025-06-23T08:01:35.956" v="52" actId="20577"/>
        <pc:sldMkLst>
          <pc:docMk/>
          <pc:sldMk cId="1501923713" sldId="262"/>
        </pc:sldMkLst>
        <pc:graphicFrameChg chg="mod modGraphic">
          <ac:chgData name="Higgins, Teigan (Growth Company)" userId="6b977de3-eeb6-4d36-aa47-2111edbf69f3" providerId="ADAL" clId="{7B0504F8-05E1-4938-87CB-618872E38FED}" dt="2025-06-23T08:01:35.956" v="52" actId="20577"/>
          <ac:graphicFrameMkLst>
            <pc:docMk/>
            <pc:sldMk cId="1501923713" sldId="262"/>
            <ac:graphicFrameMk id="2" creationId="{A5CB8E06-8605-8284-E85B-7A54380686D5}"/>
          </ac:graphicFrameMkLst>
        </pc:graphicFrameChg>
        <pc:picChg chg="mod">
          <ac:chgData name="Higgins, Teigan (Growth Company)" userId="6b977de3-eeb6-4d36-aa47-2111edbf69f3" providerId="ADAL" clId="{7B0504F8-05E1-4938-87CB-618872E38FED}" dt="2025-06-23T08:01:29.084" v="49" actId="1076"/>
          <ac:picMkLst>
            <pc:docMk/>
            <pc:sldMk cId="1501923713" sldId="262"/>
            <ac:picMk id="9" creationId="{B633D499-7928-E6CA-AB9A-95D971E3EC84}"/>
          </ac:picMkLst>
        </pc:picChg>
        <pc:picChg chg="mod">
          <ac:chgData name="Higgins, Teigan (Growth Company)" userId="6b977de3-eeb6-4d36-aa47-2111edbf69f3" providerId="ADAL" clId="{7B0504F8-05E1-4938-87CB-618872E38FED}" dt="2025-06-23T08:01:26.705" v="48" actId="1076"/>
          <ac:picMkLst>
            <pc:docMk/>
            <pc:sldMk cId="1501923713" sldId="262"/>
            <ac:picMk id="93" creationId="{26ABA2FD-90FC-E352-A039-379E08167467}"/>
          </ac:picMkLst>
        </pc:picChg>
      </pc:sldChg>
      <pc:sldChg chg="modSp mod">
        <pc:chgData name="Higgins, Teigan (Growth Company)" userId="6b977de3-eeb6-4d36-aa47-2111edbf69f3" providerId="ADAL" clId="{7B0504F8-05E1-4938-87CB-618872E38FED}" dt="2025-06-23T08:01:39.675" v="53" actId="20577"/>
        <pc:sldMkLst>
          <pc:docMk/>
          <pc:sldMk cId="684809809" sldId="265"/>
        </pc:sldMkLst>
        <pc:grpChg chg="mod">
          <ac:chgData name="Higgins, Teigan (Growth Company)" userId="6b977de3-eeb6-4d36-aa47-2111edbf69f3" providerId="ADAL" clId="{7B0504F8-05E1-4938-87CB-618872E38FED}" dt="2025-06-23T08:00:48.507" v="34" actId="1076"/>
          <ac:grpSpMkLst>
            <pc:docMk/>
            <pc:sldMk cId="684809809" sldId="265"/>
            <ac:grpSpMk id="55" creationId="{CC56105A-F9FE-8DCF-824B-649AD860B544}"/>
          </ac:grpSpMkLst>
        </pc:grpChg>
        <pc:grpChg chg="mod">
          <ac:chgData name="Higgins, Teigan (Growth Company)" userId="6b977de3-eeb6-4d36-aa47-2111edbf69f3" providerId="ADAL" clId="{7B0504F8-05E1-4938-87CB-618872E38FED}" dt="2025-06-23T08:00:46.926" v="33" actId="1076"/>
          <ac:grpSpMkLst>
            <pc:docMk/>
            <pc:sldMk cId="684809809" sldId="265"/>
            <ac:grpSpMk id="60" creationId="{2B318E6E-BE6C-213C-8AB6-02DCAC8906CA}"/>
          </ac:grpSpMkLst>
        </pc:grpChg>
        <pc:graphicFrameChg chg="mod modGraphic">
          <ac:chgData name="Higgins, Teigan (Growth Company)" userId="6b977de3-eeb6-4d36-aa47-2111edbf69f3" providerId="ADAL" clId="{7B0504F8-05E1-4938-87CB-618872E38FED}" dt="2025-06-23T08:01:39.675" v="53" actId="20577"/>
          <ac:graphicFrameMkLst>
            <pc:docMk/>
            <pc:sldMk cId="684809809" sldId="265"/>
            <ac:graphicFrameMk id="2" creationId="{01C0783E-C829-60D1-7693-0614EE841B9E}"/>
          </ac:graphicFrameMkLst>
        </pc:graphicFrameChg>
        <pc:picChg chg="mod">
          <ac:chgData name="Higgins, Teigan (Growth Company)" userId="6b977de3-eeb6-4d36-aa47-2111edbf69f3" providerId="ADAL" clId="{7B0504F8-05E1-4938-87CB-618872E38FED}" dt="2025-06-23T08:00:13.689" v="26" actId="1076"/>
          <ac:picMkLst>
            <pc:docMk/>
            <pc:sldMk cId="684809809" sldId="265"/>
            <ac:picMk id="93" creationId="{FDDA2696-ED15-F6F4-29D3-AEFD64FA1DEC}"/>
          </ac:picMkLst>
        </pc:picChg>
        <pc:picChg chg="mod">
          <ac:chgData name="Higgins, Teigan (Growth Company)" userId="6b977de3-eeb6-4d36-aa47-2111edbf69f3" providerId="ADAL" clId="{7B0504F8-05E1-4938-87CB-618872E38FED}" dt="2025-06-23T08:00:17.048" v="27" actId="1076"/>
          <ac:picMkLst>
            <pc:docMk/>
            <pc:sldMk cId="684809809" sldId="265"/>
            <ac:picMk id="95" creationId="{3072324B-264F-1EBC-3A86-4B9C06FF5859}"/>
          </ac:picMkLst>
        </pc:picChg>
      </pc:sldChg>
      <pc:sldChg chg="modSp mod">
        <pc:chgData name="Higgins, Teigan (Growth Company)" userId="6b977de3-eeb6-4d36-aa47-2111edbf69f3" providerId="ADAL" clId="{7B0504F8-05E1-4938-87CB-618872E38FED}" dt="2025-06-23T08:03:49.716" v="56" actId="1076"/>
        <pc:sldMkLst>
          <pc:docMk/>
          <pc:sldMk cId="1028796986" sldId="266"/>
        </pc:sldMkLst>
        <pc:grpChg chg="mod">
          <ac:chgData name="Higgins, Teigan (Growth Company)" userId="6b977de3-eeb6-4d36-aa47-2111edbf69f3" providerId="ADAL" clId="{7B0504F8-05E1-4938-87CB-618872E38FED}" dt="2025-06-23T08:00:59.507" v="41" actId="1076"/>
          <ac:grpSpMkLst>
            <pc:docMk/>
            <pc:sldMk cId="1028796986" sldId="266"/>
            <ac:grpSpMk id="60" creationId="{FD83B5D0-01A6-AC05-CFC8-91A4B2926EBB}"/>
          </ac:grpSpMkLst>
        </pc:grpChg>
        <pc:graphicFrameChg chg="mod modGraphic">
          <ac:chgData name="Higgins, Teigan (Growth Company)" userId="6b977de3-eeb6-4d36-aa47-2111edbf69f3" providerId="ADAL" clId="{7B0504F8-05E1-4938-87CB-618872E38FED}" dt="2025-06-23T08:03:47.266" v="55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  <pc:picChg chg="mod">
          <ac:chgData name="Higgins, Teigan (Growth Company)" userId="6b977de3-eeb6-4d36-aa47-2111edbf69f3" providerId="ADAL" clId="{7B0504F8-05E1-4938-87CB-618872E38FED}" dt="2025-06-23T08:03:49.716" v="56" actId="1076"/>
          <ac:picMkLst>
            <pc:docMk/>
            <pc:sldMk cId="1028796986" sldId="266"/>
            <ac:picMk id="36" creationId="{E872FD41-9577-4EBE-1960-21ED2C05DD25}"/>
          </ac:picMkLst>
        </pc:picChg>
        <pc:picChg chg="mod">
          <ac:chgData name="Higgins, Teigan (Growth Company)" userId="6b977de3-eeb6-4d36-aa47-2111edbf69f3" providerId="ADAL" clId="{7B0504F8-05E1-4938-87CB-618872E38FED}" dt="2025-06-23T08:01:14.644" v="45" actId="1076"/>
          <ac:picMkLst>
            <pc:docMk/>
            <pc:sldMk cId="1028796986" sldId="266"/>
            <ac:picMk id="53" creationId="{599A5F23-01CF-440A-1D94-ABB73AA996F1}"/>
          </ac:picMkLst>
        </pc:picChg>
        <pc:picChg chg="mod">
          <ac:chgData name="Higgins, Teigan (Growth Company)" userId="6b977de3-eeb6-4d36-aa47-2111edbf69f3" providerId="ADAL" clId="{7B0504F8-05E1-4938-87CB-618872E38FED}" dt="2025-06-23T08:01:22.314" v="47" actId="1076"/>
          <ac:picMkLst>
            <pc:docMk/>
            <pc:sldMk cId="1028796986" sldId="266"/>
            <ac:picMk id="91" creationId="{63CC6C0F-BDD5-5EBD-EDD7-24D8AA5C2D12}"/>
          </ac:picMkLst>
        </pc:picChg>
        <pc:picChg chg="mod">
          <ac:chgData name="Higgins, Teigan (Growth Company)" userId="6b977de3-eeb6-4d36-aa47-2111edbf69f3" providerId="ADAL" clId="{7B0504F8-05E1-4938-87CB-618872E38FED}" dt="2025-06-23T08:01:08.480" v="43" actId="1076"/>
          <ac:picMkLst>
            <pc:docMk/>
            <pc:sldMk cId="1028796986" sldId="266"/>
            <ac:picMk id="93" creationId="{766B6B3D-ECE2-5025-D7B9-3652C5679FED}"/>
          </ac:picMkLst>
        </pc:picChg>
        <pc:picChg chg="mod">
          <ac:chgData name="Higgins, Teigan (Growth Company)" userId="6b977de3-eeb6-4d36-aa47-2111edbf69f3" providerId="ADAL" clId="{7B0504F8-05E1-4938-87CB-618872E38FED}" dt="2025-06-23T08:01:12.782" v="44" actId="1076"/>
          <ac:picMkLst>
            <pc:docMk/>
            <pc:sldMk cId="1028796986" sldId="266"/>
            <ac:picMk id="95" creationId="{46D111EF-39BF-BF90-1519-482B4610B60C}"/>
          </ac:picMkLst>
        </pc:picChg>
      </pc:sldChg>
      <pc:sldChg chg="modSp mod">
        <pc:chgData name="Higgins, Teigan (Growth Company)" userId="6b977de3-eeb6-4d36-aa47-2111edbf69f3" providerId="ADAL" clId="{7B0504F8-05E1-4938-87CB-618872E38FED}" dt="2025-06-23T08:04:39.957" v="62" actId="1076"/>
        <pc:sldMkLst>
          <pc:docMk/>
          <pc:sldMk cId="3855431867" sldId="267"/>
        </pc:sldMkLst>
        <pc:grpChg chg="mod">
          <ac:chgData name="Higgins, Teigan (Growth Company)" userId="6b977de3-eeb6-4d36-aa47-2111edbf69f3" providerId="ADAL" clId="{7B0504F8-05E1-4938-87CB-618872E38FED}" dt="2025-06-23T08:04:39.957" v="62" actId="1076"/>
          <ac:grpSpMkLst>
            <pc:docMk/>
            <pc:sldMk cId="3855431867" sldId="267"/>
            <ac:grpSpMk id="60" creationId="{94D2F221-050A-DFA7-B76E-35CE178EE82D}"/>
          </ac:grpSpMkLst>
        </pc:grpChg>
        <pc:graphicFrameChg chg="mod modGraphic">
          <ac:chgData name="Higgins, Teigan (Growth Company)" userId="6b977de3-eeb6-4d36-aa47-2111edbf69f3" providerId="ADAL" clId="{7B0504F8-05E1-4938-87CB-618872E38FED}" dt="2025-06-23T08:04:06.776" v="60" actId="20577"/>
          <ac:graphicFrameMkLst>
            <pc:docMk/>
            <pc:sldMk cId="3855431867" sldId="267"/>
            <ac:graphicFrameMk id="2" creationId="{C430752C-6E4B-9DE1-47D2-6ED7FDA054C7}"/>
          </ac:graphicFrameMkLst>
        </pc:graphicFrameChg>
        <pc:picChg chg="mod">
          <ac:chgData name="Higgins, Teigan (Growth Company)" userId="6b977de3-eeb6-4d36-aa47-2111edbf69f3" providerId="ADAL" clId="{7B0504F8-05E1-4938-87CB-618872E38FED}" dt="2025-06-23T08:04:08.920" v="61" actId="1076"/>
          <ac:picMkLst>
            <pc:docMk/>
            <pc:sldMk cId="3855431867" sldId="267"/>
            <ac:picMk id="93" creationId="{F76A3477-228D-2323-5BCC-41DDB89F3822}"/>
          </ac:picMkLst>
        </pc:picChg>
      </pc:sldChg>
    </pc:docChg>
  </pc:docChgLst>
  <pc:docChgLst>
    <pc:chgData name="Yeboah, Sussana (Growth Company)" userId="S::sussana.yeboah@gcemployment.uk::60abcb9a-e643-4d98-aa59-664c08b280e7" providerId="AD" clId="Web-{F1505743-0A8F-5177-7FFD-1868F4AADE2F}"/>
    <pc:docChg chg="modSld">
      <pc:chgData name="Yeboah, Sussana (Growth Company)" userId="S::sussana.yeboah@gcemployment.uk::60abcb9a-e643-4d98-aa59-664c08b280e7" providerId="AD" clId="Web-{F1505743-0A8F-5177-7FFD-1868F4AADE2F}" dt="2025-07-03T10:44:56.977" v="3" actId="20577"/>
      <pc:docMkLst>
        <pc:docMk/>
      </pc:docMkLst>
      <pc:sldChg chg="modSp">
        <pc:chgData name="Yeboah, Sussana (Growth Company)" userId="S::sussana.yeboah@gcemployment.uk::60abcb9a-e643-4d98-aa59-664c08b280e7" providerId="AD" clId="Web-{F1505743-0A8F-5177-7FFD-1868F4AADE2F}" dt="2025-07-03T10:44:56.977" v="3" actId="20577"/>
        <pc:sldMkLst>
          <pc:docMk/>
          <pc:sldMk cId="1501923713" sldId="262"/>
        </pc:sldMkLst>
        <pc:spChg chg="mod">
          <ac:chgData name="Yeboah, Sussana (Growth Company)" userId="S::sussana.yeboah@gcemployment.uk::60abcb9a-e643-4d98-aa59-664c08b280e7" providerId="AD" clId="Web-{F1505743-0A8F-5177-7FFD-1868F4AADE2F}" dt="2025-07-03T10:44:56.977" v="3" actId="20577"/>
          <ac:spMkLst>
            <pc:docMk/>
            <pc:sldMk cId="1501923713" sldId="262"/>
            <ac:spMk id="8" creationId="{E81ED2AA-6D47-FF68-0346-600C52215B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C44FD-1B04-2A09-2378-6488B0C0B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C5329C-B4EE-4731-34AC-52074FB2E8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371534-F2DF-557C-FBC9-95495703B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DFABB-CF16-D7F8-6632-5B13D2079C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3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9A09A-235F-0CAB-659C-453880C31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F38D2-11C8-088B-61B5-AD3E6B989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B56636-70E2-9FBF-5872-2DDD8C2FA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44315-2D82-5B15-E641-57FE9E97B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15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B5B41-4528-316E-ABE2-90FEBA8E1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658B98-EE0E-D960-9F86-A5DFBABE9C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4A4AAD-4EFE-D10A-6F86-9F5B7F9B6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45371-06CB-E08D-D975-C0043F4A5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65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555A3-7480-F30B-2975-9B1F02874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8909A3-517B-1055-F861-741CD85121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857615-F738-4DD5-9057-E01A56CC02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836F2-8513-4B2C-57BF-A1B4E0C881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70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9693"/>
              </p:ext>
            </p:extLst>
          </p:nvPr>
        </p:nvGraphicFramePr>
        <p:xfrm>
          <a:off x="2580280" y="746682"/>
          <a:ext cx="8055292" cy="6803735"/>
        </p:xfrm>
        <a:graphic>
          <a:graphicData uri="http://schemas.openxmlformats.org/drawingml/2006/table">
            <a:tbl>
              <a:tblPr/>
              <a:tblGrid>
                <a:gridCol w="164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2139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30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3rd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4th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728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and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to success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(Brunch and networking to focus on future employability)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11:30am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6731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46930" y="6184159"/>
            <a:ext cx="1370361" cy="838496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419" y="279395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1673" y="6434701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658920" y="1797371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397097" y="2270693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AAFA013-6300-BA1B-19C8-C03C2696511C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23CB1342-A05B-881F-7591-F32D91D00D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6139F4E-7580-3822-273D-50B8449B76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493421" y="187644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209046" y="2813861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614907" y="3432927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528401" y="3579285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3C08BF4D-34FD-65D8-E754-5EA1ABC88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8217706B-B26C-9328-0037-E625565428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47186" y="4325078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576087" y="3784625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653475" y="4323789"/>
            <a:ext cx="797602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6A25AC-FE3F-113B-14B8-D9801789225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73784" y="4258100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472CB3-53B8-070A-7B6D-D50D4FA0119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6240" y="308862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A8483C-F0A1-E00B-00D5-D5DFEBB71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C0783E-C829-60D1-7693-0614EE841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103913"/>
              </p:ext>
            </p:extLst>
          </p:nvPr>
        </p:nvGraphicFramePr>
        <p:xfrm>
          <a:off x="2618345" y="725204"/>
          <a:ext cx="7953572" cy="65807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7th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8th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9th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11th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u="sng" dirty="0">
                          <a:latin typeface="DM Sans" pitchFamily="2" charset="0"/>
                        </a:rPr>
                        <a:t>HUB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u="sng" dirty="0">
                          <a:latin typeface="DM Sans" pitchFamily="2" charset="0"/>
                        </a:rPr>
                        <a:t>CLOSED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u="sng" dirty="0">
                          <a:latin typeface="DM Sans" pitchFamily="2" charset="0"/>
                        </a:rPr>
                        <a:t>ALL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1" u="sng" dirty="0">
                          <a:latin typeface="DM Sans" pitchFamily="2" charset="0"/>
                        </a:rPr>
                        <a:t>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b="1" u="sng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to success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(Brunch and networking to focus on future employability)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11:30am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76259C3-3D01-5958-06D6-3C55281B445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51FAAAE-6BE2-3ECA-2C4F-BE0BCAEB963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FDA41C9-DBE1-DFF2-30B5-C7178C6180DD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1316C33-4A5C-8FB9-B2D5-90BDA6B8500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17BB3E9-932C-2975-AF66-FD0A9A26BB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3098C1D-FF61-134F-2BFA-725B1E3055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A3881D9-820F-7779-1614-229D6545EC80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8D5B9F0B-80BF-3C40-3BCD-6D161270A9B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E4DCFEE-DA7F-7C59-9314-A99782B2735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CBF7C995-C8DE-A9CB-B5D7-35BA22F25AC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5B732F0-F340-20FF-3ADE-6A424A47DE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A62291AF-CA47-EC73-F5A7-3C8945E3B0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0F1C79DF-0D26-2B82-1C51-2B418F5CA18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1E71AD5-5278-230A-8FE2-3E81304871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7603BF8-51FC-8618-D840-027267A848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37DD433-536D-B5A0-D363-B001503CF73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65491B8-3CAD-9519-7D2C-F65860F2CA9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BC4E101-D353-00F7-2907-3876F4E1AE01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8C93A7F0-C3DE-3E5F-DD30-6B8BC52891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CEC45D6-9477-6F4E-E633-E22D8E8EA7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5B453AEF-9A86-0DB0-E15F-8F4502272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91FDB1A0-CFD8-ACB8-D695-13C967081FD5}"/>
              </a:ext>
            </a:extLst>
          </p:cNvPr>
          <p:cNvGrpSpPr/>
          <p:nvPr/>
        </p:nvGrpSpPr>
        <p:grpSpPr>
          <a:xfrm rot="2700000">
            <a:off x="3692438" y="157189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157CB2F4-9657-02E7-6A85-CB79BD170D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BDA7D09B-E0DB-C155-F51F-C8BC0C5C178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0C206B5B-4BED-4F1D-5176-F896CEFB1450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9945E65E-F73C-CE16-252C-81F9551032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BC6C370-1C4E-642D-4F3A-8503F38D0A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5E4E8BD-474F-48BA-86A1-DF427C316E1F}"/>
              </a:ext>
            </a:extLst>
          </p:cNvPr>
          <p:cNvGrpSpPr/>
          <p:nvPr/>
        </p:nvGrpSpPr>
        <p:grpSpPr>
          <a:xfrm>
            <a:off x="3728943" y="3915916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93FBA16-97F8-2038-93CC-65D4713FC5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FB87B784-7FCB-7DAA-434C-85026784169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56105A-F9FE-8DCF-824B-649AD860B544}"/>
              </a:ext>
            </a:extLst>
          </p:cNvPr>
          <p:cNvGrpSpPr/>
          <p:nvPr/>
        </p:nvGrpSpPr>
        <p:grpSpPr>
          <a:xfrm>
            <a:off x="8619415" y="1597464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1CD621EE-89D4-BBB4-57E4-2EB58F3EF1A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D5D7A19-D65F-1841-C628-80280794D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B318E6E-BE6C-213C-8AB6-02DCAC8906CA}"/>
              </a:ext>
            </a:extLst>
          </p:cNvPr>
          <p:cNvGrpSpPr/>
          <p:nvPr/>
        </p:nvGrpSpPr>
        <p:grpSpPr>
          <a:xfrm>
            <a:off x="10186268" y="272979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E39E08C-BEAA-1870-6EAB-605A438233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7834B75-4CAA-75D3-6BE9-BB34533E6D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26E2D8EF-0E49-9709-D1E2-EC93FF039BC8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8EF3D69A-63E5-5936-F95F-96BACB76F795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47124C88-4333-705C-3AF2-1C3FCE1D537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09E8F219-4EF8-B11C-0834-AC4C120DB4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EE875895-543F-9EBB-7853-D0AE119095FB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7C941-B632-903F-7F73-B6D6EA4639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DBCA42B-E067-3E2A-BC29-9F06B527AE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3675E6B7-D122-0A39-8D94-308EFCC60FFD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EFA96CDE-A317-3E54-0435-C5B143F575C5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FB27DEE4-6485-D078-D038-14E7AE49D5C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8632D801-392E-226B-FE92-FABE5D726A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DDAA61D4-C52F-40B0-CA8F-BFF1B8A9D7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958D1731-0424-E819-6F81-A000FBC456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DDA2696-ED15-F6F4-29D3-AEFD64FA1DE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021858" y="4086015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3072324B-264F-1EBC-3A86-4B9C06FF585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78136" y="3662782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FDD661E1-44CA-7BE3-72A4-9F73CC8E5111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04190AF2-4BC5-FC99-A486-1C8F8A4C11F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BC0AB775-B8B3-8878-20F4-AA6FCEDB0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7F0C5E8A-9F0C-7122-2660-E9408A812C12}"/>
              </a:ext>
            </a:extLst>
          </p:cNvPr>
          <p:cNvGrpSpPr/>
          <p:nvPr/>
        </p:nvGrpSpPr>
        <p:grpSpPr>
          <a:xfrm>
            <a:off x="2695661" y="3974775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7734568-EC0E-AD7E-3139-99E1E6C72E4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F9354A9-128F-C4B8-182B-9C3172BEA5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7F877E0-1DEF-BB96-C06C-33E3DEAB71C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35F24C-D16C-7648-6B7D-EC925DD9E5F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B7AC47-8862-7C8E-4546-21CCD33E411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23301" y="3972884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61DF8A-8642-53FE-0BF9-FCA1FD87B21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0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8A0CE4-0B1D-425C-13D4-76E6DB3FD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BD43A36-BF9F-F265-9705-76C1385B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12422"/>
              </p:ext>
            </p:extLst>
          </p:nvPr>
        </p:nvGraphicFramePr>
        <p:xfrm>
          <a:off x="2630403" y="734821"/>
          <a:ext cx="7953572" cy="68220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17th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18th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1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and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With Sussana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to success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(Brunch and networking to focus on future employability)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11:30am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dirty="0">
                          <a:solidFill>
                            <a:srgbClr val="FF0000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NATIONAL CAREERS</a:t>
                      </a:r>
                    </a:p>
                    <a:p>
                      <a:pPr algn="ctr"/>
                      <a:r>
                        <a:rPr lang="en-GB" sz="1100" b="1" kern="1200" dirty="0">
                          <a:solidFill>
                            <a:srgbClr val="FF0000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attending</a:t>
                      </a:r>
                    </a:p>
                    <a:p>
                      <a:pPr algn="ctr"/>
                      <a:r>
                        <a:rPr lang="en-GB" sz="1100" b="1" kern="1200" dirty="0">
                          <a:solidFill>
                            <a:srgbClr val="FF0000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ALL DAY!!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565B66A-A24D-5208-7446-B55E5A8780CF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B04AB62-4DD9-71E6-1D0A-7AD33FD5AD28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B5741B6-E3C7-6AFF-8B47-15FF3F5DD6C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AFA4DEA-9814-5636-98BC-BD54B54FE872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DFC8749-D3AA-2CA5-17AF-DC59F03172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B84DFD8-8649-492E-5CE9-3CD21A2DDCD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BAF5A40-817C-E143-A667-2B38B69AB99D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C320C3A-8048-33B3-8872-4421DD244BA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87A82BB-27E9-728E-7DA2-A6793524705C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A5D815B-659E-68EE-D670-E405C83027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1331896-DAE8-02AF-6D97-CB562D8ED9D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75DF364-3247-1169-B5C9-2C41C91396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7B5A33A-E65A-42E9-0A32-69B2A86326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861730F-56EF-528B-E843-3A8D40259F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87A2620-CCCE-B418-EEEC-48E1080F571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1E87DE8A-F79C-CA8B-3072-6DFB7C88473E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0D8F53F-8D42-1288-06CB-2E649DEC5EF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65D1BD0-BC42-D15C-445E-38E038AD438F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2D12AB4-13AF-DBCE-D9FA-6F7703A37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E872FD41-9577-4EBE-1960-21ED2C05D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7049" y="5116363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8BA054-769D-4E38-358C-1A8B22559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1F42A952-9C79-BB7B-5BCC-EC6F1A74D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8B46518F-5016-B879-AE81-DD7D0651897A}"/>
              </a:ext>
            </a:extLst>
          </p:cNvPr>
          <p:cNvGrpSpPr/>
          <p:nvPr/>
        </p:nvGrpSpPr>
        <p:grpSpPr>
          <a:xfrm rot="2700000">
            <a:off x="3700327" y="164361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9EE9EE8-A535-81D0-6998-1BD765F080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AE7D61A6-9AB2-8218-7445-D06DB4D053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CE62DB0-B71D-45DA-4D42-DD483F36F173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9F0256DF-7A2F-8577-6D3D-8460F73893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098A46E-1A90-CB85-7FCB-BA9274C7490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ADE94058-566E-04DB-30EB-40E95BE72374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72027F18-105B-5B27-91BD-191CD0D663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EB543B4-0D53-18C0-1F04-8359BBD019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DE0BE840-F951-4E67-00C2-1343F9D0531E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DBC1C154-6EBE-781C-DC6E-60DCB1DFA22B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C787C24-0334-6340-4323-BC6AC16AC558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4BAD5343-51DE-C01A-FD1D-98CB56DC92FA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D0A1FCF2-54B9-B854-EC75-975FC2FB893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BA288653-B16C-61EF-11CC-4E1E9C007DB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D83B5D0-01A6-AC05-CFC8-91A4B2926EBB}"/>
              </a:ext>
            </a:extLst>
          </p:cNvPr>
          <p:cNvGrpSpPr/>
          <p:nvPr/>
        </p:nvGrpSpPr>
        <p:grpSpPr>
          <a:xfrm>
            <a:off x="10163471" y="2875531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6596064B-F581-682A-B19E-5447F33AEF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BECBD94-F293-3BED-3EB8-58C2FC4EDD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D17419C7-A4DF-1196-186B-0A2340A8534B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3AF800D-B300-0171-CFA2-B2421160461D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6C37F79B-12C1-6D34-5EBC-9E513314AE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31AEFBA-646F-8F8F-49BC-50C7F29B970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0C8BFA0D-9245-6E69-00B8-CC7494AC5307}"/>
              </a:ext>
            </a:extLst>
          </p:cNvPr>
          <p:cNvGrpSpPr/>
          <p:nvPr/>
        </p:nvGrpSpPr>
        <p:grpSpPr>
          <a:xfrm>
            <a:off x="7609682" y="3847199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308B3F7-87EC-E409-C8D2-F23153D846F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69F3F81B-C094-083E-EA3C-8322C9CD4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177F99-7166-C89E-F3CE-DAD84BCFCA27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9D5BE42A-C7AF-ECF3-2B5D-68CD984ACB29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5514DF4D-935F-8B39-A09F-4CA7E5C9134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41D9A58B-441E-EA70-7923-21B899C7D7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99A5F23-01CF-440A-1D94-ABB73AA996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60" y="6906104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63CC6C0F-BDD5-5EBD-EDD7-24D8AA5C2D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79876" y="6793497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766B6B3D-ECE2-5025-D7B9-3652C5679F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79235" y="4075071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6D111EF-39BF-BF90-1519-482B4610B6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504467" y="4237885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59DB8284-163C-B664-2A57-0CA8CF7625B8}"/>
              </a:ext>
            </a:extLst>
          </p:cNvPr>
          <p:cNvGrpSpPr/>
          <p:nvPr/>
        </p:nvGrpSpPr>
        <p:grpSpPr>
          <a:xfrm>
            <a:off x="7759490" y="661407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61B0DAC6-75F0-A94F-7A57-ACF958C3F0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C4638CBA-66F3-1A75-5663-E1EEF27535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E9A8D979-C273-5B56-3D4C-AFA076033FCF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EE7218EC-7D37-53FA-0389-11A4EFB190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FCA47C4-5EF5-5185-0F3A-C6159C87F8E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26A6EEA-2982-6B97-B696-08D7763CAB4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2546" y="423440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64B12C98-28C5-7353-5F95-539689D40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2799" y="6804984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27BCF0-B085-B253-1DB1-503B6722CF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86797" y="273825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E0B964-1C9A-B4EA-190C-E67FD7978C0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20947F-15B7-0B25-9E53-B3B1F7A45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CB8E06-8605-8284-E85B-7A5438068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819889"/>
              </p:ext>
            </p:extLst>
          </p:nvPr>
        </p:nvGraphicFramePr>
        <p:xfrm>
          <a:off x="2618345" y="870775"/>
          <a:ext cx="8009501" cy="6060013"/>
        </p:xfrm>
        <a:graphic>
          <a:graphicData uri="http://schemas.openxmlformats.org/drawingml/2006/table">
            <a:tbl>
              <a:tblPr/>
              <a:tblGrid>
                <a:gridCol w="150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8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8067">
                  <a:extLst>
                    <a:ext uri="{9D8B030D-6E8A-4147-A177-3AD203B41FA5}">
                      <a16:colId xmlns:a16="http://schemas.microsoft.com/office/drawing/2014/main" val="1512487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25th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to success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(Brunch and networking to focus on future employability)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11:30am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1ACECFFE-E873-93C6-F55D-9FD573052617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EE61B5E-B43A-F2F1-CA4A-663730E145E9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302D8E2-579E-ECD6-A2E7-7287673C001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896D832-AFBF-E8E7-5DBC-A707BF3FA55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557173FD-9BE9-3B33-C343-56F710A4780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FF39AF2-3F24-A0BF-8645-F32BF5D1A2C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1FC037F-C53D-812A-B104-F40AA4C5EB7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50CF87E-E7AB-7C72-39C4-4C8CFD97C98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1259EED-8EE3-491F-1581-08E1DBA5499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F8456B66-E9ED-98C4-0AA4-BA2CA7FA3C0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4AB46ED-4225-AD9D-832B-2CA8C314C34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F974B26D-02F9-5457-864D-399C82E4349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540945C0-4A2B-0796-C66D-61612EA4C8DB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2BD64CB-A107-5654-E9F9-661E42DAE6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D4F5C7C-B58B-E550-43BD-AB8A7AA1CCC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F968A1F5-86E9-76E7-C267-7588E3E95A39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ACB53336-2CAC-3A17-9F2B-24F40B4D11EC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F6EFF33B-AB6A-CEDA-73F1-03B1B6587EC7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16FC1576-BDEC-4449-7CF8-1D2DDE60B2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66238" y="6311340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C5DEA1C-0949-0897-6D09-76B2FFD62A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1161" y="2601411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12FD83D5-2F8B-75F9-051A-9150E05CBC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2721" y="6307231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42A7E227-9CC5-3193-00C3-77A715424F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34F1F241-037A-4584-C1A4-DDCD6AE3F1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861317" y="3563561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D8651B4E-3A5A-8B96-B585-230261315F50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BBB01B3-BD11-3F45-9C66-E24C8A5F50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1803E88-F2F1-712F-5973-97E6E2FE2E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E376942A-CC22-1D34-8B99-DAC4355999D8}"/>
              </a:ext>
            </a:extLst>
          </p:cNvPr>
          <p:cNvGrpSpPr/>
          <p:nvPr/>
        </p:nvGrpSpPr>
        <p:grpSpPr>
          <a:xfrm>
            <a:off x="3788527" y="4101681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1FF2A6C-7BD9-7BFD-3D89-9BA4482B3C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736AFFD-C474-EED2-625D-FEDC6DB34C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9D561015-955F-D785-A967-E4106F6AB5D6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62978DD7-0119-3BEE-9137-93DC03234117}"/>
              </a:ext>
            </a:extLst>
          </p:cNvPr>
          <p:cNvGrpSpPr/>
          <p:nvPr/>
        </p:nvGrpSpPr>
        <p:grpSpPr>
          <a:xfrm>
            <a:off x="8894619" y="3657810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FE490398-4321-E8D2-4814-F73ECFDE05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CAF212D-A679-2FBD-A3F6-F295DE1F4FF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3ABF4E0-A7C3-94DC-B3CD-1B6A712835C5}"/>
              </a:ext>
            </a:extLst>
          </p:cNvPr>
          <p:cNvGrpSpPr/>
          <p:nvPr/>
        </p:nvGrpSpPr>
        <p:grpSpPr>
          <a:xfrm>
            <a:off x="7449450" y="3781390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F2695FE2-DA1D-773F-3858-403549183C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BF5C91B9-D88F-D5CC-951B-D3B9B17763A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E81ED2AA-6D47-FF68-0346-600C52215B1D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1F7A14BB-5987-B4FF-9707-44A78CD3D99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DB0FF3E3-AB26-B898-F4A8-65F8C1F35947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4071E6B-82AB-6F89-E0CA-D2D6921C80B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D812A88-DE01-B433-9827-BFC15A95D8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64816" y="6317807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7BBB800A-5449-EA41-DBCF-15EAF18513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85956" y="6256346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26ABA2FD-90FC-E352-A039-379E081674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33391" y="3974618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36E07EA0-4C27-65B6-6F90-1D8A6BC8E7E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015375" y="3147564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9EDD0C9B-5F80-B867-619F-D2D511BF7BFC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58256413-C965-A0D0-C2EA-69E7E147A6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02F6D1B1-CE28-ADF9-7C5F-7CD65B1A4F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CA717968-D3BB-7925-4106-AA05742808FC}"/>
              </a:ext>
            </a:extLst>
          </p:cNvPr>
          <p:cNvGrpSpPr/>
          <p:nvPr/>
        </p:nvGrpSpPr>
        <p:grpSpPr>
          <a:xfrm>
            <a:off x="2652850" y="4275946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02F61555-B892-0740-3388-307A089CFB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65AF5B2-C4A3-31B3-B523-4F160C0BBC9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2FC90A5-A511-6CAC-8A4A-61C058DA40C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79725" y="4103037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29663C-91DF-B709-40DE-8D879B7BCC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21136" y="6537646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33D499-7928-E6CA-AB9A-95D971E3EC8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871338" y="4232381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B137BF-D375-AF25-4BDC-D3E02D77001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548758" y="2736481"/>
            <a:ext cx="384081" cy="1767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4A31F2-92AA-3A69-AACC-21DA7F6BC7E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671126" y="2374116"/>
            <a:ext cx="28653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2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1BCE1E-CD4A-8346-AB1A-9CF8B0245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430752C-6E4B-9DE1-47D2-6ED7FDA05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57991"/>
              </p:ext>
            </p:extLst>
          </p:nvPr>
        </p:nvGraphicFramePr>
        <p:xfrm>
          <a:off x="2580280" y="582072"/>
          <a:ext cx="8055292" cy="6958042"/>
        </p:xfrm>
        <a:graphic>
          <a:graphicData uri="http://schemas.openxmlformats.org/drawingml/2006/table">
            <a:tbl>
              <a:tblPr/>
              <a:tblGrid>
                <a:gridCol w="1524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194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30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31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August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62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and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to success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(Brunch and networking to focus on future employability)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11:30am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577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059496D8-EE0C-D0E2-EB12-05C51937D666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28ED5D57-8D36-F2BB-46D0-428C7FE0E272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13F3B2D-3B91-D46C-DC49-DAD62E6843F8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CC5B7C6-7E62-B278-CAF9-A66CBA4D6AC4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BCB3F22F-5D43-8294-83CE-46C9B2EABAE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E6491D4-8399-00F9-AF80-22B945664D1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DFA7E90-1A80-6C6D-8510-882C7B9FC7E4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C2ADB907-1400-9C0A-580F-A06E56655FF4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43E2ABDB-7402-DC33-64E5-DC3F84C55A90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29C6E0DE-E966-9EDB-88AA-EB2AB20E4950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D2EC3C7-383F-E045-A1A9-27FA1882E82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157A48F9-D3C0-A6C0-A2D3-F19F1502FC0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03ACC3E-E060-3EB9-505D-0959CEF11354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9394728-BB86-A54E-3745-D443DEEF32C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354D23FF-6C01-DEA3-45C0-F752C386147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8A76F7FE-FCE2-FE40-C7FD-134C0F40D43B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F6A8EAB9-8517-FE56-CB2F-D07A03567217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6339375-9B9F-853B-24E5-EC53F0285766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F3A9BB9A-DEBF-0EC7-95D6-D55FA83938B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F9A059DD-7831-67A9-8345-48FE3533E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419" y="279395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14489EF-CD8A-912D-81FD-01F0EB786C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154613EB-1F8D-2095-9016-663D55952F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CF1C8F11-DC0E-4DD6-3634-6FFEAF2833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6E8221E8-385A-4FFE-D84F-3DFC11C4C4E9}"/>
              </a:ext>
            </a:extLst>
          </p:cNvPr>
          <p:cNvGrpSpPr/>
          <p:nvPr/>
        </p:nvGrpSpPr>
        <p:grpSpPr>
          <a:xfrm rot="2700000">
            <a:off x="3658920" y="1797371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914EEA9F-E11A-3682-7690-B7B64551B2F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EA7F2E69-A785-B604-591C-0A2BA3B2096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8F5A57C1-5E66-7DEA-76A9-F29630D88EC8}"/>
              </a:ext>
            </a:extLst>
          </p:cNvPr>
          <p:cNvGrpSpPr/>
          <p:nvPr/>
        </p:nvGrpSpPr>
        <p:grpSpPr>
          <a:xfrm>
            <a:off x="5369923" y="1742169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0AE29B23-426C-4FEA-20DD-5FD13CC7A0E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7FD8DFC7-A8E4-4F90-85BA-45BD2770D68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C94D907A-0FD8-F6B4-F220-5E0EA9C20E26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4BA45B0-C92B-CA20-3C29-84C9FB5BC80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F0637575-489A-647B-0A78-4F5F80859AC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EF379C72-7D34-74CA-77F2-3F2850B44D88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92ABDCB0-7563-C736-74F5-BCDC46CEAB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D5F1FB0-6213-0A58-2E7F-EFE04E26C8C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3EB868A6-67D9-7D89-71C0-EE1729A3BF66}"/>
              </a:ext>
            </a:extLst>
          </p:cNvPr>
          <p:cNvGrpSpPr/>
          <p:nvPr/>
        </p:nvGrpSpPr>
        <p:grpSpPr>
          <a:xfrm>
            <a:off x="8493421" y="187644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129F6A41-663C-5591-78A4-ED7F0187EB4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5EBB5CFD-ECBF-0C34-C00E-377A3F201C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94D2F221-050A-DFA7-B76E-35CE178EE82D}"/>
              </a:ext>
            </a:extLst>
          </p:cNvPr>
          <p:cNvGrpSpPr/>
          <p:nvPr/>
        </p:nvGrpSpPr>
        <p:grpSpPr>
          <a:xfrm>
            <a:off x="10210725" y="2960431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97225BF0-F97C-968F-C172-AEA4E527E51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71D5A92B-CDB8-6281-FCE3-CB1F9CC8BE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BDA61D3E-D2F7-97F5-BECD-A1671493E1E0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91222201-71FC-AB62-896A-DCF1C67F30EA}"/>
              </a:ext>
            </a:extLst>
          </p:cNvPr>
          <p:cNvGrpSpPr/>
          <p:nvPr/>
        </p:nvGrpSpPr>
        <p:grpSpPr>
          <a:xfrm>
            <a:off x="8655929" y="3715572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DC5145EC-9973-76D6-39D9-DD8828A17A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267E785B-B769-FBA6-7294-D3600BF2877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A1719E46-8ABE-2801-905B-569519568863}"/>
              </a:ext>
            </a:extLst>
          </p:cNvPr>
          <p:cNvGrpSpPr/>
          <p:nvPr/>
        </p:nvGrpSpPr>
        <p:grpSpPr>
          <a:xfrm>
            <a:off x="7528401" y="3579285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84243B3F-8E3B-07E3-6DE2-E63199A4B35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FE1EBA68-990E-D25D-36BD-D512AC38CC9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9144CCA5-3D2E-C64B-468E-9816FFA07E45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1C10F9E8-6177-FBCE-42F9-C055A1D79DA6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B37EE248-ECCC-5CA2-F580-E48CB23D6C13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413B02BA-6778-96BC-A9F3-83643E56AD0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9366B106-5816-D6AE-7F93-A725A2AD8D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972610AB-10D4-54B8-3D22-4CFCA30FFF0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27542" y="6744482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76A3477-228D-2323-5BCC-41DDB89F382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15057" y="3001457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FF2A1605-13B6-6D6A-F0CA-F2B9AFB6BD7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400327" y="414910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0D780032-D901-DDA2-C5C7-9A975B746EB5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CD5A94-5410-9719-335F-92C969DC5DF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9E02C3E3-D9AC-99E1-FCAD-D252685343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1F80BC4A-A187-F8E3-96B8-511BE08989C6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C711DCDB-0019-7B9C-4CF1-8A3C4E454F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4A46D1C4-5109-588E-F942-3385133E719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6456D409-B842-AB7B-447C-B3FEBB0A562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09535" y="4544637"/>
            <a:ext cx="797602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F3A9060F-792B-47DC-0CF7-05B19E7C9E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C9F218-3803-2D57-81D6-9465CBC0782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73784" y="4258100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7EEED0-0188-07DB-D501-45104C3FF82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6240" y="308862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3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3DF09A1-152D-446C-972B-A20722DEB1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9022ca7-da8b-462c-ac53-cf911d2e7c5d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1439</Words>
  <Application>Microsoft Office PowerPoint</Application>
  <PresentationFormat>Custom</PresentationFormat>
  <Paragraphs>511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Higgins, Teigan (Growth Company)</cp:lastModifiedBy>
  <cp:revision>11</cp:revision>
  <cp:lastPrinted>2025-02-24T11:06:37Z</cp:lastPrinted>
  <dcterms:created xsi:type="dcterms:W3CDTF">2006-08-16T00:00:00Z</dcterms:created>
  <dcterms:modified xsi:type="dcterms:W3CDTF">2025-07-03T10:45:13Z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