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0693400" cy="7556500"/>
  <p:notesSz cx="6858000" cy="91440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E377C-71A7-4D60-90E9-08369A2882AF}" v="33" dt="2024-11-21T10:10:46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Natalie (Growth Company)" userId="cc2eaed6-ca41-464a-8af2-707b48ee864e" providerId="ADAL" clId="{AA9D6B9A-2288-4926-B8A9-4D70E4444F36}"/>
    <pc:docChg chg="modSld">
      <pc:chgData name="Bennett, Natalie (Growth Company)" userId="cc2eaed6-ca41-464a-8af2-707b48ee864e" providerId="ADAL" clId="{AA9D6B9A-2288-4926-B8A9-4D70E4444F36}" dt="2024-11-06T11:37:12.639" v="219"/>
      <pc:docMkLst>
        <pc:docMk/>
      </pc:docMkLst>
      <pc:sldChg chg="modSp mod">
        <pc:chgData name="Bennett, Natalie (Growth Company)" userId="cc2eaed6-ca41-464a-8af2-707b48ee864e" providerId="ADAL" clId="{AA9D6B9A-2288-4926-B8A9-4D70E4444F36}" dt="2024-11-06T11:31:51.100" v="85" actId="20577"/>
        <pc:sldMkLst>
          <pc:docMk/>
          <pc:sldMk cId="0" sldId="256"/>
        </pc:sldMkLst>
        <pc:spChg chg="mod">
          <ac:chgData name="Bennett, Natalie (Growth Company)" userId="cc2eaed6-ca41-464a-8af2-707b48ee864e" providerId="ADAL" clId="{AA9D6B9A-2288-4926-B8A9-4D70E4444F36}" dt="2024-11-06T10:53:50.721" v="24" actId="20577"/>
          <ac:spMkLst>
            <pc:docMk/>
            <pc:sldMk cId="0" sldId="256"/>
            <ac:spMk id="69" creationId="{00000000-0000-0000-0000-000000000000}"/>
          </ac:spMkLst>
        </pc:spChg>
        <pc:graphicFrameChg chg="modGraphic">
          <ac:chgData name="Bennett, Natalie (Growth Company)" userId="cc2eaed6-ca41-464a-8af2-707b48ee864e" providerId="ADAL" clId="{AA9D6B9A-2288-4926-B8A9-4D70E4444F36}" dt="2024-11-06T11:31:51.100" v="85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</pc:sldChg>
      <pc:sldChg chg="modSp mod">
        <pc:chgData name="Bennett, Natalie (Growth Company)" userId="cc2eaed6-ca41-464a-8af2-707b48ee864e" providerId="ADAL" clId="{AA9D6B9A-2288-4926-B8A9-4D70E4444F36}" dt="2024-11-06T11:34:42.938" v="132" actId="20577"/>
        <pc:sldMkLst>
          <pc:docMk/>
          <pc:sldMk cId="3168401456" sldId="257"/>
        </pc:sldMkLst>
        <pc:spChg chg="mod">
          <ac:chgData name="Bennett, Natalie (Growth Company)" userId="cc2eaed6-ca41-464a-8af2-707b48ee864e" providerId="ADAL" clId="{AA9D6B9A-2288-4926-B8A9-4D70E4444F36}" dt="2024-11-06T10:53:42.809" v="16" actId="20577"/>
          <ac:spMkLst>
            <pc:docMk/>
            <pc:sldMk cId="3168401456" sldId="257"/>
            <ac:spMk id="69" creationId="{00000000-0000-0000-0000-000000000000}"/>
          </ac:spMkLst>
        </pc:spChg>
        <pc:graphicFrameChg chg="modGraphic">
          <ac:chgData name="Bennett, Natalie (Growth Company)" userId="cc2eaed6-ca41-464a-8af2-707b48ee864e" providerId="ADAL" clId="{AA9D6B9A-2288-4926-B8A9-4D70E4444F36}" dt="2024-11-06T11:34:42.938" v="132" actId="20577"/>
          <ac:graphicFrameMkLst>
            <pc:docMk/>
            <pc:sldMk cId="3168401456" sldId="257"/>
            <ac:graphicFrameMk id="2" creationId="{00000000-0000-0000-0000-000000000000}"/>
          </ac:graphicFrameMkLst>
        </pc:graphicFrameChg>
      </pc:sldChg>
      <pc:sldChg chg="modSp mod">
        <pc:chgData name="Bennett, Natalie (Growth Company)" userId="cc2eaed6-ca41-464a-8af2-707b48ee864e" providerId="ADAL" clId="{AA9D6B9A-2288-4926-B8A9-4D70E4444F36}" dt="2024-11-06T11:35:12.516" v="156" actId="20577"/>
        <pc:sldMkLst>
          <pc:docMk/>
          <pc:sldMk cId="3470214879" sldId="258"/>
        </pc:sldMkLst>
        <pc:spChg chg="mod">
          <ac:chgData name="Bennett, Natalie (Growth Company)" userId="cc2eaed6-ca41-464a-8af2-707b48ee864e" providerId="ADAL" clId="{AA9D6B9A-2288-4926-B8A9-4D70E4444F36}" dt="2024-11-06T10:53:56.351" v="32" actId="20577"/>
          <ac:spMkLst>
            <pc:docMk/>
            <pc:sldMk cId="3470214879" sldId="258"/>
            <ac:spMk id="69" creationId="{00000000-0000-0000-0000-000000000000}"/>
          </ac:spMkLst>
        </pc:spChg>
        <pc:graphicFrameChg chg="modGraphic">
          <ac:chgData name="Bennett, Natalie (Growth Company)" userId="cc2eaed6-ca41-464a-8af2-707b48ee864e" providerId="ADAL" clId="{AA9D6B9A-2288-4926-B8A9-4D70E4444F36}" dt="2024-11-06T11:35:12.516" v="156" actId="20577"/>
          <ac:graphicFrameMkLst>
            <pc:docMk/>
            <pc:sldMk cId="3470214879" sldId="258"/>
            <ac:graphicFrameMk id="2" creationId="{00000000-0000-0000-0000-000000000000}"/>
          </ac:graphicFrameMkLst>
        </pc:graphicFrameChg>
      </pc:sldChg>
      <pc:sldChg chg="modSp mod">
        <pc:chgData name="Bennett, Natalie (Growth Company)" userId="cc2eaed6-ca41-464a-8af2-707b48ee864e" providerId="ADAL" clId="{AA9D6B9A-2288-4926-B8A9-4D70E4444F36}" dt="2024-11-06T11:37:12.639" v="219"/>
        <pc:sldMkLst>
          <pc:docMk/>
          <pc:sldMk cId="1486098336" sldId="259"/>
        </pc:sldMkLst>
        <pc:spChg chg="mod">
          <ac:chgData name="Bennett, Natalie (Growth Company)" userId="cc2eaed6-ca41-464a-8af2-707b48ee864e" providerId="ADAL" clId="{AA9D6B9A-2288-4926-B8A9-4D70E4444F36}" dt="2024-11-06T10:54:02.764" v="40" actId="20577"/>
          <ac:spMkLst>
            <pc:docMk/>
            <pc:sldMk cId="1486098336" sldId="259"/>
            <ac:spMk id="69" creationId="{00000000-0000-0000-0000-000000000000}"/>
          </ac:spMkLst>
        </pc:spChg>
        <pc:graphicFrameChg chg="mod modGraphic">
          <ac:chgData name="Bennett, Natalie (Growth Company)" userId="cc2eaed6-ca41-464a-8af2-707b48ee864e" providerId="ADAL" clId="{AA9D6B9A-2288-4926-B8A9-4D70E4444F36}" dt="2024-11-06T11:37:12.639" v="219"/>
          <ac:graphicFrameMkLst>
            <pc:docMk/>
            <pc:sldMk cId="1486098336" sldId="259"/>
            <ac:graphicFrameMk id="2" creationId="{00000000-0000-0000-0000-000000000000}"/>
          </ac:graphicFrameMkLst>
        </pc:graphicFrameChg>
      </pc:sldChg>
    </pc:docChg>
  </pc:docChgLst>
  <pc:docChgLst>
    <pc:chgData name="Higgins, Teigan (Growth Company)" userId="6b977de3-eeb6-4d36-aa47-2111edbf69f3" providerId="ADAL" clId="{D4CE377C-71A7-4D60-90E9-08369A2882AF}"/>
    <pc:docChg chg="undo custSel modSld">
      <pc:chgData name="Higgins, Teigan (Growth Company)" userId="6b977de3-eeb6-4d36-aa47-2111edbf69f3" providerId="ADAL" clId="{D4CE377C-71A7-4D60-90E9-08369A2882AF}" dt="2024-11-21T10:10:46.852" v="731"/>
      <pc:docMkLst>
        <pc:docMk/>
      </pc:docMkLst>
      <pc:sldChg chg="addSp delSp modSp mod">
        <pc:chgData name="Higgins, Teigan (Growth Company)" userId="6b977de3-eeb6-4d36-aa47-2111edbf69f3" providerId="ADAL" clId="{D4CE377C-71A7-4D60-90E9-08369A2882AF}" dt="2024-11-21T09:54:18.981" v="696" actId="1076"/>
        <pc:sldMkLst>
          <pc:docMk/>
          <pc:sldMk cId="0" sldId="256"/>
        </pc:sldMkLst>
        <pc:grpChg chg="mod">
          <ac:chgData name="Higgins, Teigan (Growth Company)" userId="6b977de3-eeb6-4d36-aa47-2111edbf69f3" providerId="ADAL" clId="{D4CE377C-71A7-4D60-90E9-08369A2882AF}" dt="2024-11-12T15:49:05.468" v="37" actId="1076"/>
          <ac:grpSpMkLst>
            <pc:docMk/>
            <pc:sldMk cId="0" sldId="256"/>
            <ac:grpSpMk id="27" creationId="{2D8A3BEE-DE0B-4634-FE8E-E97CEDE44461}"/>
          </ac:grpSpMkLst>
        </pc:grpChg>
        <pc:grpChg chg="mod">
          <ac:chgData name="Higgins, Teigan (Growth Company)" userId="6b977de3-eeb6-4d36-aa47-2111edbf69f3" providerId="ADAL" clId="{D4CE377C-71A7-4D60-90E9-08369A2882AF}" dt="2024-11-19T12:47:02.847" v="620" actId="1076"/>
          <ac:grpSpMkLst>
            <pc:docMk/>
            <pc:sldMk cId="0" sldId="256"/>
            <ac:grpSpMk id="55" creationId="{53BF0A40-EA56-2D6B-8F2C-C814E84667D5}"/>
          </ac:grpSpMkLst>
        </pc:grpChg>
        <pc:grpChg chg="mod">
          <ac:chgData name="Higgins, Teigan (Growth Company)" userId="6b977de3-eeb6-4d36-aa47-2111edbf69f3" providerId="ADAL" clId="{D4CE377C-71A7-4D60-90E9-08369A2882AF}" dt="2024-11-12T15:49:07.059" v="38" actId="1076"/>
          <ac:grpSpMkLst>
            <pc:docMk/>
            <pc:sldMk cId="0" sldId="256"/>
            <ac:grpSpMk id="85" creationId="{5FE27878-489A-6E4E-EBE3-7D0C564723D6}"/>
          </ac:grpSpMkLst>
        </pc:grpChg>
        <pc:graphicFrameChg chg="mod modGraphic">
          <ac:chgData name="Higgins, Teigan (Growth Company)" userId="6b977de3-eeb6-4d36-aa47-2111edbf69f3" providerId="ADAL" clId="{D4CE377C-71A7-4D60-90E9-08369A2882AF}" dt="2024-11-21T09:54:06.598" v="690" actId="113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D4CE377C-71A7-4D60-90E9-08369A2882AF}" dt="2024-11-15T15:32:33.831" v="333" actId="1076"/>
          <ac:picMkLst>
            <pc:docMk/>
            <pc:sldMk cId="0" sldId="256"/>
            <ac:picMk id="10" creationId="{0175E590-1C82-AEB1-7551-8304A585AA79}"/>
          </ac:picMkLst>
        </pc:picChg>
        <pc:picChg chg="mod">
          <ac:chgData name="Higgins, Teigan (Growth Company)" userId="6b977de3-eeb6-4d36-aa47-2111edbf69f3" providerId="ADAL" clId="{D4CE377C-71A7-4D60-90E9-08369A2882AF}" dt="2024-11-21T09:54:12.508" v="693" actId="1076"/>
          <ac:picMkLst>
            <pc:docMk/>
            <pc:sldMk cId="0" sldId="256"/>
            <ac:picMk id="14" creationId="{7976BE68-A32A-5310-5130-DDA3E685E08C}"/>
          </ac:picMkLst>
        </pc:picChg>
        <pc:picChg chg="mod">
          <ac:chgData name="Higgins, Teigan (Growth Company)" userId="6b977de3-eeb6-4d36-aa47-2111edbf69f3" providerId="ADAL" clId="{D4CE377C-71A7-4D60-90E9-08369A2882AF}" dt="2024-11-21T09:54:18.981" v="696" actId="1076"/>
          <ac:picMkLst>
            <pc:docMk/>
            <pc:sldMk cId="0" sldId="256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D4CE377C-71A7-4D60-90E9-08369A2882AF}" dt="2024-11-21T09:54:11.172" v="692" actId="1076"/>
          <ac:picMkLst>
            <pc:docMk/>
            <pc:sldMk cId="0" sldId="256"/>
            <ac:picMk id="36" creationId="{E30DA3F2-B3A0-AEA9-132C-CFFBE91F04F4}"/>
          </ac:picMkLst>
        </pc:picChg>
        <pc:picChg chg="mod">
          <ac:chgData name="Higgins, Teigan (Growth Company)" userId="6b977de3-eeb6-4d36-aa47-2111edbf69f3" providerId="ADAL" clId="{D4CE377C-71A7-4D60-90E9-08369A2882AF}" dt="2024-11-21T09:54:10.082" v="691" actId="1076"/>
          <ac:picMkLst>
            <pc:docMk/>
            <pc:sldMk cId="0" sldId="256"/>
            <ac:picMk id="53" creationId="{016A0190-A14F-A895-9D3C-26363FF087FE}"/>
          </ac:picMkLst>
        </pc:picChg>
        <pc:picChg chg="mod">
          <ac:chgData name="Higgins, Teigan (Growth Company)" userId="6b977de3-eeb6-4d36-aa47-2111edbf69f3" providerId="ADAL" clId="{D4CE377C-71A7-4D60-90E9-08369A2882AF}" dt="2024-11-21T09:54:13.637" v="694" actId="1076"/>
          <ac:picMkLst>
            <pc:docMk/>
            <pc:sldMk cId="0" sldId="256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D4CE377C-71A7-4D60-90E9-08369A2882AF}" dt="2024-11-15T15:35:45.868" v="345" actId="478"/>
          <ac:picMkLst>
            <pc:docMk/>
            <pc:sldMk cId="0" sldId="256"/>
            <ac:picMk id="58" creationId="{05478F16-58DD-6934-AFAE-A6B10519810D}"/>
          </ac:picMkLst>
        </pc:picChg>
        <pc:picChg chg="add mod">
          <ac:chgData name="Higgins, Teigan (Growth Company)" userId="6b977de3-eeb6-4d36-aa47-2111edbf69f3" providerId="ADAL" clId="{D4CE377C-71A7-4D60-90E9-08369A2882AF}" dt="2024-11-21T09:54:17.208" v="695" actId="1076"/>
          <ac:picMkLst>
            <pc:docMk/>
            <pc:sldMk cId="0" sldId="256"/>
            <ac:picMk id="1026" creationId="{D33084CA-4A47-5305-14A0-727B630BB572}"/>
          </ac:picMkLst>
        </pc:picChg>
      </pc:sldChg>
      <pc:sldChg chg="addSp delSp modSp mod">
        <pc:chgData name="Higgins, Teigan (Growth Company)" userId="6b977de3-eeb6-4d36-aa47-2111edbf69f3" providerId="ADAL" clId="{D4CE377C-71A7-4D60-90E9-08369A2882AF}" dt="2024-11-21T09:53:55.456" v="685" actId="113"/>
        <pc:sldMkLst>
          <pc:docMk/>
          <pc:sldMk cId="3168401456" sldId="257"/>
        </pc:sldMkLst>
        <pc:graphicFrameChg chg="mod modGraphic">
          <ac:chgData name="Higgins, Teigan (Growth Company)" userId="6b977de3-eeb6-4d36-aa47-2111edbf69f3" providerId="ADAL" clId="{D4CE377C-71A7-4D60-90E9-08369A2882AF}" dt="2024-11-21T09:53:55.456" v="685" actId="113"/>
          <ac:graphicFrameMkLst>
            <pc:docMk/>
            <pc:sldMk cId="3168401456" sldId="257"/>
            <ac:graphicFrameMk id="2" creationId="{00000000-0000-0000-0000-000000000000}"/>
          </ac:graphicFrameMkLst>
        </pc:graphicFrameChg>
        <pc:picChg chg="del">
          <ac:chgData name="Higgins, Teigan (Growth Company)" userId="6b977de3-eeb6-4d36-aa47-2111edbf69f3" providerId="ADAL" clId="{D4CE377C-71A7-4D60-90E9-08369A2882AF}" dt="2024-11-15T15:39:44.323" v="381" actId="478"/>
          <ac:picMkLst>
            <pc:docMk/>
            <pc:sldMk cId="3168401456" sldId="257"/>
            <ac:picMk id="58" creationId="{05478F16-58DD-6934-AFAE-A6B10519810D}"/>
          </ac:picMkLst>
        </pc:picChg>
        <pc:picChg chg="add mod">
          <ac:chgData name="Higgins, Teigan (Growth Company)" userId="6b977de3-eeb6-4d36-aa47-2111edbf69f3" providerId="ADAL" clId="{D4CE377C-71A7-4D60-90E9-08369A2882AF}" dt="2024-11-15T15:52:36.320" v="612" actId="14100"/>
          <ac:picMkLst>
            <pc:docMk/>
            <pc:sldMk cId="3168401456" sldId="257"/>
            <ac:picMk id="2050" creationId="{4C5A7372-7914-841E-85C2-8ADB291BFB75}"/>
          </ac:picMkLst>
        </pc:picChg>
        <pc:picChg chg="add mod">
          <ac:chgData name="Higgins, Teigan (Growth Company)" userId="6b977de3-eeb6-4d36-aa47-2111edbf69f3" providerId="ADAL" clId="{D4CE377C-71A7-4D60-90E9-08369A2882AF}" dt="2024-11-15T15:53:03.250" v="618" actId="1076"/>
          <ac:picMkLst>
            <pc:docMk/>
            <pc:sldMk cId="3168401456" sldId="257"/>
            <ac:picMk id="2052" creationId="{D5EA6D46-54FC-B97B-ED93-D1ABE47F6315}"/>
          </ac:picMkLst>
        </pc:picChg>
      </pc:sldChg>
      <pc:sldChg chg="delSp modSp mod">
        <pc:chgData name="Higgins, Teigan (Growth Company)" userId="6b977de3-eeb6-4d36-aa47-2111edbf69f3" providerId="ADAL" clId="{D4CE377C-71A7-4D60-90E9-08369A2882AF}" dt="2024-11-21T09:53:49.194" v="684" actId="113"/>
        <pc:sldMkLst>
          <pc:docMk/>
          <pc:sldMk cId="3470214879" sldId="258"/>
        </pc:sldMkLst>
        <pc:grpChg chg="del mod">
          <ac:chgData name="Higgins, Teigan (Growth Company)" userId="6b977de3-eeb6-4d36-aa47-2111edbf69f3" providerId="ADAL" clId="{D4CE377C-71A7-4D60-90E9-08369A2882AF}" dt="2024-11-15T15:43:00.828" v="544" actId="478"/>
          <ac:grpSpMkLst>
            <pc:docMk/>
            <pc:sldMk cId="3470214879" sldId="258"/>
            <ac:grpSpMk id="6" creationId="{00000000-0000-0000-0000-000000000000}"/>
          </ac:grpSpMkLst>
        </pc:grpChg>
        <pc:grpChg chg="mod">
          <ac:chgData name="Higgins, Teigan (Growth Company)" userId="6b977de3-eeb6-4d36-aa47-2111edbf69f3" providerId="ADAL" clId="{D4CE377C-71A7-4D60-90E9-08369A2882AF}" dt="2024-11-15T15:43:05.836" v="545" actId="1076"/>
          <ac:grpSpMkLst>
            <pc:docMk/>
            <pc:sldMk cId="3470214879" sldId="258"/>
            <ac:grpSpMk id="8" creationId="{3DA30FA5-85DF-6423-697A-0C50704E5A4A}"/>
          </ac:grpSpMkLst>
        </pc:grpChg>
        <pc:grpChg chg="del">
          <ac:chgData name="Higgins, Teigan (Growth Company)" userId="6b977de3-eeb6-4d36-aa47-2111edbf69f3" providerId="ADAL" clId="{D4CE377C-71A7-4D60-90E9-08369A2882AF}" dt="2024-11-15T15:47:34.539" v="554" actId="478"/>
          <ac:grpSpMkLst>
            <pc:docMk/>
            <pc:sldMk cId="3470214879" sldId="258"/>
            <ac:grpSpMk id="27" creationId="{2D8A3BEE-DE0B-4634-FE8E-E97CEDE44461}"/>
          </ac:grpSpMkLst>
        </pc:grpChg>
        <pc:grpChg chg="del">
          <ac:chgData name="Higgins, Teigan (Growth Company)" userId="6b977de3-eeb6-4d36-aa47-2111edbf69f3" providerId="ADAL" clId="{D4CE377C-71A7-4D60-90E9-08369A2882AF}" dt="2024-11-15T15:47:35.795" v="555" actId="478"/>
          <ac:grpSpMkLst>
            <pc:docMk/>
            <pc:sldMk cId="3470214879" sldId="258"/>
            <ac:grpSpMk id="73" creationId="{D70E8ECB-1EB5-5A75-A6B6-D621336F065B}"/>
          </ac:grpSpMkLst>
        </pc:grpChg>
        <pc:grpChg chg="mod">
          <ac:chgData name="Higgins, Teigan (Growth Company)" userId="6b977de3-eeb6-4d36-aa47-2111edbf69f3" providerId="ADAL" clId="{D4CE377C-71A7-4D60-90E9-08369A2882AF}" dt="2024-11-15T15:43:14.173" v="550" actId="1076"/>
          <ac:grpSpMkLst>
            <pc:docMk/>
            <pc:sldMk cId="3470214879" sldId="258"/>
            <ac:grpSpMk id="79" creationId="{E062C6E5-8E5B-7075-DC1D-7ACE8A2B0092}"/>
          </ac:grpSpMkLst>
        </pc:grpChg>
        <pc:grpChg chg="mod">
          <ac:chgData name="Higgins, Teigan (Growth Company)" userId="6b977de3-eeb6-4d36-aa47-2111edbf69f3" providerId="ADAL" clId="{D4CE377C-71A7-4D60-90E9-08369A2882AF}" dt="2024-11-15T15:43:11.912" v="549" actId="1076"/>
          <ac:grpSpMkLst>
            <pc:docMk/>
            <pc:sldMk cId="3470214879" sldId="258"/>
            <ac:grpSpMk id="82" creationId="{EF81FECB-8628-BAC3-C73D-528AA51A166A}"/>
          </ac:grpSpMkLst>
        </pc:grpChg>
        <pc:graphicFrameChg chg="mod modGraphic">
          <ac:chgData name="Higgins, Teigan (Growth Company)" userId="6b977de3-eeb6-4d36-aa47-2111edbf69f3" providerId="ADAL" clId="{D4CE377C-71A7-4D60-90E9-08369A2882AF}" dt="2024-11-21T09:53:49.194" v="684" actId="113"/>
          <ac:graphicFrameMkLst>
            <pc:docMk/>
            <pc:sldMk cId="3470214879" sldId="258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D4CE377C-71A7-4D60-90E9-08369A2882AF}" dt="2024-11-15T15:29:38.712" v="247" actId="1076"/>
          <ac:picMkLst>
            <pc:docMk/>
            <pc:sldMk cId="3470214879" sldId="258"/>
            <ac:picMk id="11" creationId="{484ADCEB-9F37-1089-69B1-780263572722}"/>
          </ac:picMkLst>
        </pc:picChg>
        <pc:picChg chg="del">
          <ac:chgData name="Higgins, Teigan (Growth Company)" userId="6b977de3-eeb6-4d36-aa47-2111edbf69f3" providerId="ADAL" clId="{D4CE377C-71A7-4D60-90E9-08369A2882AF}" dt="2024-11-15T15:47:28.028" v="551" actId="478"/>
          <ac:picMkLst>
            <pc:docMk/>
            <pc:sldMk cId="3470214879" sldId="258"/>
            <ac:picMk id="14" creationId="{7976BE68-A32A-5310-5130-DDA3E685E08C}"/>
          </ac:picMkLst>
        </pc:picChg>
        <pc:picChg chg="del">
          <ac:chgData name="Higgins, Teigan (Growth Company)" userId="6b977de3-eeb6-4d36-aa47-2111edbf69f3" providerId="ADAL" clId="{D4CE377C-71A7-4D60-90E9-08369A2882AF}" dt="2024-11-15T15:28:23.293" v="112" actId="478"/>
          <ac:picMkLst>
            <pc:docMk/>
            <pc:sldMk cId="3470214879" sldId="258"/>
            <ac:picMk id="15" creationId="{8912598E-E9F0-8FDB-B96A-043DE1E7EBBC}"/>
          </ac:picMkLst>
        </pc:picChg>
        <pc:picChg chg="del mod">
          <ac:chgData name="Higgins, Teigan (Growth Company)" userId="6b977de3-eeb6-4d36-aa47-2111edbf69f3" providerId="ADAL" clId="{D4CE377C-71A7-4D60-90E9-08369A2882AF}" dt="2024-11-15T15:47:29.783" v="552" actId="478"/>
          <ac:picMkLst>
            <pc:docMk/>
            <pc:sldMk cId="3470214879" sldId="258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D4CE377C-71A7-4D60-90E9-08369A2882AF}" dt="2024-11-19T14:36:40.827" v="670" actId="1076"/>
          <ac:picMkLst>
            <pc:docMk/>
            <pc:sldMk cId="3470214879" sldId="258"/>
            <ac:picMk id="36" creationId="{E30DA3F2-B3A0-AEA9-132C-CFFBE91F04F4}"/>
          </ac:picMkLst>
        </pc:picChg>
        <pc:picChg chg="del">
          <ac:chgData name="Higgins, Teigan (Growth Company)" userId="6b977de3-eeb6-4d36-aa47-2111edbf69f3" providerId="ADAL" clId="{D4CE377C-71A7-4D60-90E9-08369A2882AF}" dt="2024-11-15T15:42:49.896" v="539" actId="478"/>
          <ac:picMkLst>
            <pc:docMk/>
            <pc:sldMk cId="3470214879" sldId="258"/>
            <ac:picMk id="53" creationId="{016A0190-A14F-A895-9D3C-26363FF087FE}"/>
          </ac:picMkLst>
        </pc:picChg>
        <pc:picChg chg="mod">
          <ac:chgData name="Higgins, Teigan (Growth Company)" userId="6b977de3-eeb6-4d36-aa47-2111edbf69f3" providerId="ADAL" clId="{D4CE377C-71A7-4D60-90E9-08369A2882AF}" dt="2024-11-15T15:48:28.882" v="588" actId="1038"/>
          <ac:picMkLst>
            <pc:docMk/>
            <pc:sldMk cId="3470214879" sldId="258"/>
            <ac:picMk id="54" creationId="{A0A8EB9F-F049-4A9A-151C-DB1F02D37EC3}"/>
          </ac:picMkLst>
        </pc:picChg>
        <pc:picChg chg="del mod">
          <ac:chgData name="Higgins, Teigan (Growth Company)" userId="6b977de3-eeb6-4d36-aa47-2111edbf69f3" providerId="ADAL" clId="{D4CE377C-71A7-4D60-90E9-08369A2882AF}" dt="2024-11-15T15:42:18.693" v="473" actId="478"/>
          <ac:picMkLst>
            <pc:docMk/>
            <pc:sldMk cId="3470214879" sldId="258"/>
            <ac:picMk id="58" creationId="{05478F16-58DD-6934-AFAE-A6B10519810D}"/>
          </ac:picMkLst>
        </pc:picChg>
      </pc:sldChg>
      <pc:sldChg chg="addSp delSp modSp mod">
        <pc:chgData name="Higgins, Teigan (Growth Company)" userId="6b977de3-eeb6-4d36-aa47-2111edbf69f3" providerId="ADAL" clId="{D4CE377C-71A7-4D60-90E9-08369A2882AF}" dt="2024-11-21T10:10:46.852" v="731"/>
        <pc:sldMkLst>
          <pc:docMk/>
          <pc:sldMk cId="1486098336" sldId="259"/>
        </pc:sldMkLst>
        <pc:grpChg chg="del">
          <ac:chgData name="Higgins, Teigan (Growth Company)" userId="6b977de3-eeb6-4d36-aa47-2111edbf69f3" providerId="ADAL" clId="{D4CE377C-71A7-4D60-90E9-08369A2882AF}" dt="2024-11-12T15:47:25.032" v="4" actId="478"/>
          <ac:grpSpMkLst>
            <pc:docMk/>
            <pc:sldMk cId="1486098336" sldId="259"/>
            <ac:grpSpMk id="6" creationId="{00000000-0000-0000-0000-000000000000}"/>
          </ac:grpSpMkLst>
        </pc:grpChg>
        <pc:grpChg chg="mod">
          <ac:chgData name="Higgins, Teigan (Growth Company)" userId="6b977de3-eeb6-4d36-aa47-2111edbf69f3" providerId="ADAL" clId="{D4CE377C-71A7-4D60-90E9-08369A2882AF}" dt="2024-11-19T14:36:58.558" v="671" actId="1076"/>
          <ac:grpSpMkLst>
            <pc:docMk/>
            <pc:sldMk cId="1486098336" sldId="259"/>
            <ac:grpSpMk id="16" creationId="{81C46557-BAE7-CA80-3A23-7DC6B05D09C3}"/>
          </ac:grpSpMkLst>
        </pc:grpChg>
        <pc:grpChg chg="del mod">
          <ac:chgData name="Higgins, Teigan (Growth Company)" userId="6b977de3-eeb6-4d36-aa47-2111edbf69f3" providerId="ADAL" clId="{D4CE377C-71A7-4D60-90E9-08369A2882AF}" dt="2024-11-21T10:10:36.001" v="729" actId="478"/>
          <ac:grpSpMkLst>
            <pc:docMk/>
            <pc:sldMk cId="1486098336" sldId="259"/>
            <ac:grpSpMk id="24" creationId="{B79686D6-B6B9-F61C-72DA-ABF758F4367C}"/>
          </ac:grpSpMkLst>
        </pc:grpChg>
        <pc:grpChg chg="del">
          <ac:chgData name="Higgins, Teigan (Growth Company)" userId="6b977de3-eeb6-4d36-aa47-2111edbf69f3" providerId="ADAL" clId="{D4CE377C-71A7-4D60-90E9-08369A2882AF}" dt="2024-11-12T15:47:47.598" v="21" actId="478"/>
          <ac:grpSpMkLst>
            <pc:docMk/>
            <pc:sldMk cId="1486098336" sldId="259"/>
            <ac:grpSpMk id="27" creationId="{2D8A3BEE-DE0B-4634-FE8E-E97CEDE44461}"/>
          </ac:grpSpMkLst>
        </pc:grpChg>
        <pc:grpChg chg="del mod">
          <ac:chgData name="Higgins, Teigan (Growth Company)" userId="6b977de3-eeb6-4d36-aa47-2111edbf69f3" providerId="ADAL" clId="{D4CE377C-71A7-4D60-90E9-08369A2882AF}" dt="2024-11-21T09:57:47.427" v="717" actId="478"/>
          <ac:grpSpMkLst>
            <pc:docMk/>
            <pc:sldMk cId="1486098336" sldId="259"/>
            <ac:grpSpMk id="30" creationId="{86AD77EE-4FFE-1B66-53F5-89E550F29C76}"/>
          </ac:grpSpMkLst>
        </pc:grpChg>
        <pc:grpChg chg="mod">
          <ac:chgData name="Higgins, Teigan (Growth Company)" userId="6b977de3-eeb6-4d36-aa47-2111edbf69f3" providerId="ADAL" clId="{D4CE377C-71A7-4D60-90E9-08369A2882AF}" dt="2024-11-15T15:49:44.293" v="592" actId="1076"/>
          <ac:grpSpMkLst>
            <pc:docMk/>
            <pc:sldMk cId="1486098336" sldId="259"/>
            <ac:grpSpMk id="38" creationId="{CF30AB74-09BA-6F13-B3C3-EDBD85AC687D}"/>
          </ac:grpSpMkLst>
        </pc:grpChg>
        <pc:grpChg chg="del mod">
          <ac:chgData name="Higgins, Teigan (Growth Company)" userId="6b977de3-eeb6-4d36-aa47-2111edbf69f3" providerId="ADAL" clId="{D4CE377C-71A7-4D60-90E9-08369A2882AF}" dt="2024-11-21T10:10:35.122" v="728" actId="478"/>
          <ac:grpSpMkLst>
            <pc:docMk/>
            <pc:sldMk cId="1486098336" sldId="259"/>
            <ac:grpSpMk id="41" creationId="{B867D002-BE9B-C155-D32C-C473781E955A}"/>
          </ac:grpSpMkLst>
        </pc:grpChg>
        <pc:grpChg chg="del">
          <ac:chgData name="Higgins, Teigan (Growth Company)" userId="6b977de3-eeb6-4d36-aa47-2111edbf69f3" providerId="ADAL" clId="{D4CE377C-71A7-4D60-90E9-08369A2882AF}" dt="2024-11-12T15:47:34.204" v="9" actId="478"/>
          <ac:grpSpMkLst>
            <pc:docMk/>
            <pc:sldMk cId="1486098336" sldId="259"/>
            <ac:grpSpMk id="55" creationId="{53BF0A40-EA56-2D6B-8F2C-C814E84667D5}"/>
          </ac:grpSpMkLst>
        </pc:grpChg>
        <pc:grpChg chg="del">
          <ac:chgData name="Higgins, Teigan (Growth Company)" userId="6b977de3-eeb6-4d36-aa47-2111edbf69f3" providerId="ADAL" clId="{D4CE377C-71A7-4D60-90E9-08369A2882AF}" dt="2024-11-12T15:47:35.476" v="10" actId="478"/>
          <ac:grpSpMkLst>
            <pc:docMk/>
            <pc:sldMk cId="1486098336" sldId="259"/>
            <ac:grpSpMk id="60" creationId="{FA48FA0F-E5A7-67DD-0C17-11DA6BB4AC2E}"/>
          </ac:grpSpMkLst>
        </pc:grpChg>
        <pc:grpChg chg="del">
          <ac:chgData name="Higgins, Teigan (Growth Company)" userId="6b977de3-eeb6-4d36-aa47-2111edbf69f3" providerId="ADAL" clId="{D4CE377C-71A7-4D60-90E9-08369A2882AF}" dt="2024-11-12T15:47:49.302" v="22" actId="478"/>
          <ac:grpSpMkLst>
            <pc:docMk/>
            <pc:sldMk cId="1486098336" sldId="259"/>
            <ac:grpSpMk id="73" creationId="{D70E8ECB-1EB5-5A75-A6B6-D621336F065B}"/>
          </ac:grpSpMkLst>
        </pc:grpChg>
        <pc:grpChg chg="del">
          <ac:chgData name="Higgins, Teigan (Growth Company)" userId="6b977de3-eeb6-4d36-aa47-2111edbf69f3" providerId="ADAL" clId="{D4CE377C-71A7-4D60-90E9-08369A2882AF}" dt="2024-11-12T15:47:55.123" v="27" actId="478"/>
          <ac:grpSpMkLst>
            <pc:docMk/>
            <pc:sldMk cId="1486098336" sldId="259"/>
            <ac:grpSpMk id="76" creationId="{21BAFAAF-977D-819E-1FD0-5FC36778CB2E}"/>
          </ac:grpSpMkLst>
        </pc:grpChg>
        <pc:grpChg chg="del">
          <ac:chgData name="Higgins, Teigan (Growth Company)" userId="6b977de3-eeb6-4d36-aa47-2111edbf69f3" providerId="ADAL" clId="{D4CE377C-71A7-4D60-90E9-08369A2882AF}" dt="2024-11-12T15:47:54.352" v="26" actId="478"/>
          <ac:grpSpMkLst>
            <pc:docMk/>
            <pc:sldMk cId="1486098336" sldId="259"/>
            <ac:grpSpMk id="79" creationId="{E062C6E5-8E5B-7075-DC1D-7ACE8A2B0092}"/>
          </ac:grpSpMkLst>
        </pc:grpChg>
        <pc:grpChg chg="del">
          <ac:chgData name="Higgins, Teigan (Growth Company)" userId="6b977de3-eeb6-4d36-aa47-2111edbf69f3" providerId="ADAL" clId="{D4CE377C-71A7-4D60-90E9-08369A2882AF}" dt="2024-11-12T15:47:27.736" v="6" actId="478"/>
          <ac:grpSpMkLst>
            <pc:docMk/>
            <pc:sldMk cId="1486098336" sldId="259"/>
            <ac:grpSpMk id="82" creationId="{EF81FECB-8628-BAC3-C73D-528AA51A166A}"/>
          </ac:grpSpMkLst>
        </pc:grpChg>
        <pc:grpChg chg="del">
          <ac:chgData name="Higgins, Teigan (Growth Company)" userId="6b977de3-eeb6-4d36-aa47-2111edbf69f3" providerId="ADAL" clId="{D4CE377C-71A7-4D60-90E9-08369A2882AF}" dt="2024-11-12T15:47:50.268" v="23" actId="478"/>
          <ac:grpSpMkLst>
            <pc:docMk/>
            <pc:sldMk cId="1486098336" sldId="259"/>
            <ac:grpSpMk id="85" creationId="{5FE27878-489A-6E4E-EBE3-7D0C564723D6}"/>
          </ac:grpSpMkLst>
        </pc:grpChg>
        <pc:graphicFrameChg chg="add del mod modGraphic">
          <ac:chgData name="Higgins, Teigan (Growth Company)" userId="6b977de3-eeb6-4d36-aa47-2111edbf69f3" providerId="ADAL" clId="{D4CE377C-71A7-4D60-90E9-08369A2882AF}" dt="2024-11-21T10:10:46.852" v="731"/>
          <ac:graphicFrameMkLst>
            <pc:docMk/>
            <pc:sldMk cId="1486098336" sldId="259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D4CE377C-71A7-4D60-90E9-08369A2882AF}" dt="2024-11-19T14:32:44.025" v="668" actId="1076"/>
          <ac:picMkLst>
            <pc:docMk/>
            <pc:sldMk cId="1486098336" sldId="259"/>
            <ac:picMk id="11" creationId="{484ADCEB-9F37-1089-69B1-780263572722}"/>
          </ac:picMkLst>
        </pc:picChg>
        <pc:picChg chg="del">
          <ac:chgData name="Higgins, Teigan (Growth Company)" userId="6b977de3-eeb6-4d36-aa47-2111edbf69f3" providerId="ADAL" clId="{D4CE377C-71A7-4D60-90E9-08369A2882AF}" dt="2024-11-12T15:47:44.585" v="19" actId="478"/>
          <ac:picMkLst>
            <pc:docMk/>
            <pc:sldMk cId="1486098336" sldId="259"/>
            <ac:picMk id="14" creationId="{7976BE68-A32A-5310-5130-DDA3E685E08C}"/>
          </ac:picMkLst>
        </pc:picChg>
        <pc:picChg chg="del">
          <ac:chgData name="Higgins, Teigan (Growth Company)" userId="6b977de3-eeb6-4d36-aa47-2111edbf69f3" providerId="ADAL" clId="{D4CE377C-71A7-4D60-90E9-08369A2882AF}" dt="2024-11-21T10:10:33.695" v="727" actId="478"/>
          <ac:picMkLst>
            <pc:docMk/>
            <pc:sldMk cId="1486098336" sldId="259"/>
            <ac:picMk id="15" creationId="{8912598E-E9F0-8FDB-B96A-043DE1E7EBBC}"/>
          </ac:picMkLst>
        </pc:picChg>
        <pc:picChg chg="del">
          <ac:chgData name="Higgins, Teigan (Growth Company)" userId="6b977de3-eeb6-4d36-aa47-2111edbf69f3" providerId="ADAL" clId="{D4CE377C-71A7-4D60-90E9-08369A2882AF}" dt="2024-11-12T15:47:43.526" v="18" actId="478"/>
          <ac:picMkLst>
            <pc:docMk/>
            <pc:sldMk cId="1486098336" sldId="259"/>
            <ac:picMk id="21" creationId="{3ACBA191-D472-EB62-C303-7CEFB52B00BF}"/>
          </ac:picMkLst>
        </pc:picChg>
        <pc:picChg chg="del">
          <ac:chgData name="Higgins, Teigan (Growth Company)" userId="6b977de3-eeb6-4d36-aa47-2111edbf69f3" providerId="ADAL" clId="{D4CE377C-71A7-4D60-90E9-08369A2882AF}" dt="2024-11-12T15:47:39.956" v="15" actId="478"/>
          <ac:picMkLst>
            <pc:docMk/>
            <pc:sldMk cId="1486098336" sldId="259"/>
            <ac:picMk id="36" creationId="{E30DA3F2-B3A0-AEA9-132C-CFFBE91F04F4}"/>
          </ac:picMkLst>
        </pc:picChg>
        <pc:picChg chg="del">
          <ac:chgData name="Higgins, Teigan (Growth Company)" userId="6b977de3-eeb6-4d36-aa47-2111edbf69f3" providerId="ADAL" clId="{D4CE377C-71A7-4D60-90E9-08369A2882AF}" dt="2024-11-12T15:47:57.829" v="28" actId="478"/>
          <ac:picMkLst>
            <pc:docMk/>
            <pc:sldMk cId="1486098336" sldId="259"/>
            <ac:picMk id="53" creationId="{016A0190-A14F-A895-9D3C-26363FF087FE}"/>
          </ac:picMkLst>
        </pc:picChg>
        <pc:picChg chg="del mod">
          <ac:chgData name="Higgins, Teigan (Growth Company)" userId="6b977de3-eeb6-4d36-aa47-2111edbf69f3" providerId="ADAL" clId="{D4CE377C-71A7-4D60-90E9-08369A2882AF}" dt="2024-11-21T09:57:35.610" v="698" actId="478"/>
          <ac:picMkLst>
            <pc:docMk/>
            <pc:sldMk cId="1486098336" sldId="259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D4CE377C-71A7-4D60-90E9-08369A2882AF}" dt="2024-11-12T15:47:38.335" v="13" actId="478"/>
          <ac:picMkLst>
            <pc:docMk/>
            <pc:sldMk cId="1486098336" sldId="259"/>
            <ac:picMk id="58" creationId="{05478F16-58DD-6934-AFAE-A6B1051981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C9E7-FDD0-4C51-9E8D-5EECF14280C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70333-27CF-4803-A05B-06BE51873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8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70333-27CF-4803-A05B-06BE518737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88513"/>
              </p:ext>
            </p:extLst>
          </p:nvPr>
        </p:nvGraphicFramePr>
        <p:xfrm>
          <a:off x="2682767" y="748865"/>
          <a:ext cx="7792138" cy="6310550"/>
        </p:xfrm>
        <a:graphic>
          <a:graphicData uri="http://schemas.openxmlformats.org/drawingml/2006/table">
            <a:tbl>
              <a:tblPr/>
              <a:tblGrid>
                <a:gridCol w="147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92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6th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627"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EDI Awareness</a:t>
                      </a:r>
                      <a:endParaRPr lang="en-US" sz="105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10am-12pm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Specialist support Day!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Support services here to support with your concerns in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Debt advice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Mental health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Substance misuse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10am- 3pm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65869"/>
                  </a:ext>
                </a:extLst>
              </a:tr>
              <a:tr h="6652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56022"/>
                  </a:ext>
                </a:extLst>
              </a:tr>
              <a:tr h="5809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ETE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Personal Development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Education &amp; Employment Day!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Come along and meet training providers offering specialist support in: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Construction-Warehouse-Retail-Hospitality-Hair &amp; Beauty training providers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Employment support-interview-disclosure-CV writing</a:t>
                      </a:r>
                    </a:p>
                    <a:p>
                      <a:pPr algn="ctr"/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Festive wish tree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8962098"/>
                  </a:ext>
                </a:extLst>
              </a:tr>
              <a:tr h="602842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98369"/>
                  </a:ext>
                </a:extLst>
              </a:tr>
              <a:tr h="473847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Crafting through the snow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1pm- 3pm</a:t>
                      </a:r>
                    </a:p>
                    <a:p>
                      <a:endParaRPr lang="en-GB" sz="108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307535"/>
                  </a:ext>
                </a:extLst>
              </a:tr>
              <a:tr h="1134700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90625" y="2193645"/>
            <a:ext cx="768966" cy="585565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09547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3" name="Picture 5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16A0190-A14F-A895-9D3C-26363FF08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23" y="6500941"/>
            <a:ext cx="508970" cy="451712"/>
          </a:xfrm>
          <a:prstGeom prst="rect">
            <a:avLst/>
          </a:prstGeom>
        </p:spPr>
      </p:pic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2964365" y="6520613"/>
            <a:ext cx="806971" cy="493769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563" y="5154975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391" y="6476677"/>
            <a:ext cx="357670" cy="338892"/>
          </a:xfrm>
          <a:prstGeom prst="rect">
            <a:avLst/>
          </a:prstGeom>
        </p:spPr>
      </p:pic>
      <p:pic>
        <p:nvPicPr>
          <p:cNvPr id="54" name="Picture 53" descr="A group of art supplies&#10;&#10;Description automatically generated">
            <a:extLst>
              <a:ext uri="{FF2B5EF4-FFF2-40B4-BE49-F238E27FC236}">
                <a16:creationId xmlns:a16="http://schemas.microsoft.com/office/drawing/2014/main" id="{A0A8EB9F-F049-4A9A-151C-DB1F02D37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369495" flipV="1">
            <a:off x="4620086" y="6259222"/>
            <a:ext cx="696368" cy="77380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6409" y="6632556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172968" y="2532326"/>
            <a:ext cx="505103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oup of hands reaching out to the sky&#10;&#10;Description automatically generated">
            <a:extLst>
              <a:ext uri="{FF2B5EF4-FFF2-40B4-BE49-F238E27FC236}">
                <a16:creationId xmlns:a16="http://schemas.microsoft.com/office/drawing/2014/main" id="{8912598E-E9F0-8FDB-B96A-043DE1E7EB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8492" y="2560932"/>
            <a:ext cx="768966" cy="768966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66692" y="1387068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223780" y="6277641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380031" y="5106939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3891972" y="5141802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5394954" y="3921971"/>
            <a:ext cx="220832" cy="413525"/>
            <a:chOff x="0" y="0"/>
            <a:chExt cx="812800" cy="152203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116325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715650" y="1231200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47214" y="3288168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D70E8ECB-1EB5-5A75-A6B6-D621336F065B}"/>
              </a:ext>
            </a:extLst>
          </p:cNvPr>
          <p:cNvGrpSpPr/>
          <p:nvPr/>
        </p:nvGrpSpPr>
        <p:grpSpPr>
          <a:xfrm>
            <a:off x="10124434" y="4483207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FB7ACA90-938E-83E2-1BDE-1A433E479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13D55170-DCE5-39AD-FED8-28529EA78E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616942" y="3851449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6988532" y="3913098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6988532" y="1340387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8628012" y="5831061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591146CC-8E57-B635-86B1-F080C84A722C}"/>
              </a:ext>
            </a:extLst>
          </p:cNvPr>
          <p:cNvGrpSpPr/>
          <p:nvPr/>
        </p:nvGrpSpPr>
        <p:grpSpPr>
          <a:xfrm rot="2700000">
            <a:off x="7020448" y="2879175"/>
            <a:ext cx="293842" cy="293842"/>
            <a:chOff x="0" y="0"/>
            <a:chExt cx="812800" cy="812800"/>
          </a:xfrm>
        </p:grpSpPr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1C102130-661E-C25D-568C-0129D30F23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48">
              <a:extLst>
                <a:ext uri="{FF2B5EF4-FFF2-40B4-BE49-F238E27FC236}">
                  <a16:creationId xmlns:a16="http://schemas.microsoft.com/office/drawing/2014/main" id="{3DF21D21-85F2-779F-BDC9-7F02CE16521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26" name="Picture 2" descr="Christmas Tree Clip Art Images – Browse 126,830 Stock Photos ...">
            <a:extLst>
              <a:ext uri="{FF2B5EF4-FFF2-40B4-BE49-F238E27FC236}">
                <a16:creationId xmlns:a16="http://schemas.microsoft.com/office/drawing/2014/main" id="{D33084CA-4A47-5305-14A0-727B630B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55" y="4633888"/>
            <a:ext cx="701142" cy="7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91966"/>
              </p:ext>
            </p:extLst>
          </p:nvPr>
        </p:nvGraphicFramePr>
        <p:xfrm>
          <a:off x="2682767" y="748865"/>
          <a:ext cx="7792138" cy="6651923"/>
        </p:xfrm>
        <a:graphic>
          <a:graphicData uri="http://schemas.openxmlformats.org/drawingml/2006/table">
            <a:tbl>
              <a:tblPr/>
              <a:tblGrid>
                <a:gridCol w="147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92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127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EDI Awareness</a:t>
                      </a:r>
                      <a:endParaRPr lang="en-US" sz="1050" b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10am-12pm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Specialist support Day!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Support services here to support with your concerns in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Debt advice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Mental health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Substance misuse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Christmas Music – Peer led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10am-12pm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Canal Project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83689"/>
                  </a:ext>
                </a:extLst>
              </a:tr>
              <a:tr h="5809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Personal Development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Education &amp; Employment Day!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Come along and meet training providers offering specialist support in: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Construction-Warehouse-Retail-Hospitality-Hair &amp; Beauty training providers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Employment support-interview-disclosure-CV writing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Merry Magic Exchange 10am – 12pm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8962098"/>
                  </a:ext>
                </a:extLst>
              </a:tr>
              <a:tr h="602842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98369"/>
                  </a:ext>
                </a:extLst>
              </a:tr>
              <a:tr h="378597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&amp; Crafts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1pm- 3pm</a:t>
                      </a:r>
                    </a:p>
                    <a:p>
                      <a:pPr algn="ctr"/>
                      <a:endParaRPr lang="en-GB" sz="108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97342"/>
                  </a:ext>
                </a:extLst>
              </a:tr>
              <a:tr h="91596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220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89880" y="2019428"/>
            <a:ext cx="768966" cy="492423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09547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3" name="Picture 5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16A0190-A14F-A895-9D3C-26363FF08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95" y="6859539"/>
            <a:ext cx="508970" cy="451712"/>
          </a:xfrm>
          <a:prstGeom prst="rect">
            <a:avLst/>
          </a:prstGeom>
        </p:spPr>
      </p:pic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3061665" y="6424998"/>
            <a:ext cx="803995" cy="491948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723" y="5563302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001" y="6690093"/>
            <a:ext cx="357670" cy="338892"/>
          </a:xfrm>
          <a:prstGeom prst="rect">
            <a:avLst/>
          </a:prstGeom>
        </p:spPr>
      </p:pic>
      <p:pic>
        <p:nvPicPr>
          <p:cNvPr id="54" name="Picture 53" descr="A group of art supplies&#10;&#10;Description automatically generated">
            <a:extLst>
              <a:ext uri="{FF2B5EF4-FFF2-40B4-BE49-F238E27FC236}">
                <a16:creationId xmlns:a16="http://schemas.microsoft.com/office/drawing/2014/main" id="{A0A8EB9F-F049-4A9A-151C-DB1F02D37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369495" flipV="1">
            <a:off x="4659689" y="6209890"/>
            <a:ext cx="696368" cy="77380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3410" y="6956910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61665" y="2625468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oup of hands reaching out to the sky&#10;&#10;Description automatically generated">
            <a:extLst>
              <a:ext uri="{FF2B5EF4-FFF2-40B4-BE49-F238E27FC236}">
                <a16:creationId xmlns:a16="http://schemas.microsoft.com/office/drawing/2014/main" id="{8912598E-E9F0-8FDB-B96A-043DE1E7EB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4519" y="2532326"/>
            <a:ext cx="768966" cy="768966"/>
          </a:xfrm>
          <a:prstGeom prst="rect">
            <a:avLst/>
          </a:prstGeom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66692" y="1387068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163471" y="6269550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368470" y="5292559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3840925" y="5332096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5367149" y="4091417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632644" y="1305765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D70E8ECB-1EB5-5A75-A6B6-D621336F065B}"/>
              </a:ext>
            </a:extLst>
          </p:cNvPr>
          <p:cNvGrpSpPr/>
          <p:nvPr/>
        </p:nvGrpSpPr>
        <p:grpSpPr>
          <a:xfrm>
            <a:off x="10174541" y="4657369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FB7ACA90-938E-83E2-1BDE-1A433E479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13D55170-DCE5-39AD-FED8-28529EA78E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573556" y="5723159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7062309" y="4091417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7062947" y="1338751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8584626" y="4028876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050" name="Picture 2" descr="470+ Christmas Card Envelopes Stock Illustrations, Royalty ...">
            <a:extLst>
              <a:ext uri="{FF2B5EF4-FFF2-40B4-BE49-F238E27FC236}">
                <a16:creationId xmlns:a16="http://schemas.microsoft.com/office/drawing/2014/main" id="{4C5A7372-7914-841E-85C2-8ADB291B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8476" flipV="1">
            <a:off x="7503673" y="5137718"/>
            <a:ext cx="439415" cy="4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mas Music Vector Art, Icons, and Graphics for Free ...">
            <a:extLst>
              <a:ext uri="{FF2B5EF4-FFF2-40B4-BE49-F238E27FC236}">
                <a16:creationId xmlns:a16="http://schemas.microsoft.com/office/drawing/2014/main" id="{D5EA6D46-54FC-B97B-ED93-D1ABE47F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01" y="3478578"/>
            <a:ext cx="1283248" cy="5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74091"/>
              </p:ext>
            </p:extLst>
          </p:nvPr>
        </p:nvGraphicFramePr>
        <p:xfrm>
          <a:off x="2682767" y="748869"/>
          <a:ext cx="7792138" cy="6786378"/>
        </p:xfrm>
        <a:graphic>
          <a:graphicData uri="http://schemas.openxmlformats.org/drawingml/2006/table">
            <a:tbl>
              <a:tblPr/>
              <a:tblGrid>
                <a:gridCol w="147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72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848"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Education &amp; Employment Day!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Come along and meet training providers offering specialist support in: </a:t>
                      </a: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Construction-Warehouse-Retail-Hospitality-Hair &amp; Beauty training providers</a:t>
                      </a:r>
                    </a:p>
                    <a:p>
                      <a:pPr algn="ctr"/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Employment support-interview-disclosure-CV writing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celebrations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Dinner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Christmas Quiz and games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Specialist support Day!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Support services here to support with your concerns in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Debt advice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Mental health support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Substance misuse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10am- 3pm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1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56022"/>
                  </a:ext>
                </a:extLst>
              </a:tr>
              <a:tr h="11668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GB" b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latin typeface="DM Sans" pitchFamily="2" charset="0"/>
                        </a:rPr>
                        <a:t>Christmas dinner preparation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latin typeface="DM Sans" pitchFamily="2" charset="0"/>
                        </a:rPr>
                        <a:t>10am –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Club (you said, we did)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Have your say, feedback to Hub staff!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– 11:30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Hub closed from 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62098"/>
                  </a:ext>
                </a:extLst>
              </a:tr>
              <a:tr h="54270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Crafting through the snow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3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1pm- 3pm</a:t>
                      </a:r>
                    </a:p>
                    <a:p>
                      <a:endParaRPr lang="en-GB" sz="108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30753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09547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2987400" y="6653106"/>
            <a:ext cx="806971" cy="493769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904" y="7146875"/>
            <a:ext cx="357670" cy="338892"/>
          </a:xfrm>
          <a:prstGeom prst="rect">
            <a:avLst/>
          </a:prstGeom>
        </p:spPr>
      </p:pic>
      <p:pic>
        <p:nvPicPr>
          <p:cNvPr id="54" name="Picture 53" descr="A group of art supplies&#10;&#10;Description automatically generated">
            <a:extLst>
              <a:ext uri="{FF2B5EF4-FFF2-40B4-BE49-F238E27FC236}">
                <a16:creationId xmlns:a16="http://schemas.microsoft.com/office/drawing/2014/main" id="{A0A8EB9F-F049-4A9A-151C-DB1F02D37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369495" flipV="1">
            <a:off x="4603271" y="6781833"/>
            <a:ext cx="629550" cy="699554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138333" y="3254317"/>
            <a:ext cx="505103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806505" y="1531767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89938" y="1518118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460561" y="5423471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3871756" y="5351729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5412078" y="4140341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649877" y="153549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44428" y="3521302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592594" y="4167046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6422030" y="3472815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6949231" y="3476329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8592594" y="5924389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3DA30FA5-85DF-6423-697A-0C50704E5A4A}"/>
              </a:ext>
            </a:extLst>
          </p:cNvPr>
          <p:cNvGrpSpPr/>
          <p:nvPr/>
        </p:nvGrpSpPr>
        <p:grpSpPr>
          <a:xfrm rot="2700000">
            <a:off x="5794673" y="3425449"/>
            <a:ext cx="293842" cy="293842"/>
            <a:chOff x="0" y="0"/>
            <a:chExt cx="812800" cy="812800"/>
          </a:xfrm>
        </p:grpSpPr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BF4917CD-922F-9621-CECC-8546000AE5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48">
              <a:extLst>
                <a:ext uri="{FF2B5EF4-FFF2-40B4-BE49-F238E27FC236}">
                  <a16:creationId xmlns:a16="http://schemas.microsoft.com/office/drawing/2014/main" id="{9F21A7B0-CB29-2148-86F3-AAC087EE8CD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021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25231"/>
              </p:ext>
            </p:extLst>
          </p:nvPr>
        </p:nvGraphicFramePr>
        <p:xfrm>
          <a:off x="2791837" y="813696"/>
          <a:ext cx="7792138" cy="6437018"/>
        </p:xfrm>
        <a:graphic>
          <a:graphicData uri="http://schemas.openxmlformats.org/drawingml/2006/table">
            <a:tbl>
              <a:tblPr/>
              <a:tblGrid>
                <a:gridCol w="147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58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25</a:t>
                      </a:r>
                      <a:r>
                        <a:rPr lang="en-US" sz="138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26</a:t>
                      </a:r>
                      <a:r>
                        <a:rPr lang="en-US" sz="138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27</a:t>
                      </a:r>
                      <a:r>
                        <a:rPr lang="en-US" sz="138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61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check ins prior to the Christmas Period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Games and snacks!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Have a lovely Christmas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and a Happy New Year.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Please note </a:t>
                      </a: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the CFO Activity 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Hubs will be back open on the 2</a:t>
                      </a:r>
                      <a:r>
                        <a:rPr lang="en-US" sz="1050" b="1" baseline="30000" dirty="0">
                          <a:solidFill>
                            <a:srgbClr val="000000"/>
                          </a:solidFill>
                          <a:latin typeface="DM Sans"/>
                        </a:rPr>
                        <a:t>nd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January 2025.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Samaritans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116 123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dirty="0" err="1">
                          <a:solidFill>
                            <a:srgbClr val="000000"/>
                          </a:solidFill>
                          <a:latin typeface="DM Sans"/>
                        </a:rPr>
                        <a:t>MoneyHelper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0800 138 7777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NHS 111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Drop-in session (accommodation budgeting, wellbeing etc.)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  <a:endParaRPr lang="en-GB" b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8962098"/>
                  </a:ext>
                </a:extLst>
              </a:tr>
              <a:tr h="180240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Hub Shut from 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Women’s only afternoon (wellbeing, cooking and confidence building)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09547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84" b="9737"/>
          <a:stretch/>
        </p:blipFill>
        <p:spPr>
          <a:xfrm>
            <a:off x="3061665" y="6424998"/>
            <a:ext cx="803995" cy="491948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175737" y="3103808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880330" y="1633514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3916836" y="5438917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609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9022ca7-da8b-462c-ac53-cf911d2e7c5d"/>
    <ds:schemaRef ds:uri="21fe2dc5-e687-4b08-a992-8b5ade4d5474"/>
  </ds:schemaRefs>
</ds:datastoreItem>
</file>

<file path=customXml/itemProps3.xml><?xml version="1.0" encoding="utf-8"?>
<ds:datastoreItem xmlns:ds="http://schemas.openxmlformats.org/officeDocument/2006/customXml" ds:itemID="{D6CB4073-B61A-401E-9EC6-6B9170BC245B}"/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913</Words>
  <Application>Microsoft Office PowerPoint</Application>
  <PresentationFormat>Custom</PresentationFormat>
  <Paragraphs>233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 Bold</vt:lpstr>
      <vt:lpstr>Arial</vt:lpstr>
      <vt:lpstr>DM Sans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7</cp:revision>
  <dcterms:created xsi:type="dcterms:W3CDTF">2006-08-16T00:00:00Z</dcterms:created>
  <dcterms:modified xsi:type="dcterms:W3CDTF">2024-11-21T10:10:48Z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