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8" r:id="rId5"/>
    <p:sldId id="270" r:id="rId6"/>
    <p:sldId id="271" r:id="rId7"/>
    <p:sldId id="272" r:id="rId8"/>
  </p:sldIdLst>
  <p:sldSz cx="10693400" cy="7556500"/>
  <p:notesSz cx="6858000" cy="91440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C3A1F-50F0-4820-A916-DC48BF414FFA}" v="4" dt="2025-07-21T13:01:27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442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027D-D6D5-4242-C00E-111F0AEB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24C1A-8791-5607-C8B1-6AA5A97F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1FB12-5D5B-2906-8560-C38AA53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D93D-2974-9124-E187-3CD1DD87F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1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95E9-D18B-43AE-03E1-72274F09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37525-3FC6-668E-E5B1-D6270BFD6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B3ACF-2C8A-A899-33F8-3373E99E3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4994-9B75-A79E-169F-17A9FFA9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63490-A18B-DCC8-0021-939942A2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600B1-0E8D-C1B0-5DBC-98BE5AF1F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19B1B-4F93-AEEC-AC71-F838EEC8B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78B1-4E00-40ED-35D4-99D10927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586B-8CA4-E579-54ED-3EF5CDCA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8CD5F-ED4E-8B62-ADD9-F29605BC1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9141D-F869-0647-502A-1CCF4D090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A82F-70DE-A2EF-EDCC-DABA7AF0C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3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17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BD80D-1CF4-E153-F8E0-2971C18F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CB7CF4D-657D-9FE6-4C2C-2A0E51741BF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E94486-5DBF-8374-6FFA-64826508FEA1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A1A07D6-E8F6-34D4-7E30-980C0B7576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B6BFE4A-23EC-B0EC-1B71-0CC507F25F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85B53DB-7591-0B15-F07C-DFB3B3E23D6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96FEB70-6A91-BDD9-B006-08DB26083E53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EA146E2-E616-3713-3FDC-0C6A56B6064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DE43ED6-34F5-7B52-5495-21C639A8825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2609B33-F9B2-8317-6DFA-6251E5D75D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E9F9CDA-E3AA-E41C-3E91-EA8FB1418A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729694A-B848-7940-5CD8-D2BBE54149E9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77EB69C-C961-FEB7-22FD-1C84A35367C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E2D7261-E9C3-9CF1-4C5A-31911BCE35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8A876CF-7AAD-F9CC-0566-430DC775B4F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CA2EA0B-B20A-0861-0A56-EF4AAF1EEFD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B4DD51A-7D34-2CAC-D239-598D6BD8ACD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B572FA7-530A-2E0D-4D7E-0F76E317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F2D4432-D5FA-10E4-24D1-4CA4E872F4F9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2ECB5C9-AE8C-B272-062F-646C4C7E1F2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B405412-7868-CC21-9871-8EB35DE1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17728"/>
              </p:ext>
            </p:extLst>
          </p:nvPr>
        </p:nvGraphicFramePr>
        <p:xfrm>
          <a:off x="2927705" y="711566"/>
          <a:ext cx="7631941" cy="6423196"/>
        </p:xfrm>
        <a:graphic>
          <a:graphicData uri="http://schemas.openxmlformats.org/drawingml/2006/table">
            <a:tbl>
              <a:tblPr/>
              <a:tblGrid>
                <a:gridCol w="156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78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5th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719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 - 12.00pm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Enrolment Session and Meet the Team for Prison releases- Through the Gate inductions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10.00am – 12.00pm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Men’s mental health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All day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9.3am– 11.30pm Come in to the hub, cook breakfast, Networking around local jobs and agencies etc.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Communication/Time Management/ Building Confidence etc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93409"/>
                  </a:ext>
                </a:extLst>
              </a:tr>
              <a:tr h="254777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1.30pm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Rachel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13.00am-15.00pm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4A1B70F-1FCD-2948-0212-2A0A4C2B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848" y="3551397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7FDAFBF-4550-FDBB-4858-207D2F547E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B26F045-EA64-E8C0-8930-E75FEB84D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754" y="645769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1AA701F-7ED6-F161-12FA-40E2B783A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517" y="6456937"/>
            <a:ext cx="526114" cy="526114"/>
          </a:xfrm>
          <a:prstGeom prst="rect">
            <a:avLst/>
          </a:prstGeom>
        </p:spPr>
      </p:pic>
      <p:grpSp>
        <p:nvGrpSpPr>
          <p:cNvPr id="91" name="Group 65">
            <a:extLst>
              <a:ext uri="{FF2B5EF4-FFF2-40B4-BE49-F238E27FC236}">
                <a16:creationId xmlns:a16="http://schemas.microsoft.com/office/drawing/2014/main" id="{DF61D67E-2A44-760E-44EF-1B0D7D308B92}"/>
              </a:ext>
            </a:extLst>
          </p:cNvPr>
          <p:cNvGrpSpPr/>
          <p:nvPr/>
        </p:nvGrpSpPr>
        <p:grpSpPr>
          <a:xfrm>
            <a:off x="3115033" y="1595479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FAC3B31F-143B-4477-8E9A-4AF2834176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FCA7C5B-8AD3-A561-075A-B76D7AB6AA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EB29297D-0D13-4D8E-0669-92C3278ACD60}"/>
              </a:ext>
            </a:extLst>
          </p:cNvPr>
          <p:cNvGrpSpPr/>
          <p:nvPr/>
        </p:nvGrpSpPr>
        <p:grpSpPr>
          <a:xfrm>
            <a:off x="7450911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6874DF55-6D98-E228-C9E2-D6DA087C18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236F698D-01C2-1BE1-27B2-27B9D7921D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E08B6376-003E-8498-F6FE-F0EA12CA2643}"/>
              </a:ext>
            </a:extLst>
          </p:cNvPr>
          <p:cNvGrpSpPr/>
          <p:nvPr/>
        </p:nvGrpSpPr>
        <p:grpSpPr>
          <a:xfrm>
            <a:off x="4618194" y="2447428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192D6B5B-602A-B80B-5264-CBE1A770680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2A2F7F2-B3E6-ED01-468B-AA36848F1E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A6930C78-6911-0399-6591-E3E5390957DD}"/>
              </a:ext>
            </a:extLst>
          </p:cNvPr>
          <p:cNvGrpSpPr/>
          <p:nvPr/>
        </p:nvGrpSpPr>
        <p:grpSpPr>
          <a:xfrm>
            <a:off x="8720710" y="6562068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881CC47-9531-4548-F302-F31FF2BD2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79B3BEFC-3BF1-4731-043D-76C2F3529C3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C5A5F956-12C7-2A7E-EDF3-BD1D282C7EB8}"/>
              </a:ext>
            </a:extLst>
          </p:cNvPr>
          <p:cNvGrpSpPr/>
          <p:nvPr/>
        </p:nvGrpSpPr>
        <p:grpSpPr>
          <a:xfrm>
            <a:off x="9312247" y="4895672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1D370F55-26B8-5B22-282C-D190A2B2F3E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52BD28DF-355B-C3FC-BB65-84D180C29C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D867A56C-0250-0450-B0EF-B6B25AFD9709}"/>
              </a:ext>
            </a:extLst>
          </p:cNvPr>
          <p:cNvGrpSpPr/>
          <p:nvPr/>
        </p:nvGrpSpPr>
        <p:grpSpPr>
          <a:xfrm>
            <a:off x="10045700" y="5224602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643DC82-E72C-2F93-5836-1D9B87A9E1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35FEE095-84B7-2583-4B4D-BE82DF33626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AA0F0449-308C-A120-DC29-0038CEA2F9BE}"/>
              </a:ext>
            </a:extLst>
          </p:cNvPr>
          <p:cNvGrpSpPr/>
          <p:nvPr/>
        </p:nvGrpSpPr>
        <p:grpSpPr>
          <a:xfrm>
            <a:off x="10077402" y="167653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6ACA7D73-3852-43EB-845B-1B0F660F90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F51E240-1E63-F729-E9B9-0B6C9D6E704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CC77D79-6AC6-355A-EA7A-519226A6E647}"/>
              </a:ext>
            </a:extLst>
          </p:cNvPr>
          <p:cNvGrpSpPr/>
          <p:nvPr/>
        </p:nvGrpSpPr>
        <p:grpSpPr>
          <a:xfrm>
            <a:off x="9268307" y="1633507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5AC8569-B0FB-8474-288A-7CF92E4BDF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0B7CAD6-41C3-0870-E71A-8835895AFE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AC746FBA-C2C8-D907-6E3C-C82373375B03}"/>
              </a:ext>
            </a:extLst>
          </p:cNvPr>
          <p:cNvGrpSpPr/>
          <p:nvPr/>
        </p:nvGrpSpPr>
        <p:grpSpPr>
          <a:xfrm>
            <a:off x="3483362" y="3608098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5C34F4-4334-4E6A-0EB7-56D1BA5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1A902A90-C87D-0F6F-01F1-BAB26BF1A436}"/>
              </a:ext>
            </a:extLst>
          </p:cNvPr>
          <p:cNvGrpSpPr/>
          <p:nvPr/>
        </p:nvGrpSpPr>
        <p:grpSpPr>
          <a:xfrm rot="2700000">
            <a:off x="7274618" y="1651099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797BFB2-05C0-D311-C88D-AC46E610B5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90B4764D-B311-48FB-E667-B1D59DB0B27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621A9DD1-1AA4-C0A8-2BCD-7A97BD7E4C5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3A1F85E-9AFF-7EB2-1D2F-D15D6359AF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D1489A7-D17D-A704-4644-6F6DEB086E6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E92D43F-7BBA-CDD6-31D8-547C0FE40C05}"/>
              </a:ext>
            </a:extLst>
          </p:cNvPr>
          <p:cNvGrpSpPr/>
          <p:nvPr/>
        </p:nvGrpSpPr>
        <p:grpSpPr>
          <a:xfrm>
            <a:off x="2962161" y="6004336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EC94A25-9AAB-C680-4E47-81ED223782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144C6B5-3359-A0B2-FBA0-0FC320BD83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0CC7C6D8-1F33-8D9A-58E6-B81437B85867}"/>
              </a:ext>
            </a:extLst>
          </p:cNvPr>
          <p:cNvGrpSpPr/>
          <p:nvPr/>
        </p:nvGrpSpPr>
        <p:grpSpPr>
          <a:xfrm>
            <a:off x="4168144" y="-413727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917D0810-EF48-A019-D43A-03CFCF88FF8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3984172-0B99-92D9-D440-A39B66D9A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3" name="Freeform 66">
            <a:extLst>
              <a:ext uri="{FF2B5EF4-FFF2-40B4-BE49-F238E27FC236}">
                <a16:creationId xmlns:a16="http://schemas.microsoft.com/office/drawing/2014/main" id="{00A436D1-805E-8AC4-DB4D-17F0C1438F94}"/>
              </a:ext>
            </a:extLst>
          </p:cNvPr>
          <p:cNvSpPr/>
          <p:nvPr/>
        </p:nvSpPr>
        <p:spPr>
          <a:xfrm>
            <a:off x="5821205" y="15808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32061FE-B718-91E2-9173-DB4866CC6178}"/>
              </a:ext>
            </a:extLst>
          </p:cNvPr>
          <p:cNvGrpSpPr/>
          <p:nvPr/>
        </p:nvGrpSpPr>
        <p:grpSpPr>
          <a:xfrm>
            <a:off x="7851081" y="1681376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9C457C1-9996-BC82-6E7C-E862AD81B0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D172DCCC-3A81-D979-55C0-ECE6199AADF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A5D8C1DB-8940-B146-AA86-7AC58BC6F323}"/>
              </a:ext>
            </a:extLst>
          </p:cNvPr>
          <p:cNvGrpSpPr/>
          <p:nvPr/>
        </p:nvGrpSpPr>
        <p:grpSpPr>
          <a:xfrm>
            <a:off x="6402583" y="651272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6034DF09-0840-F9C3-556A-55DEE1607C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54A15A22-812C-DB99-1411-9C18EBF909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8735F891-73E8-16C5-D3C4-3940351D1D8D}"/>
              </a:ext>
            </a:extLst>
          </p:cNvPr>
          <p:cNvGrpSpPr/>
          <p:nvPr/>
        </p:nvGrpSpPr>
        <p:grpSpPr>
          <a:xfrm>
            <a:off x="7096921" y="619464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074F3DE-03EB-5EFA-3DAD-49AB0E435B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3A74BE8B-96DA-0BBC-24E2-9B7B4B7BD0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9F6F8D72-2144-8EF6-0988-DB6F04C551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3602" y="466797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C34CE6F4-89F6-FF2E-4CF9-96C60C9EF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06746" y="4684804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4656778-BE80-A529-2A60-61E8382EE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70525" y="640152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0854086B-C665-AAEC-35C3-100C215071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2581" y="6477514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D04A13E-DD74-30F3-E214-97A77BE1E3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9186" y="1812063"/>
            <a:ext cx="913705" cy="4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3BB8E-34C3-7A13-AAB4-AF647DC25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CCCE558-79D0-8A90-67A7-134E6551EA12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2FD26EF-A64A-D777-C944-8B2005A0912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A21A221-9F02-D577-6248-7DF257B7F7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37DB256-EC88-1D48-EBAC-5D0B37B976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BA7E829-9359-8BC7-343B-3A7AB77D5F89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0B7C0D1-AB84-D349-0AD2-20525A9773B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EC0950D-D392-CB76-1839-6CC6E8C07C6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0E23B4C-9C9D-0E7E-43BF-D29A48D0927E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4A2B849-481F-1003-4E4C-7541CCF48D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7320CAC-39EB-E2D7-BFDA-825998E2085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7E282DA-CF81-5240-B08F-74A179CA9CD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5582A70-3AA1-22EC-AF89-563354390A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6044551-0462-38C6-EC9D-AB5D84D7A9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0ACC052-CD26-FFA5-CDFC-AD3B42FCBBE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A19793A-A614-E6A5-4435-DE6CDA1A9F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85CAF76-2DFC-A9F8-8184-13D5C86C983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049ECB41-88B5-3064-74F9-33442EF2D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F951785-2A32-D028-862C-7F61F888B86E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BCBDF71-0231-2024-C0A1-B8A8935B5F1E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1102CEBB-4A3B-F70F-D305-534F15C7A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06969"/>
              </p:ext>
            </p:extLst>
          </p:nvPr>
        </p:nvGraphicFramePr>
        <p:xfrm>
          <a:off x="2670505" y="691699"/>
          <a:ext cx="7798231" cy="6696718"/>
        </p:xfrm>
        <a:graphic>
          <a:graphicData uri="http://schemas.openxmlformats.org/drawingml/2006/table">
            <a:tbl>
              <a:tblPr/>
              <a:tblGrid>
                <a:gridCol w="186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15th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Enrolment Session and Meet the Team for Prison releases Through the Gate inductions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 – 13.00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plan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All day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9.30 – 11.30 Come into the hub, cook breakfast, Networking around local jobs and agencies etc.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Rachel</a:t>
                      </a: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13.00-15.00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F3DF447-841B-BCE8-5230-989D7F61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36" y="3541247"/>
            <a:ext cx="495916" cy="440126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DE6A163B-3C7E-26F2-3037-ED40B316D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275" y="6663213"/>
            <a:ext cx="672091" cy="323742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35EE1869-B649-5732-901F-0BE1207CF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671" y="6391035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8D7BF3F3-5500-47B6-060A-8D8095A24AD5}"/>
              </a:ext>
            </a:extLst>
          </p:cNvPr>
          <p:cNvGrpSpPr/>
          <p:nvPr/>
        </p:nvGrpSpPr>
        <p:grpSpPr>
          <a:xfrm>
            <a:off x="8777961" y="1568804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E6E0ADCD-A1EB-A68E-0504-B60E41CB77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C8EB407F-6E8E-AD5C-2517-D50D35C99C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92" name="Freeform 66">
            <a:extLst>
              <a:ext uri="{FF2B5EF4-FFF2-40B4-BE49-F238E27FC236}">
                <a16:creationId xmlns:a16="http://schemas.microsoft.com/office/drawing/2014/main" id="{C14FA241-2F20-3531-08BE-5926D43FF35C}"/>
              </a:ext>
            </a:extLst>
          </p:cNvPr>
          <p:cNvSpPr/>
          <p:nvPr/>
        </p:nvSpPr>
        <p:spPr>
          <a:xfrm>
            <a:off x="2752976" y="160599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CB7FC438-1DBE-DFFE-D8F1-68C75123B086}"/>
              </a:ext>
            </a:extLst>
          </p:cNvPr>
          <p:cNvGrpSpPr/>
          <p:nvPr/>
        </p:nvGrpSpPr>
        <p:grpSpPr>
          <a:xfrm>
            <a:off x="4052846" y="2522403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DF4D93EB-C55D-302A-EBC0-4F2B5956C6E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64BEBFF-7CA3-8C5F-2A6E-A2F59F8608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2180039-7C2F-01E9-117D-DC17921FE0D7}"/>
              </a:ext>
            </a:extLst>
          </p:cNvPr>
          <p:cNvGrpSpPr/>
          <p:nvPr/>
        </p:nvGrpSpPr>
        <p:grpSpPr>
          <a:xfrm>
            <a:off x="8472387" y="4543244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DBEFFB0-5B2C-874A-A5D7-D4015E3362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B95443B0-0385-7F61-6DE5-0997122A7C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99682872-551E-2FC9-94D1-372AB86D9A5B}"/>
              </a:ext>
            </a:extLst>
          </p:cNvPr>
          <p:cNvGrpSpPr/>
          <p:nvPr/>
        </p:nvGrpSpPr>
        <p:grpSpPr>
          <a:xfrm>
            <a:off x="4671979" y="303792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CB70DCE-2375-3695-CA8B-A98BA608F5E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2E44F16-4B00-4C6A-6646-3726ECF7EC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338804B8-03FF-6AF9-8D0F-3F3AA231BB75}"/>
              </a:ext>
            </a:extLst>
          </p:cNvPr>
          <p:cNvGrpSpPr/>
          <p:nvPr/>
        </p:nvGrpSpPr>
        <p:grpSpPr>
          <a:xfrm>
            <a:off x="7834578" y="4511422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84917AA6-35DA-080C-B3C4-14FDB4FEFD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6912FBEC-F897-A16F-C4B5-7DB6D0C0C9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1786356C-7688-8330-D557-5BB9417DF547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4FD0CD3B-C749-0BEE-3728-784D229563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C125F74F-97CE-7AA1-5338-C74F8FB80D2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CF472767-B92D-47EC-7226-7CCC9420E5C7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8AEF2D76-8B50-DA83-4983-603D61D1A4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8752B3D-67C1-DF66-B30C-3E576DE933B2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6E59FA1-8AF3-6520-5EA4-2C2BF7423D1F}"/>
              </a:ext>
            </a:extLst>
          </p:cNvPr>
          <p:cNvGrpSpPr/>
          <p:nvPr/>
        </p:nvGrpSpPr>
        <p:grpSpPr>
          <a:xfrm>
            <a:off x="9154984" y="1547511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E249147-E6C4-EDEC-5B24-487BA51B2A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372F8220-781C-BAE4-0A6F-868F3B56FA5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475B353F-4F98-8BBE-F70C-5BE14E3CAEE6}"/>
              </a:ext>
            </a:extLst>
          </p:cNvPr>
          <p:cNvGrpSpPr/>
          <p:nvPr/>
        </p:nvGrpSpPr>
        <p:grpSpPr>
          <a:xfrm>
            <a:off x="3136302" y="3541247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416E9F19-6E99-1F16-5ACC-70C47CFA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608380D-B2D2-150C-7A8F-A6E13B62970E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CBE5204-6DE2-841B-811D-9182675795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8BEF9D9F-066F-2E6A-74AA-9ACD43BC868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0F61C12A-5B09-ED50-0011-09C35ABB3B69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1810034-0F61-7B65-B5A3-F502153310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9BAEE2E-CA2B-E1F7-ABF6-766D0965A6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ECD0DB07-0185-F663-50AE-9061E1DA2487}"/>
              </a:ext>
            </a:extLst>
          </p:cNvPr>
          <p:cNvGrpSpPr/>
          <p:nvPr/>
        </p:nvGrpSpPr>
        <p:grpSpPr>
          <a:xfrm rot="2700000">
            <a:off x="5625759" y="3195398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94CE459A-1CC0-B185-3F1F-D7476653EC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264EF22-C3A4-5610-FDDC-4C2E40E0B4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BDB5E6B6-980C-A8A5-62FE-0B819DD7CA81}"/>
              </a:ext>
            </a:extLst>
          </p:cNvPr>
          <p:cNvGrpSpPr/>
          <p:nvPr/>
        </p:nvGrpSpPr>
        <p:grpSpPr>
          <a:xfrm>
            <a:off x="2884255" y="4511422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FBD59E02-319D-74A1-95BA-7930524512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C19850F-51B5-4F6E-C782-52719612AC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7B0D526-1C62-FD91-77C1-85AC2D1FD720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2248A590-19BC-1863-B0E8-90F72F8061E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6029EFC-3517-E35F-F975-6CDAE7C93BF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AB3C0614-01AE-CFC9-BF3D-1DA9361B8CCF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6385E2AF-02AB-83F9-008C-A71E7801E8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4B8E75FF-F682-6C99-51E2-639FB304C3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7689FB66-0DA9-A0A7-AE35-75D7E58908A0}"/>
              </a:ext>
            </a:extLst>
          </p:cNvPr>
          <p:cNvGrpSpPr/>
          <p:nvPr/>
        </p:nvGrpSpPr>
        <p:grpSpPr>
          <a:xfrm>
            <a:off x="7724162" y="1605998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B52B111A-8302-027A-3BF8-226FADBAF4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B68DB28C-A4DB-A714-7594-88C424485F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83466579-B884-CE49-3EA7-BC66A19B504D}"/>
              </a:ext>
            </a:extLst>
          </p:cNvPr>
          <p:cNvGrpSpPr/>
          <p:nvPr/>
        </p:nvGrpSpPr>
        <p:grpSpPr>
          <a:xfrm>
            <a:off x="6177806" y="620051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BBCBB73-A651-F8A4-21F3-F849F27AE63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261C25DA-B6FD-ADEE-2BA4-4AB322FC3A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1A4CBD0C-CF05-2EBC-95EC-CC25BB674A6C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1D8A4470-6E3D-3A38-4D9F-7ED298B84F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DC53CBCD-0EE6-CD08-ACC0-B24E28AD0A6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31321B75-A713-A3AD-1542-A3F2B6F6D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7313" y="609769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12213411-C341-E0F0-1AB3-27995C290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22304" y="669417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3D7D839-AADE-21EA-89A8-2C81C66E76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0437" y="620886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5CECA49B-11C7-27B7-6E58-BD27257B52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70817" y="685922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AC5CAA6-1906-A9FE-DF34-BA3AADBAE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489" y="6317642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437CC-9865-1913-6511-42A71F15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498AB6A-D16A-F1EA-5B23-37D91E4DE697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EE9445B-CC84-0B4C-8B3B-4EEBE69B4EB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E823907-61BB-CD69-584E-3CB89701FA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06A00B0-DF35-3F4E-5C29-18B9280B0D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B36BC79-E321-2552-7EE9-DDAF1357B9B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B8BAC03-6246-3D40-8175-C79BCC6FD5D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F6C797B-6853-4A76-A8A6-8A09DF4BF4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D41DF1A-BFA0-CE1C-D86F-19C7BD36551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BDA972C-6A02-FAE0-4399-28EF985D60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ECFB9564-1915-96F0-C9EA-FADF48C9E02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9CDA77B-1C12-A02F-6938-FED6C0531B0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92B3A39-F17A-1EE3-19D3-F4DC8CF047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4CDC5A2-7A2E-65C4-E268-180BD10237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B61F7C1-E714-71C0-8DE2-FAA0416C401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35DD5CA-8DB2-018F-E941-69EA3C1815B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4EC6FEA-9C26-6469-4532-F7527934E16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7FE918D-9149-6357-F435-668205B2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3C78BFA7-1B72-62C5-80E1-EA054C7F46B7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1E147C7-A468-28AB-2999-D918D9D39B4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DB37EDA-6EEB-7D10-4551-ADE20361B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13734"/>
              </p:ext>
            </p:extLst>
          </p:nvPr>
        </p:nvGraphicFramePr>
        <p:xfrm>
          <a:off x="2608493" y="706200"/>
          <a:ext cx="7900261" cy="6881937"/>
        </p:xfrm>
        <a:graphic>
          <a:graphicData uri="http://schemas.openxmlformats.org/drawingml/2006/table">
            <a:tbl>
              <a:tblPr/>
              <a:tblGrid>
                <a:gridCol w="169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3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All day!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9.30 – 11.30 Come into the hub, cook breakfast, Networking around local jobs and agencies etc.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 with Rach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CE5C4B40-F4D7-E7A3-8873-152052272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912" y="3513440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D9ED7CC-BCC8-B5CD-39D6-58B30F4E1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103978" y="6716162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84DC039-1930-C974-AC9E-0F32E9988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906" y="7079678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9DBF93C2-6B01-57E6-50E7-382AA1AC0B2C}"/>
              </a:ext>
            </a:extLst>
          </p:cNvPr>
          <p:cNvSpPr/>
          <p:nvPr/>
        </p:nvSpPr>
        <p:spPr>
          <a:xfrm>
            <a:off x="8893639" y="13825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C56B2F4-A844-D2EE-78B5-5177FCDE406B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3C050D9-A972-619D-80D2-F85403900E5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2DC4D395-55C4-F9CC-5515-5D4C99F62B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BB5BF82A-1C4E-0D15-CD64-644E7120FF0D}"/>
              </a:ext>
            </a:extLst>
          </p:cNvPr>
          <p:cNvGrpSpPr/>
          <p:nvPr/>
        </p:nvGrpSpPr>
        <p:grpSpPr>
          <a:xfrm>
            <a:off x="7458685" y="542179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85DAC61D-4828-3840-261C-A21E8B58E63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A6C4C94-52DF-D46E-754E-80210C5BEE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6613CEE1-183D-5857-762D-6311B1BE5F9E}"/>
              </a:ext>
            </a:extLst>
          </p:cNvPr>
          <p:cNvGrpSpPr/>
          <p:nvPr/>
        </p:nvGrpSpPr>
        <p:grpSpPr>
          <a:xfrm>
            <a:off x="3902182" y="3299331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771DCFAF-BED6-66D2-F69A-E5FDD148378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F22B929D-449E-5696-A863-D026F7FD0D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811B1D86-FF0F-C728-2145-3FFCD4B270C1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CDB0BB3-7890-20B4-D839-E37107EA3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E40111B0-AF0E-FACF-C32A-0B3EE0DC7AD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BCB7907C-1F7F-5F8E-2C83-19DCAE81434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7B94991-5BAD-9A69-0156-CE2BAE2BCA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BED3232-0588-912E-7D72-10122BD323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AFD74AAD-35B9-2170-FEE8-6D397F0ED0A3}"/>
              </a:ext>
            </a:extLst>
          </p:cNvPr>
          <p:cNvGrpSpPr/>
          <p:nvPr/>
        </p:nvGrpSpPr>
        <p:grpSpPr>
          <a:xfrm>
            <a:off x="8824991" y="4699804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285B87D-D45E-520C-E0D4-56A15C5158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DB251DD-4605-B8E3-314A-5A4CD346C1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8E686CE-93A2-B7B7-CC6C-32DFFDFA3C78}"/>
              </a:ext>
            </a:extLst>
          </p:cNvPr>
          <p:cNvGrpSpPr/>
          <p:nvPr/>
        </p:nvGrpSpPr>
        <p:grpSpPr>
          <a:xfrm>
            <a:off x="9975107" y="485090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7D05CEA7-E833-E088-9D4F-F8730D4D9F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043A2442-7592-4812-AE29-2E172F667BB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0D6E57D7-7108-A4CB-847A-8AA880E6FB3D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D54C9CD-0C70-306C-A27C-4D2502EB10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71268945-044A-5599-F22B-F56FC0884B5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9BC6699-7994-40C9-B673-6EE856578E5A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4990428-299C-91AE-7DB7-D1C4E378F0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EF7EB7B-140B-5F79-3686-42C74C7580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CCA6C051-17CE-BFA9-6C8F-6E704F957BF3}"/>
              </a:ext>
            </a:extLst>
          </p:cNvPr>
          <p:cNvGrpSpPr/>
          <p:nvPr/>
        </p:nvGrpSpPr>
        <p:grpSpPr>
          <a:xfrm>
            <a:off x="3022287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0963621D-3A44-765D-4B45-0033E810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267756A2-316C-DC0C-C911-B7688DEE49CA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6D244E1B-7ADC-B4A2-6930-F39E4AEE12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AD482096-3E2B-CFC6-5E0F-2738406CC8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4CCB3AC-38FA-26CA-1591-98C6D52A6E9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93E91EB-4B0A-A415-833A-00FC0EAFFC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5D33A60-1EE4-22B7-82F2-152C7981900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03313F0-98BE-AD77-CCA2-520BF3A9F45C}"/>
              </a:ext>
            </a:extLst>
          </p:cNvPr>
          <p:cNvGrpSpPr/>
          <p:nvPr/>
        </p:nvGrpSpPr>
        <p:grpSpPr>
          <a:xfrm rot="2700000">
            <a:off x="5697995" y="298580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2DCF3B8D-3639-81B3-4023-91265E8F29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A822953B-AE06-8F31-FE28-72557B5CD2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F447E709-CC97-9514-F13B-2ABAEE45D5DA}"/>
              </a:ext>
            </a:extLst>
          </p:cNvPr>
          <p:cNvGrpSpPr/>
          <p:nvPr/>
        </p:nvGrpSpPr>
        <p:grpSpPr>
          <a:xfrm>
            <a:off x="2943265" y="501923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289E60F2-25A9-08D4-1AC9-BF43A9C32B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49D8430-2B2C-32E6-74B1-D73B91DA0D8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5859353-ACEB-DEA5-6F25-7F07C3FE0B97}"/>
              </a:ext>
            </a:extLst>
          </p:cNvPr>
          <p:cNvGrpSpPr/>
          <p:nvPr/>
        </p:nvGrpSpPr>
        <p:grpSpPr>
          <a:xfrm>
            <a:off x="4016793" y="-550125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F1CE87E9-CA47-6E12-9194-FB66E4E1D0C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6D13FC4-66AC-0255-3A1C-D8625073774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B1DE8CD-40B2-1378-B973-30AECFE3AFDC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A14F28CE-14B6-1C09-9D5E-EED16DCE8A3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3E300BE-31DB-79FB-DFB4-E970A2E7106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15D952F-6783-CBE6-02D4-045174D8B4E0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D46F1951-7AD0-90A4-1E84-CA3D7446354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F5DA999-EAC1-12FD-E6E9-B1DBB74D95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C0D20CBC-07FA-0964-8EF8-AAF5EC131F6E}"/>
              </a:ext>
            </a:extLst>
          </p:cNvPr>
          <p:cNvGrpSpPr/>
          <p:nvPr/>
        </p:nvGrpSpPr>
        <p:grpSpPr>
          <a:xfrm>
            <a:off x="6028140" y="518509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F5813080-5851-60D8-53A1-E17C4A0B100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CCBBFE1-65FD-AF0B-501B-B93578E13A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A1100BBC-7282-2FD0-67DE-EDAA66E113E6}"/>
              </a:ext>
            </a:extLst>
          </p:cNvPr>
          <p:cNvGrpSpPr/>
          <p:nvPr/>
        </p:nvGrpSpPr>
        <p:grpSpPr>
          <a:xfrm>
            <a:off x="6994132" y="462786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C0A4CEF-0FB7-A306-A278-4E86D567D0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BAAD1475-63EC-1F6E-4482-6AA751554BD8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0269103A-007E-5319-C5F4-796FE3A8E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7040" y="6757037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E838DBD6-A670-CF1B-9103-C9BE62015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22304" y="4503635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E1344A24-56AB-59E6-EC0E-8481806362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22107" y="682737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CEA463C8-E473-D1CC-BF66-07F16191F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92581" y="6933704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F90F6DB-2EED-60B8-7D06-926DB2E56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277" y="7124578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90A8F-BEFB-2BBC-E6DA-37C75A829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E248A86-AF3E-ACBD-3A64-812A65A53D4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9E37888-70A3-E478-C621-1DDEF2310684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57EE82F-0234-D5C6-4448-755E84F55F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916D7C8-7354-C20C-B5C2-AFF784D4C1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ED2E1BA-784D-DDAB-9CCC-EB85CE0D9C5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2E12DD9-3C65-CCA4-4846-6E42D433A914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F0FAC63E-3624-EAB3-B9A4-C8E639252AB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9792614-E6DD-1078-781F-A05D1749246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E8D4077-9044-65FA-3190-D0A79A4646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1A472B4-7513-52C3-BCD1-A2112476E7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4E3B09A-6C58-5204-B1B1-DFACBF2FFF53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0C6D2E88-F083-6C61-D974-7210EAB7981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2CF9178-A744-41BC-C10B-F0D1A7FFA6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7686C83-3DEC-8E54-0971-626470B40CE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00AA477-7D67-A3B7-495B-040CE9DE8C8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10ADB42-FC46-B783-91EF-2FDCBA8D780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00AD818-DD66-C13D-2149-3AA7632AC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72BEFBF1-F5C1-71A7-2FF5-DA07831DCDB4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August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1C8D119-B6E1-22CD-7EFD-2332DB428A8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B7C7898-6B22-2FC9-313A-9DA7235E2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33222"/>
              </p:ext>
            </p:extLst>
          </p:nvPr>
        </p:nvGraphicFramePr>
        <p:xfrm>
          <a:off x="2619246" y="686273"/>
          <a:ext cx="7900261" cy="6859184"/>
        </p:xfrm>
        <a:graphic>
          <a:graphicData uri="http://schemas.openxmlformats.org/drawingml/2006/table">
            <a:tbl>
              <a:tblPr/>
              <a:tblGrid>
                <a:gridCol w="169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3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Bank Holiday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Hub closed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All day!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9.30 – 11.30 Come into the hub, cook breakfast, Networking around local jobs and agencies etc.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7A93F394-CC84-E3F8-5B53-B78727E1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906" y="7079678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F03222B3-6FC4-81F0-9B05-A4379387FF69}"/>
              </a:ext>
            </a:extLst>
          </p:cNvPr>
          <p:cNvSpPr/>
          <p:nvPr/>
        </p:nvSpPr>
        <p:spPr>
          <a:xfrm>
            <a:off x="8605898" y="151971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7" name="Group 65">
            <a:extLst>
              <a:ext uri="{FF2B5EF4-FFF2-40B4-BE49-F238E27FC236}">
                <a16:creationId xmlns:a16="http://schemas.microsoft.com/office/drawing/2014/main" id="{1AA48C8F-3599-0B4C-FFD4-401E53939B2B}"/>
              </a:ext>
            </a:extLst>
          </p:cNvPr>
          <p:cNvGrpSpPr/>
          <p:nvPr/>
        </p:nvGrpSpPr>
        <p:grpSpPr>
          <a:xfrm>
            <a:off x="7458685" y="542179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035F0E73-084A-371E-57C2-D79FB4ECF06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86B3189F-15B2-DB2D-8B8A-F084D6EEF9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75C953B-39C7-2E54-9127-E65A46540C15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EA2E367-9754-853F-EF0B-3CB59C0AEA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8A860625-1B83-BEAC-7334-6E73133C2DDE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7263A4B4-1B6E-ED02-FFD0-F216C5CD1C07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8C26661C-FA28-9762-B5CF-1BF995A165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58F2A5DF-E8A1-832D-9B68-9EB6F346D8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F0C398C5-4359-04CE-EDF7-8DA727B43CB1}"/>
              </a:ext>
            </a:extLst>
          </p:cNvPr>
          <p:cNvGrpSpPr/>
          <p:nvPr/>
        </p:nvGrpSpPr>
        <p:grpSpPr>
          <a:xfrm>
            <a:off x="8824991" y="4699804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45B830D1-8E66-2F9E-3D85-E56F3C4B80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C3662D49-4A79-531B-B338-675258C623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F9C513FE-5A3F-5D0F-484E-05625AE353E1}"/>
              </a:ext>
            </a:extLst>
          </p:cNvPr>
          <p:cNvGrpSpPr/>
          <p:nvPr/>
        </p:nvGrpSpPr>
        <p:grpSpPr>
          <a:xfrm>
            <a:off x="9975107" y="485090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34B97D8C-1C10-B244-DA86-79E9EC01F8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91C61053-42CD-AA9E-4792-AD73A2759FBD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D9996701-6A27-5DEB-451E-3F9A9B3D2522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A8A5A118-F98F-D893-C29B-642EC7EB9E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8121978F-003C-3BBA-394D-4C2E10EA41D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9C43E169-1E40-461D-5B48-4B0CF6DE3746}"/>
              </a:ext>
            </a:extLst>
          </p:cNvPr>
          <p:cNvGrpSpPr/>
          <p:nvPr/>
        </p:nvGrpSpPr>
        <p:grpSpPr>
          <a:xfrm>
            <a:off x="8968583" y="1687021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B958E7E5-D2B0-0D48-3664-B540E4D18D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D22CB20C-FCEA-D548-79D9-E221338B085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7AC8AE33-DBE3-CB71-83DD-1D840BC443D9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F5A7C3DE-C017-EE43-5DCF-39C23A7E38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FC0D2590-0457-ECB8-A8F4-EDFF50D93DA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E864015B-3E51-D29C-C597-5873BF79E8D0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2017113F-17C4-C9EE-DEC3-905282653A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976BE563-A0E6-967D-F577-1F8DA447A08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8475844-9271-4C38-1E64-C1EE73C803E3}"/>
              </a:ext>
            </a:extLst>
          </p:cNvPr>
          <p:cNvGrpSpPr/>
          <p:nvPr/>
        </p:nvGrpSpPr>
        <p:grpSpPr>
          <a:xfrm rot="2700000">
            <a:off x="5697995" y="298580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3D1940CC-9612-EDBB-D990-2FBD212285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61B1403A-3606-E8FB-FD25-74DC4233A48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524B2198-CD2E-4D4B-0053-DF85E4D84D9B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8CA23118-C9CA-F5B8-04DB-B5C9197E3E1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68954786-E40E-9E6B-B442-4A77D4B0FD8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C1A9B08F-C2AD-718C-FDB1-182C909D24F3}"/>
              </a:ext>
            </a:extLst>
          </p:cNvPr>
          <p:cNvGrpSpPr/>
          <p:nvPr/>
        </p:nvGrpSpPr>
        <p:grpSpPr>
          <a:xfrm>
            <a:off x="6028140" y="532157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1824399C-2E70-5E1A-4C28-B4EA324C8E4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15C3E3E-431E-4BA4-BBDD-985D734C03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8D34821C-1AE5-1390-BA07-37E2213E738E}"/>
              </a:ext>
            </a:extLst>
          </p:cNvPr>
          <p:cNvGrpSpPr/>
          <p:nvPr/>
        </p:nvGrpSpPr>
        <p:grpSpPr>
          <a:xfrm>
            <a:off x="6994132" y="462786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3F555184-93B2-722B-571A-FBD23FD50D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B2DE19DD-95D1-E1A4-9BCA-000D3E4011E9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C360124C-16F4-C4E8-EB29-34648EBB0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7040" y="6757037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5698C24E-6A4E-2497-D826-A7D26C299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1115" y="5415281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1FC8379B-80BA-E171-3757-1A3B24B64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2107" y="682737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C9F4414E-B3BD-CAC1-CD65-BB60E81ED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92581" y="6933704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65DF2DA-8EB7-C324-25FC-2EA38C55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127" y="7046264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3" ma:contentTypeDescription="Create a new document." ma:contentTypeScope="" ma:versionID="10881663a94bd3c1949d1d5e7bd60f7c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2b3a846f0da64e142ed06d3727e5c90f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8D06EB-0361-41FA-AF49-7581851DF053}">
  <ds:schemaRefs>
    <ds:schemaRef ds:uri="21fe2dc5-e687-4b08-a992-8b5ade4d5474"/>
    <ds:schemaRef ds:uri="39022ca7-da8b-462c-ac53-cf911d2e7c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968</Words>
  <Application>Microsoft Office PowerPoint</Application>
  <PresentationFormat>Custom</PresentationFormat>
  <Paragraphs>242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Aptos</vt:lpstr>
      <vt:lpstr>DM Sans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8</cp:revision>
  <dcterms:created xsi:type="dcterms:W3CDTF">2006-08-16T00:00:00Z</dcterms:created>
  <dcterms:modified xsi:type="dcterms:W3CDTF">2025-07-21T13:27:16Z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