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1" r:id="rId5"/>
    <p:sldId id="271" r:id="rId6"/>
    <p:sldId id="268" r:id="rId7"/>
    <p:sldId id="269" r:id="rId8"/>
  </p:sldIdLst>
  <p:sldSz cx="10693400" cy="7556500"/>
  <p:notesSz cx="6889750" cy="10021888"/>
  <p:embeddedFontLst>
    <p:embeddedFont>
      <p:font typeface="Aptos Narrow" panose="020B0004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FFE4C9"/>
    <a:srgbClr val="B6C6A5"/>
    <a:srgbClr val="FFF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4ADF6-F8F5-4543-AF61-4788CA771D4E}" v="1" dt="2024-12-17T15:05:10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affe, Amy (Growth Company)" userId="71d44284-c8b6-4a94-90e6-6de078b9f17a" providerId="ADAL" clId="{ACC4ADF6-F8F5-4543-AF61-4788CA771D4E}"/>
    <pc:docChg chg="custSel modSld">
      <pc:chgData name="Taaffe, Amy (Growth Company)" userId="71d44284-c8b6-4a94-90e6-6de078b9f17a" providerId="ADAL" clId="{ACC4ADF6-F8F5-4543-AF61-4788CA771D4E}" dt="2024-12-17T15:06:02.053" v="42" actId="207"/>
      <pc:docMkLst>
        <pc:docMk/>
      </pc:docMkLst>
      <pc:sldChg chg="addSp delSp modSp mod">
        <pc:chgData name="Taaffe, Amy (Growth Company)" userId="71d44284-c8b6-4a94-90e6-6de078b9f17a" providerId="ADAL" clId="{ACC4ADF6-F8F5-4543-AF61-4788CA771D4E}" dt="2024-12-17T15:06:02.053" v="42" actId="207"/>
        <pc:sldMkLst>
          <pc:docMk/>
          <pc:sldMk cId="9790202" sldId="271"/>
        </pc:sldMkLst>
        <pc:grpChg chg="del">
          <ac:chgData name="Taaffe, Amy (Growth Company)" userId="71d44284-c8b6-4a94-90e6-6de078b9f17a" providerId="ADAL" clId="{ACC4ADF6-F8F5-4543-AF61-4788CA771D4E}" dt="2024-12-17T15:04:36.523" v="3" actId="478"/>
          <ac:grpSpMkLst>
            <pc:docMk/>
            <pc:sldMk cId="9790202" sldId="271"/>
            <ac:grpSpMk id="47" creationId="{CE999682-BC91-431F-82EE-93189BE16E3F}"/>
          </ac:grpSpMkLst>
        </pc:grpChg>
        <pc:grpChg chg="del">
          <ac:chgData name="Taaffe, Amy (Growth Company)" userId="71d44284-c8b6-4a94-90e6-6de078b9f17a" providerId="ADAL" clId="{ACC4ADF6-F8F5-4543-AF61-4788CA771D4E}" dt="2024-12-17T15:04:38.048" v="4" actId="478"/>
          <ac:grpSpMkLst>
            <pc:docMk/>
            <pc:sldMk cId="9790202" sldId="271"/>
            <ac:grpSpMk id="101" creationId="{5371431A-6A22-F828-D314-D21FF6896CAA}"/>
          </ac:grpSpMkLst>
        </pc:grpChg>
        <pc:grpChg chg="del">
          <ac:chgData name="Taaffe, Amy (Growth Company)" userId="71d44284-c8b6-4a94-90e6-6de078b9f17a" providerId="ADAL" clId="{ACC4ADF6-F8F5-4543-AF61-4788CA771D4E}" dt="2024-12-17T15:04:34.181" v="2" actId="478"/>
          <ac:grpSpMkLst>
            <pc:docMk/>
            <pc:sldMk cId="9790202" sldId="271"/>
            <ac:grpSpMk id="151" creationId="{4DA14392-8257-DDAD-FE24-7DB987A5213A}"/>
          </ac:grpSpMkLst>
        </pc:grpChg>
        <pc:graphicFrameChg chg="modGraphic">
          <ac:chgData name="Taaffe, Amy (Growth Company)" userId="71d44284-c8b6-4a94-90e6-6de078b9f17a" providerId="ADAL" clId="{ACC4ADF6-F8F5-4543-AF61-4788CA771D4E}" dt="2024-12-17T15:06:02.053" v="42" actId="207"/>
          <ac:graphicFrameMkLst>
            <pc:docMk/>
            <pc:sldMk cId="9790202" sldId="271"/>
            <ac:graphicFrameMk id="2" creationId="{00000000-0000-0000-0000-000000000000}"/>
          </ac:graphicFrameMkLst>
        </pc:graphicFrameChg>
        <pc:picChg chg="del">
          <ac:chgData name="Taaffe, Amy (Growth Company)" userId="71d44284-c8b6-4a94-90e6-6de078b9f17a" providerId="ADAL" clId="{ACC4ADF6-F8F5-4543-AF61-4788CA771D4E}" dt="2024-12-17T15:04:31.950" v="1" actId="478"/>
          <ac:picMkLst>
            <pc:docMk/>
            <pc:sldMk cId="9790202" sldId="271"/>
            <ac:picMk id="17" creationId="{3CDA640C-07DB-E675-1D09-F6958ECF8B1D}"/>
          </ac:picMkLst>
        </pc:picChg>
        <pc:picChg chg="add mod">
          <ac:chgData name="Taaffe, Amy (Growth Company)" userId="71d44284-c8b6-4a94-90e6-6de078b9f17a" providerId="ADAL" clId="{ACC4ADF6-F8F5-4543-AF61-4788CA771D4E}" dt="2024-12-17T15:05:44.888" v="41" actId="1076"/>
          <ac:picMkLst>
            <pc:docMk/>
            <pc:sldMk cId="9790202" sldId="271"/>
            <ac:picMk id="36" creationId="{6B487535-10CE-1596-A3B6-46AB4D551A0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016004F-67E9-434D-8D28-B26DA7AC46C2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1252538"/>
            <a:ext cx="478472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F7DE565-BD42-4930-8EFE-519E48589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5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svg"/><Relationship Id="rId18" Type="http://schemas.openxmlformats.org/officeDocument/2006/relationships/image" Target="../media/image7.png"/><Relationship Id="rId26" Type="http://schemas.openxmlformats.org/officeDocument/2006/relationships/image" Target="../media/image31.svg"/><Relationship Id="rId3" Type="http://schemas.openxmlformats.org/officeDocument/2006/relationships/image" Target="../media/image2.png"/><Relationship Id="rId21" Type="http://schemas.openxmlformats.org/officeDocument/2006/relationships/image" Target="../media/image27.svg"/><Relationship Id="rId34" Type="http://schemas.openxmlformats.org/officeDocument/2006/relationships/image" Target="../media/image39.sv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17" Type="http://schemas.openxmlformats.org/officeDocument/2006/relationships/image" Target="../media/image25.sv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2" Type="http://schemas.openxmlformats.org/officeDocument/2006/relationships/image" Target="../media/image1.png"/><Relationship Id="rId16" Type="http://schemas.openxmlformats.org/officeDocument/2006/relationships/image" Target="../media/image24.png"/><Relationship Id="rId20" Type="http://schemas.openxmlformats.org/officeDocument/2006/relationships/image" Target="../media/image26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svg"/><Relationship Id="rId11" Type="http://schemas.openxmlformats.org/officeDocument/2006/relationships/image" Target="../media/image4.jpeg"/><Relationship Id="rId24" Type="http://schemas.openxmlformats.org/officeDocument/2006/relationships/image" Target="../media/image29.svg"/><Relationship Id="rId32" Type="http://schemas.openxmlformats.org/officeDocument/2006/relationships/image" Target="../media/image37.svg"/><Relationship Id="rId5" Type="http://schemas.openxmlformats.org/officeDocument/2006/relationships/image" Target="../media/image15.png"/><Relationship Id="rId15" Type="http://schemas.openxmlformats.org/officeDocument/2006/relationships/image" Target="../media/image6.svg"/><Relationship Id="rId23" Type="http://schemas.openxmlformats.org/officeDocument/2006/relationships/image" Target="../media/image28.png"/><Relationship Id="rId28" Type="http://schemas.openxmlformats.org/officeDocument/2006/relationships/image" Target="../media/image33.svg"/><Relationship Id="rId10" Type="http://schemas.openxmlformats.org/officeDocument/2006/relationships/image" Target="../media/image21.svg"/><Relationship Id="rId19" Type="http://schemas.openxmlformats.org/officeDocument/2006/relationships/image" Target="../media/image8.svg"/><Relationship Id="rId31" Type="http://schemas.openxmlformats.org/officeDocument/2006/relationships/image" Target="../media/image36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Relationship Id="rId14" Type="http://schemas.openxmlformats.org/officeDocument/2006/relationships/image" Target="../media/image5.png"/><Relationship Id="rId22" Type="http://schemas.openxmlformats.org/officeDocument/2006/relationships/image" Target="../media/image3.png"/><Relationship Id="rId27" Type="http://schemas.openxmlformats.org/officeDocument/2006/relationships/image" Target="../media/image32.png"/><Relationship Id="rId30" Type="http://schemas.openxmlformats.org/officeDocument/2006/relationships/image" Target="../media/image35.svg"/><Relationship Id="rId8" Type="http://schemas.openxmlformats.org/officeDocument/2006/relationships/image" Target="../media/image19.sv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svg"/><Relationship Id="rId18" Type="http://schemas.openxmlformats.org/officeDocument/2006/relationships/image" Target="../media/image30.png"/><Relationship Id="rId26" Type="http://schemas.openxmlformats.org/officeDocument/2006/relationships/image" Target="../media/image47.png"/><Relationship Id="rId3" Type="http://schemas.openxmlformats.org/officeDocument/2006/relationships/image" Target="../media/image2.png"/><Relationship Id="rId21" Type="http://schemas.openxmlformats.org/officeDocument/2006/relationships/image" Target="../media/image44.svg"/><Relationship Id="rId7" Type="http://schemas.openxmlformats.org/officeDocument/2006/relationships/image" Target="../media/image40.png"/><Relationship Id="rId12" Type="http://schemas.openxmlformats.org/officeDocument/2006/relationships/image" Target="../media/image41.png"/><Relationship Id="rId17" Type="http://schemas.openxmlformats.org/officeDocument/2006/relationships/image" Target="../media/image16.svg"/><Relationship Id="rId25" Type="http://schemas.openxmlformats.org/officeDocument/2006/relationships/image" Target="../media/image46.svg"/><Relationship Id="rId33" Type="http://schemas.openxmlformats.org/officeDocument/2006/relationships/image" Target="../media/image50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43.png"/><Relationship Id="rId29" Type="http://schemas.openxmlformats.org/officeDocument/2006/relationships/image" Target="../media/image3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svg"/><Relationship Id="rId11" Type="http://schemas.openxmlformats.org/officeDocument/2006/relationships/image" Target="../media/image17.png"/><Relationship Id="rId24" Type="http://schemas.openxmlformats.org/officeDocument/2006/relationships/image" Target="../media/image45.png"/><Relationship Id="rId32" Type="http://schemas.openxmlformats.org/officeDocument/2006/relationships/image" Target="../media/image49.png"/><Relationship Id="rId5" Type="http://schemas.openxmlformats.org/officeDocument/2006/relationships/image" Target="../media/image22.png"/><Relationship Id="rId15" Type="http://schemas.openxmlformats.org/officeDocument/2006/relationships/image" Target="../media/image12.svg"/><Relationship Id="rId23" Type="http://schemas.openxmlformats.org/officeDocument/2006/relationships/image" Target="../media/image25.svg"/><Relationship Id="rId28" Type="http://schemas.openxmlformats.org/officeDocument/2006/relationships/image" Target="../media/image34.png"/><Relationship Id="rId10" Type="http://schemas.openxmlformats.org/officeDocument/2006/relationships/image" Target="../media/image4.jpeg"/><Relationship Id="rId19" Type="http://schemas.openxmlformats.org/officeDocument/2006/relationships/image" Target="../media/image31.svg"/><Relationship Id="rId31" Type="http://schemas.openxmlformats.org/officeDocument/2006/relationships/image" Target="../media/image14.svg"/><Relationship Id="rId4" Type="http://schemas.openxmlformats.org/officeDocument/2006/relationships/image" Target="../media/image3.png"/><Relationship Id="rId9" Type="http://schemas.openxmlformats.org/officeDocument/2006/relationships/image" Target="../media/image21.svg"/><Relationship Id="rId14" Type="http://schemas.openxmlformats.org/officeDocument/2006/relationships/image" Target="../media/image11.png"/><Relationship Id="rId22" Type="http://schemas.openxmlformats.org/officeDocument/2006/relationships/image" Target="../media/image24.png"/><Relationship Id="rId27" Type="http://schemas.openxmlformats.org/officeDocument/2006/relationships/image" Target="../media/image48.svg"/><Relationship Id="rId30" Type="http://schemas.openxmlformats.org/officeDocument/2006/relationships/image" Target="../media/image13.png"/><Relationship Id="rId8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18" Type="http://schemas.openxmlformats.org/officeDocument/2006/relationships/image" Target="../media/image21.svg"/><Relationship Id="rId26" Type="http://schemas.openxmlformats.org/officeDocument/2006/relationships/image" Target="../media/image31.svg"/><Relationship Id="rId3" Type="http://schemas.openxmlformats.org/officeDocument/2006/relationships/image" Target="../media/image2.png"/><Relationship Id="rId21" Type="http://schemas.openxmlformats.org/officeDocument/2006/relationships/image" Target="../media/image53.png"/><Relationship Id="rId34" Type="http://schemas.openxmlformats.org/officeDocument/2006/relationships/image" Target="../media/image58.svg"/><Relationship Id="rId7" Type="http://schemas.openxmlformats.org/officeDocument/2006/relationships/image" Target="../media/image15.png"/><Relationship Id="rId12" Type="http://schemas.openxmlformats.org/officeDocument/2006/relationships/image" Target="../media/image52.svg"/><Relationship Id="rId17" Type="http://schemas.openxmlformats.org/officeDocument/2006/relationships/image" Target="../media/image20.png"/><Relationship Id="rId25" Type="http://schemas.openxmlformats.org/officeDocument/2006/relationships/image" Target="../media/image30.png"/><Relationship Id="rId33" Type="http://schemas.openxmlformats.org/officeDocument/2006/relationships/image" Target="../media/image57.png"/><Relationship Id="rId2" Type="http://schemas.openxmlformats.org/officeDocument/2006/relationships/image" Target="../media/image1.png"/><Relationship Id="rId16" Type="http://schemas.openxmlformats.org/officeDocument/2006/relationships/image" Target="../media/image3.png"/><Relationship Id="rId20" Type="http://schemas.openxmlformats.org/officeDocument/2006/relationships/image" Target="../media/image37.sv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51.png"/><Relationship Id="rId24" Type="http://schemas.openxmlformats.org/officeDocument/2006/relationships/image" Target="../media/image50.svg"/><Relationship Id="rId32" Type="http://schemas.openxmlformats.org/officeDocument/2006/relationships/image" Target="../media/image44.svg"/><Relationship Id="rId5" Type="http://schemas.openxmlformats.org/officeDocument/2006/relationships/image" Target="../media/image8.svg"/><Relationship Id="rId15" Type="http://schemas.openxmlformats.org/officeDocument/2006/relationships/image" Target="../media/image23.svg"/><Relationship Id="rId23" Type="http://schemas.openxmlformats.org/officeDocument/2006/relationships/image" Target="../media/image49.png"/><Relationship Id="rId28" Type="http://schemas.openxmlformats.org/officeDocument/2006/relationships/image" Target="../media/image56.svg"/><Relationship Id="rId10" Type="http://schemas.openxmlformats.org/officeDocument/2006/relationships/image" Target="../media/image46.svg"/><Relationship Id="rId19" Type="http://schemas.openxmlformats.org/officeDocument/2006/relationships/image" Target="../media/image36.png"/><Relationship Id="rId31" Type="http://schemas.openxmlformats.org/officeDocument/2006/relationships/image" Target="../media/image43.png"/><Relationship Id="rId4" Type="http://schemas.openxmlformats.org/officeDocument/2006/relationships/image" Target="../media/image7.png"/><Relationship Id="rId9" Type="http://schemas.openxmlformats.org/officeDocument/2006/relationships/image" Target="../media/image45.png"/><Relationship Id="rId14" Type="http://schemas.openxmlformats.org/officeDocument/2006/relationships/image" Target="../media/image22.png"/><Relationship Id="rId22" Type="http://schemas.openxmlformats.org/officeDocument/2006/relationships/image" Target="../media/image54.svg"/><Relationship Id="rId27" Type="http://schemas.openxmlformats.org/officeDocument/2006/relationships/image" Target="../media/image55.png"/><Relationship Id="rId30" Type="http://schemas.openxmlformats.org/officeDocument/2006/relationships/image" Target="../media/image27.svg"/><Relationship Id="rId8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75905"/>
              </p:ext>
            </p:extLst>
          </p:nvPr>
        </p:nvGraphicFramePr>
        <p:xfrm>
          <a:off x="2682766" y="960300"/>
          <a:ext cx="7841352" cy="6408099"/>
        </p:xfrm>
        <a:graphic>
          <a:graphicData uri="http://schemas.openxmlformats.org/drawingml/2006/table">
            <a:tbl>
              <a:tblPr/>
              <a:tblGrid>
                <a:gridCol w="1570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04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30th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31st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1st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3rd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5037">
                <a:tc rowSpan="5" grid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3600" dirty="0">
                          <a:solidFill>
                            <a:srgbClr val="000000"/>
                          </a:solidFill>
                          <a:latin typeface="DM Sans"/>
                        </a:rPr>
                        <a:t>HUB CLOSED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i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i="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A chat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  <a:endParaRPr lang="en-US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5543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Attitudes and Life Skills</a:t>
                      </a:r>
                    </a:p>
                    <a:p>
                      <a:pPr algn="ctr"/>
                      <a:r>
                        <a:rPr lang="en-GB" sz="1050" dirty="0"/>
                        <a:t>11-12</a:t>
                      </a:r>
                    </a:p>
                    <a:p>
                      <a:pPr algn="ctr"/>
                      <a:endParaRPr lang="en-GB" sz="1050" dirty="0"/>
                    </a:p>
                    <a:p>
                      <a:pPr algn="ctr"/>
                      <a:endParaRPr lang="en-GB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Accessing Mainstream services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512">
                <a:tc gridSpan="3" v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8166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Employment Session</a:t>
                      </a:r>
                    </a:p>
                    <a:p>
                      <a:pPr algn="ctr"/>
                      <a:r>
                        <a:rPr lang="en-GB" sz="1050" dirty="0"/>
                        <a:t>1-3</a:t>
                      </a:r>
                    </a:p>
                    <a:p>
                      <a:pPr algn="ctr"/>
                      <a:endParaRPr lang="en-GB" sz="1050" dirty="0"/>
                    </a:p>
                    <a:p>
                      <a:pPr algn="ctr"/>
                      <a:endParaRPr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Women's only – 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enrolment clinic</a:t>
                      </a:r>
                      <a:endParaRPr lang="en-US" dirty="0"/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1-2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7576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Accommodation Support</a:t>
                      </a:r>
                    </a:p>
                    <a:p>
                      <a:pPr algn="ctr"/>
                      <a:r>
                        <a:rPr lang="en-GB" sz="1050" dirty="0"/>
                        <a:t>3-4</a:t>
                      </a:r>
                    </a:p>
                    <a:p>
                      <a:pPr algn="ctr"/>
                      <a:endParaRPr lang="en-GB" sz="1050" dirty="0"/>
                    </a:p>
                    <a:p>
                      <a:pPr algn="ctr"/>
                      <a:endParaRPr lang="en-GB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Women's only –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Optimism and self worth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2-4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4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580" y="1586358"/>
            <a:ext cx="2384979" cy="4660913"/>
            <a:chOff x="-24" y="-1141"/>
            <a:chExt cx="868799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24" y="-1141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100" u="sng" dirty="0">
                  <a:solidFill>
                    <a:srgbClr val="FFFFFF"/>
                  </a:solidFill>
                  <a:latin typeface="DM Sans"/>
                </a:rPr>
                <a:t>Information</a:t>
              </a:r>
              <a:endParaRPr lang="en-US" sz="1100" dirty="0">
                <a:cs typeface="Calibri"/>
              </a:endParaRPr>
            </a:p>
            <a:p>
              <a:pPr algn="ctr"/>
              <a:endParaRPr lang="en-US" sz="11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  <a:endParaRPr lang="en-US" sz="1000" dirty="0">
                <a:solidFill>
                  <a:srgbClr val="000000"/>
                </a:solidFill>
                <a:latin typeface="Calibri"/>
                <a:cs typeface="Calibri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Housing, Employment, managing emotions, Training, Money management, healthcare and Enrolment or you can book specific 1-1 support session with your support worker </a:t>
              </a:r>
              <a:r>
                <a:rPr lang="en-US" sz="1000" b="1" u="sng" dirty="0">
                  <a:solidFill>
                    <a:schemeClr val="bg1"/>
                  </a:solidFill>
                  <a:cs typeface="Calibri"/>
                </a:rPr>
                <a:t>They are appointment only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We offer group sessions such morning chats, The hub quiz, Arts and crafts, yoga, as well as physical activity's such as Zumba.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 Employment activities included interview prep, completing forms or just simply support with job searching/training these can be done as 1-1 sessions.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cs typeface="Calibri"/>
                </a:rPr>
                <a:t>5 CBT Sessions available with Hub Therapist.</a:t>
              </a:r>
              <a:endParaRPr lang="en-US" sz="1100" b="1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JANUARY - WEEK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10237932" y="4250895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8697532" y="2952432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0" name="Group 65">
            <a:extLst>
              <a:ext uri="{FF2B5EF4-FFF2-40B4-BE49-F238E27FC236}">
                <a16:creationId xmlns:a16="http://schemas.microsoft.com/office/drawing/2014/main" id="{AB25C643-D72F-EACB-8403-DB1F91C6A71A}"/>
              </a:ext>
            </a:extLst>
          </p:cNvPr>
          <p:cNvGrpSpPr/>
          <p:nvPr/>
        </p:nvGrpSpPr>
        <p:grpSpPr>
          <a:xfrm>
            <a:off x="10239917" y="3001079"/>
            <a:ext cx="220832" cy="193228"/>
            <a:chOff x="0" y="0"/>
            <a:chExt cx="812800" cy="711200"/>
          </a:xfrm>
        </p:grpSpPr>
        <p:sp>
          <p:nvSpPr>
            <p:cNvPr id="21" name="Freeform 66">
              <a:extLst>
                <a:ext uri="{FF2B5EF4-FFF2-40B4-BE49-F238E27FC236}">
                  <a16:creationId xmlns:a16="http://schemas.microsoft.com/office/drawing/2014/main" id="{6C860BE3-2743-9ED7-662E-3E5137975B7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2" name="TextBox 67">
              <a:extLst>
                <a:ext uri="{FF2B5EF4-FFF2-40B4-BE49-F238E27FC236}">
                  <a16:creationId xmlns:a16="http://schemas.microsoft.com/office/drawing/2014/main" id="{00DD053D-2AA3-BDC6-3CE5-96F4637260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F3895764-0864-160C-1CF4-E6FA5AD8AF8A}"/>
              </a:ext>
            </a:extLst>
          </p:cNvPr>
          <p:cNvGrpSpPr/>
          <p:nvPr/>
        </p:nvGrpSpPr>
        <p:grpSpPr>
          <a:xfrm>
            <a:off x="10239173" y="3263859"/>
            <a:ext cx="242972" cy="242972"/>
            <a:chOff x="0" y="0"/>
            <a:chExt cx="812800" cy="812800"/>
          </a:xfrm>
        </p:grpSpPr>
        <p:sp>
          <p:nvSpPr>
            <p:cNvPr id="62" name="Freeform 63">
              <a:extLst>
                <a:ext uri="{FF2B5EF4-FFF2-40B4-BE49-F238E27FC236}">
                  <a16:creationId xmlns:a16="http://schemas.microsoft.com/office/drawing/2014/main" id="{2E92E1C9-DDA5-068D-ABAC-7920153D871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4">
              <a:extLst>
                <a:ext uri="{FF2B5EF4-FFF2-40B4-BE49-F238E27FC236}">
                  <a16:creationId xmlns:a16="http://schemas.microsoft.com/office/drawing/2014/main" id="{E3A6A238-96FA-1CC6-41D7-D2CD63F865F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0" name="Group 62">
            <a:extLst>
              <a:ext uri="{FF2B5EF4-FFF2-40B4-BE49-F238E27FC236}">
                <a16:creationId xmlns:a16="http://schemas.microsoft.com/office/drawing/2014/main" id="{217B125D-AAF8-F973-F8F2-1A1759B7D308}"/>
              </a:ext>
            </a:extLst>
          </p:cNvPr>
          <p:cNvGrpSpPr/>
          <p:nvPr/>
        </p:nvGrpSpPr>
        <p:grpSpPr>
          <a:xfrm>
            <a:off x="10261952" y="4889897"/>
            <a:ext cx="242972" cy="242972"/>
            <a:chOff x="0" y="0"/>
            <a:chExt cx="812800" cy="812800"/>
          </a:xfrm>
        </p:grpSpPr>
        <p:sp>
          <p:nvSpPr>
            <p:cNvPr id="91" name="Freeform 63">
              <a:extLst>
                <a:ext uri="{FF2B5EF4-FFF2-40B4-BE49-F238E27FC236}">
                  <a16:creationId xmlns:a16="http://schemas.microsoft.com/office/drawing/2014/main" id="{2E9282AD-A6B0-D60A-7B42-3E75211CFE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6F62E692-4DD7-DE13-E32E-F43EB494FC6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2EF6AFDA-C31B-A6FB-1D1F-FA46DA7005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9455" y="5244451"/>
            <a:ext cx="752646" cy="655116"/>
          </a:xfrm>
          <a:prstGeom prst="rect">
            <a:avLst/>
          </a:prstGeom>
        </p:spPr>
      </p:pic>
      <p:grpSp>
        <p:nvGrpSpPr>
          <p:cNvPr id="122" name="Group 65">
            <a:extLst>
              <a:ext uri="{FF2B5EF4-FFF2-40B4-BE49-F238E27FC236}">
                <a16:creationId xmlns:a16="http://schemas.microsoft.com/office/drawing/2014/main" id="{C051F732-88A2-D5A9-B8C8-8A277E699224}"/>
              </a:ext>
            </a:extLst>
          </p:cNvPr>
          <p:cNvGrpSpPr/>
          <p:nvPr/>
        </p:nvGrpSpPr>
        <p:grpSpPr>
          <a:xfrm>
            <a:off x="8678455" y="1589490"/>
            <a:ext cx="220832" cy="193228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C8B93521-DE8B-A49B-566A-D316FF8F014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67">
              <a:extLst>
                <a:ext uri="{FF2B5EF4-FFF2-40B4-BE49-F238E27FC236}">
                  <a16:creationId xmlns:a16="http://schemas.microsoft.com/office/drawing/2014/main" id="{D639EFEC-3EAE-FDB0-7B53-321174CA107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671D1E2B-2266-B745-1E7F-4CECAA3FAFE1}"/>
              </a:ext>
            </a:extLst>
          </p:cNvPr>
          <p:cNvGrpSpPr/>
          <p:nvPr/>
        </p:nvGrpSpPr>
        <p:grpSpPr>
          <a:xfrm>
            <a:off x="8718977" y="4616621"/>
            <a:ext cx="220832" cy="193228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CA33A0A3-7CC4-4347-57BD-7A722BE9180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9B32DFC7-AB64-9C2B-E7CE-C1D8FBE91A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3565707B-2129-1626-1667-4DF6EA296F65}"/>
              </a:ext>
            </a:extLst>
          </p:cNvPr>
          <p:cNvGrpSpPr/>
          <p:nvPr/>
        </p:nvGrpSpPr>
        <p:grpSpPr>
          <a:xfrm>
            <a:off x="8654739" y="5870396"/>
            <a:ext cx="220832" cy="193228"/>
            <a:chOff x="0" y="0"/>
            <a:chExt cx="812800" cy="711200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8FC6E2D9-FA2B-4810-CB1E-79B30DD8260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6350F118-5B6F-6C09-E97A-6FB862CB79D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CF160A3-5BC6-BEF6-E9E2-B54D51B0CD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grpSp>
        <p:nvGrpSpPr>
          <p:cNvPr id="9" name="Group 62">
            <a:extLst>
              <a:ext uri="{FF2B5EF4-FFF2-40B4-BE49-F238E27FC236}">
                <a16:creationId xmlns:a16="http://schemas.microsoft.com/office/drawing/2014/main" id="{A8F80CDE-1A9C-DFFC-4A5E-EA953542C436}"/>
              </a:ext>
            </a:extLst>
          </p:cNvPr>
          <p:cNvGrpSpPr/>
          <p:nvPr/>
        </p:nvGrpSpPr>
        <p:grpSpPr>
          <a:xfrm>
            <a:off x="10250243" y="1886837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B46A90C0-D526-CFAC-C1DF-0AE2F649CB2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64">
              <a:extLst>
                <a:ext uri="{FF2B5EF4-FFF2-40B4-BE49-F238E27FC236}">
                  <a16:creationId xmlns:a16="http://schemas.microsoft.com/office/drawing/2014/main" id="{BB92B4FD-B93F-A3D4-1EF6-D4F434189C4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0" name="Group 65">
            <a:extLst>
              <a:ext uri="{FF2B5EF4-FFF2-40B4-BE49-F238E27FC236}">
                <a16:creationId xmlns:a16="http://schemas.microsoft.com/office/drawing/2014/main" id="{8D62FD50-62FE-F341-64E1-58729CF4CD44}"/>
              </a:ext>
            </a:extLst>
          </p:cNvPr>
          <p:cNvGrpSpPr/>
          <p:nvPr/>
        </p:nvGrpSpPr>
        <p:grpSpPr>
          <a:xfrm>
            <a:off x="10250243" y="1631215"/>
            <a:ext cx="220832" cy="193228"/>
            <a:chOff x="0" y="0"/>
            <a:chExt cx="812800" cy="711200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99BE304B-A5F7-620D-33DC-49B07491A40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67">
              <a:extLst>
                <a:ext uri="{FF2B5EF4-FFF2-40B4-BE49-F238E27FC236}">
                  <a16:creationId xmlns:a16="http://schemas.microsoft.com/office/drawing/2014/main" id="{51A69443-D49B-108A-1084-185BAC841FA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" name="Graphic 7" descr="Handshake outline">
            <a:extLst>
              <a:ext uri="{FF2B5EF4-FFF2-40B4-BE49-F238E27FC236}">
                <a16:creationId xmlns:a16="http://schemas.microsoft.com/office/drawing/2014/main" id="{0D5C948D-86AC-6573-6D0E-1BC82B2EF2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874329" y="5244451"/>
            <a:ext cx="655116" cy="655116"/>
          </a:xfrm>
          <a:prstGeom prst="rect">
            <a:avLst/>
          </a:prstGeom>
        </p:spPr>
      </p:pic>
      <p:grpSp>
        <p:nvGrpSpPr>
          <p:cNvPr id="10" name="Group 62">
            <a:extLst>
              <a:ext uri="{FF2B5EF4-FFF2-40B4-BE49-F238E27FC236}">
                <a16:creationId xmlns:a16="http://schemas.microsoft.com/office/drawing/2014/main" id="{CABB8319-E143-128B-C8E5-6F04B1A02E63}"/>
              </a:ext>
            </a:extLst>
          </p:cNvPr>
          <p:cNvGrpSpPr/>
          <p:nvPr/>
        </p:nvGrpSpPr>
        <p:grpSpPr>
          <a:xfrm>
            <a:off x="8664017" y="1902121"/>
            <a:ext cx="242972" cy="242972"/>
            <a:chOff x="0" y="0"/>
            <a:chExt cx="812800" cy="812800"/>
          </a:xfrm>
        </p:grpSpPr>
        <p:sp>
          <p:nvSpPr>
            <p:cNvPr id="11" name="Freeform 63">
              <a:extLst>
                <a:ext uri="{FF2B5EF4-FFF2-40B4-BE49-F238E27FC236}">
                  <a16:creationId xmlns:a16="http://schemas.microsoft.com/office/drawing/2014/main" id="{40E2F6CA-006A-10B7-E097-78C690E139E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" name="TextBox 64">
              <a:extLst>
                <a:ext uri="{FF2B5EF4-FFF2-40B4-BE49-F238E27FC236}">
                  <a16:creationId xmlns:a16="http://schemas.microsoft.com/office/drawing/2014/main" id="{ED8E78A8-1259-CCB5-B90B-57B9A524347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9" name="Graphic 18" descr="Home outline">
            <a:extLst>
              <a:ext uri="{FF2B5EF4-FFF2-40B4-BE49-F238E27FC236}">
                <a16:creationId xmlns:a16="http://schemas.microsoft.com/office/drawing/2014/main" id="{F89A60BD-DA65-427D-C0C1-3EA54D152F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74329" y="6703341"/>
            <a:ext cx="571455" cy="552298"/>
          </a:xfrm>
          <a:prstGeom prst="rect">
            <a:avLst/>
          </a:prstGeom>
        </p:spPr>
      </p:pic>
      <p:pic>
        <p:nvPicPr>
          <p:cNvPr id="24" name="Graphic 23" descr="Coffee outline">
            <a:extLst>
              <a:ext uri="{FF2B5EF4-FFF2-40B4-BE49-F238E27FC236}">
                <a16:creationId xmlns:a16="http://schemas.microsoft.com/office/drawing/2014/main" id="{3E43352A-B25A-2D57-2A02-55D8F35216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73730" y="2402725"/>
            <a:ext cx="466434" cy="466434"/>
          </a:xfrm>
          <a:prstGeom prst="rect">
            <a:avLst/>
          </a:prstGeom>
        </p:spPr>
      </p:pic>
      <p:pic>
        <p:nvPicPr>
          <p:cNvPr id="26" name="Graphic 25" descr="Palette outline">
            <a:extLst>
              <a:ext uri="{FF2B5EF4-FFF2-40B4-BE49-F238E27FC236}">
                <a16:creationId xmlns:a16="http://schemas.microsoft.com/office/drawing/2014/main" id="{6EB12830-DC9D-B966-A464-3C90BABBEE3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913826" y="2227384"/>
            <a:ext cx="589487" cy="589487"/>
          </a:xfrm>
          <a:prstGeom prst="rect">
            <a:avLst/>
          </a:prstGeom>
        </p:spPr>
      </p:pic>
      <p:grpSp>
        <p:nvGrpSpPr>
          <p:cNvPr id="27" name="Group 65">
            <a:extLst>
              <a:ext uri="{FF2B5EF4-FFF2-40B4-BE49-F238E27FC236}">
                <a16:creationId xmlns:a16="http://schemas.microsoft.com/office/drawing/2014/main" id="{1437F250-F6A4-0C49-B771-53376ABF17FB}"/>
              </a:ext>
            </a:extLst>
          </p:cNvPr>
          <p:cNvGrpSpPr/>
          <p:nvPr/>
        </p:nvGrpSpPr>
        <p:grpSpPr>
          <a:xfrm>
            <a:off x="10260889" y="5853558"/>
            <a:ext cx="220832" cy="193228"/>
            <a:chOff x="0" y="0"/>
            <a:chExt cx="812800" cy="711200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887C02ED-4249-1644-EF76-CCDF8A2257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7">
              <a:extLst>
                <a:ext uri="{FF2B5EF4-FFF2-40B4-BE49-F238E27FC236}">
                  <a16:creationId xmlns:a16="http://schemas.microsoft.com/office/drawing/2014/main" id="{AE94987A-BB53-D870-3A97-3B45EEB966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45520D7B-A3DC-27B9-EEF6-D3FD44ED3163}"/>
              </a:ext>
            </a:extLst>
          </p:cNvPr>
          <p:cNvGrpSpPr/>
          <p:nvPr/>
        </p:nvGrpSpPr>
        <p:grpSpPr>
          <a:xfrm>
            <a:off x="8672341" y="3345862"/>
            <a:ext cx="242972" cy="242972"/>
            <a:chOff x="0" y="0"/>
            <a:chExt cx="812800" cy="812800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52E41CFE-EE55-16B7-CDCA-CC3C23A1D8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494D95B0-C4FB-C9BC-95E3-564F337744E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37" name="Graphic 36" descr="Aspiration outline">
            <a:extLst>
              <a:ext uri="{FF2B5EF4-FFF2-40B4-BE49-F238E27FC236}">
                <a16:creationId xmlns:a16="http://schemas.microsoft.com/office/drawing/2014/main" id="{2F1E935A-1996-7EF2-4CEC-454405FB79A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913826" y="3578983"/>
            <a:ext cx="531514" cy="531514"/>
          </a:xfrm>
          <a:prstGeom prst="rect">
            <a:avLst/>
          </a:prstGeom>
        </p:spPr>
      </p:pic>
      <p:pic>
        <p:nvPicPr>
          <p:cNvPr id="44" name="Graphic 43" descr="Chat outline">
            <a:extLst>
              <a:ext uri="{FF2B5EF4-FFF2-40B4-BE49-F238E27FC236}">
                <a16:creationId xmlns:a16="http://schemas.microsoft.com/office/drawing/2014/main" id="{0D57312F-F087-31F2-0BCD-88F52B64D35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429093" y="6746506"/>
            <a:ext cx="635801" cy="55229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4A48E1D-8130-BD94-B3DE-06512582627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573730" y="3761283"/>
            <a:ext cx="375707" cy="46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3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72756"/>
              </p:ext>
            </p:extLst>
          </p:nvPr>
        </p:nvGraphicFramePr>
        <p:xfrm>
          <a:off x="2751607" y="813696"/>
          <a:ext cx="7832368" cy="6543964"/>
        </p:xfrm>
        <a:graphic>
          <a:graphicData uri="http://schemas.openxmlformats.org/drawingml/2006/table">
            <a:tbl>
              <a:tblPr/>
              <a:tblGrid>
                <a:gridCol w="155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2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5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6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7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8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9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10th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Healthcare engagement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DM Sans"/>
                        </a:rPr>
                        <a:t>CSCS Support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effectLst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Art and Crafts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- Diamond Art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10-11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Mental health Session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Anger Management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200" dirty="0"/>
                        <a:t>Money management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effectLst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Supporting with An Addiction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  <a:endParaRPr lang="en-US" sz="110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05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/>
                        <a:t>Securing a bank account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/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  <a:p>
                      <a:pPr algn="ctr"/>
                      <a:endParaRPr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Optimism and self Worth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1-2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Accommodation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Support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Employment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i="1" dirty="0"/>
                        <a:t>Hub Closed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i="1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i="1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i="1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i="1" dirty="0"/>
                        <a:t>Staff Meeting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CV Building and Disclosure to employers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Accessing disability support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1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1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  <a:endParaRPr lang="en-US" sz="11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Mock Job Interviews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3526" y="1589490"/>
            <a:ext cx="2386033" cy="4758591"/>
            <a:chOff x="-408" y="0"/>
            <a:chExt cx="869183" cy="173345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08" y="35582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000" u="sng" dirty="0">
                <a:solidFill>
                  <a:srgbClr val="FF0000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  <a:endParaRPr lang="en-US" sz="1000" dirty="0">
                <a:solidFill>
                  <a:srgbClr val="000000"/>
                </a:solidFill>
                <a:latin typeface="Calibri"/>
                <a:cs typeface="Calibri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 accessing support, housing, employment, and Enrolments. Or you can arrange any specific support you may need with your support worker.</a:t>
              </a: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This can be exemplified through writing disclosures to employment.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cs typeface="Calibri"/>
                </a:rPr>
                <a:t>5 CBT Sessions available with Hub Therapist.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811109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JANUARY - WEEK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811AEB58-91B1-577C-F7A8-8A20E2FDE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492" y="6868186"/>
            <a:ext cx="575596" cy="714593"/>
          </a:xfrm>
          <a:prstGeom prst="rect">
            <a:avLst/>
          </a:prstGeom>
        </p:spPr>
      </p:pic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4029691" y="6146656"/>
            <a:ext cx="220832" cy="193228"/>
            <a:chOff x="0" y="0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6EC9422-AF1C-0CED-A783-E7739640B254}"/>
              </a:ext>
            </a:extLst>
          </p:cNvPr>
          <p:cNvGrpSpPr/>
          <p:nvPr/>
        </p:nvGrpSpPr>
        <p:grpSpPr>
          <a:xfrm>
            <a:off x="5522525" y="6125093"/>
            <a:ext cx="220832" cy="193228"/>
            <a:chOff x="0" y="0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BA94EBDE-4103-6612-3C43-71C58868B25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C1DA0564-8416-C6FF-C3E4-181767132B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8729374" y="5811200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" name="Group 62">
            <a:extLst>
              <a:ext uri="{FF2B5EF4-FFF2-40B4-BE49-F238E27FC236}">
                <a16:creationId xmlns:a16="http://schemas.microsoft.com/office/drawing/2014/main" id="{89E9572B-4B56-D666-F7DF-1418F6ACBEF2}"/>
              </a:ext>
            </a:extLst>
          </p:cNvPr>
          <p:cNvGrpSpPr/>
          <p:nvPr/>
        </p:nvGrpSpPr>
        <p:grpSpPr>
          <a:xfrm>
            <a:off x="10230396" y="1448914"/>
            <a:ext cx="1217521" cy="380068"/>
            <a:chOff x="265562" y="-76201"/>
            <a:chExt cx="4072903" cy="1271419"/>
          </a:xfrm>
        </p:grpSpPr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CC6611A4-C0C8-C10C-EB8C-D875C75CFC0D}"/>
                </a:ext>
              </a:extLst>
            </p:cNvPr>
            <p:cNvSpPr/>
            <p:nvPr/>
          </p:nvSpPr>
          <p:spPr>
            <a:xfrm>
              <a:off x="265562" y="-76201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4">
              <a:extLst>
                <a:ext uri="{FF2B5EF4-FFF2-40B4-BE49-F238E27FC236}">
                  <a16:creationId xmlns:a16="http://schemas.microsoft.com/office/drawing/2014/main" id="{AC7DAB39-89FB-8FF1-A43D-940A5073BD73}"/>
                </a:ext>
              </a:extLst>
            </p:cNvPr>
            <p:cNvSpPr txBox="1"/>
            <p:nvPr/>
          </p:nvSpPr>
          <p:spPr>
            <a:xfrm>
              <a:off x="3678064" y="50624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3685210" y="2711308"/>
            <a:ext cx="232268" cy="304942"/>
            <a:chOff x="-798663" y="-106300"/>
            <a:chExt cx="854892" cy="1122377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-798663" y="30487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-502571" y="-106300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10278145" y="2796906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6C82786-1492-5D7B-1035-71E998F188E8}"/>
              </a:ext>
            </a:extLst>
          </p:cNvPr>
          <p:cNvGrpSpPr/>
          <p:nvPr/>
        </p:nvGrpSpPr>
        <p:grpSpPr>
          <a:xfrm>
            <a:off x="7093436" y="6125093"/>
            <a:ext cx="220832" cy="193228"/>
            <a:chOff x="0" y="0"/>
            <a:chExt cx="812800" cy="711200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98C197A8-9CA6-BCF3-89FA-542BA5374AA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TextBox 67">
              <a:extLst>
                <a:ext uri="{FF2B5EF4-FFF2-40B4-BE49-F238E27FC236}">
                  <a16:creationId xmlns:a16="http://schemas.microsoft.com/office/drawing/2014/main" id="{A0EC7704-ED83-2FAA-656D-DB79AE67FF1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5">
            <a:extLst>
              <a:ext uri="{FF2B5EF4-FFF2-40B4-BE49-F238E27FC236}">
                <a16:creationId xmlns:a16="http://schemas.microsoft.com/office/drawing/2014/main" id="{8284925B-7426-2BD4-FA00-9375989E7987}"/>
              </a:ext>
            </a:extLst>
          </p:cNvPr>
          <p:cNvGrpSpPr/>
          <p:nvPr/>
        </p:nvGrpSpPr>
        <p:grpSpPr>
          <a:xfrm>
            <a:off x="8756407" y="4807597"/>
            <a:ext cx="220832" cy="193228"/>
            <a:chOff x="0" y="0"/>
            <a:chExt cx="812800" cy="711200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5B9956D6-58D4-8744-8C68-F80B24D4105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Box 67">
              <a:extLst>
                <a:ext uri="{FF2B5EF4-FFF2-40B4-BE49-F238E27FC236}">
                  <a16:creationId xmlns:a16="http://schemas.microsoft.com/office/drawing/2014/main" id="{1720EB8E-69DE-5AD1-7484-57C98EF36B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1" name="Group 65">
            <a:extLst>
              <a:ext uri="{FF2B5EF4-FFF2-40B4-BE49-F238E27FC236}">
                <a16:creationId xmlns:a16="http://schemas.microsoft.com/office/drawing/2014/main" id="{F57D5537-7DE3-49B9-6AA0-F2FADC2A9BB6}"/>
              </a:ext>
            </a:extLst>
          </p:cNvPr>
          <p:cNvGrpSpPr/>
          <p:nvPr/>
        </p:nvGrpSpPr>
        <p:grpSpPr>
          <a:xfrm>
            <a:off x="10230396" y="1863246"/>
            <a:ext cx="220832" cy="193228"/>
            <a:chOff x="0" y="0"/>
            <a:chExt cx="812800" cy="711200"/>
          </a:xfrm>
        </p:grpSpPr>
        <p:sp>
          <p:nvSpPr>
            <p:cNvPr id="92" name="Freeform 66">
              <a:extLst>
                <a:ext uri="{FF2B5EF4-FFF2-40B4-BE49-F238E27FC236}">
                  <a16:creationId xmlns:a16="http://schemas.microsoft.com/office/drawing/2014/main" id="{C380F6E9-A5BA-D80E-F4B8-95D4D01B3FB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7">
              <a:extLst>
                <a:ext uri="{FF2B5EF4-FFF2-40B4-BE49-F238E27FC236}">
                  <a16:creationId xmlns:a16="http://schemas.microsoft.com/office/drawing/2014/main" id="{F6D329A2-FE63-516C-31AF-F859744C9B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2">
            <a:extLst>
              <a:ext uri="{FF2B5EF4-FFF2-40B4-BE49-F238E27FC236}">
                <a16:creationId xmlns:a16="http://schemas.microsoft.com/office/drawing/2014/main" id="{F74B6C11-B4ED-53E1-7BF3-1D091E5BA9E8}"/>
              </a:ext>
            </a:extLst>
          </p:cNvPr>
          <p:cNvGrpSpPr/>
          <p:nvPr/>
        </p:nvGrpSpPr>
        <p:grpSpPr>
          <a:xfrm>
            <a:off x="7158277" y="1493502"/>
            <a:ext cx="242972" cy="242972"/>
            <a:chOff x="0" y="0"/>
            <a:chExt cx="812800" cy="812800"/>
          </a:xfrm>
        </p:grpSpPr>
        <p:sp>
          <p:nvSpPr>
            <p:cNvPr id="103" name="Freeform 63">
              <a:extLst>
                <a:ext uri="{FF2B5EF4-FFF2-40B4-BE49-F238E27FC236}">
                  <a16:creationId xmlns:a16="http://schemas.microsoft.com/office/drawing/2014/main" id="{8F064274-FF89-9975-CD9B-058B3E4B003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TextBox 64">
              <a:extLst>
                <a:ext uri="{FF2B5EF4-FFF2-40B4-BE49-F238E27FC236}">
                  <a16:creationId xmlns:a16="http://schemas.microsoft.com/office/drawing/2014/main" id="{CA45BC8B-5E59-C1F1-023B-9E4409A631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5" name="Graphic 104" descr="Chat outline">
            <a:extLst>
              <a:ext uri="{FF2B5EF4-FFF2-40B4-BE49-F238E27FC236}">
                <a16:creationId xmlns:a16="http://schemas.microsoft.com/office/drawing/2014/main" id="{8F3631D9-1205-0E06-2705-A282F9ADD3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52074" y="3449691"/>
            <a:ext cx="733477" cy="657117"/>
          </a:xfrm>
          <a:prstGeom prst="rect">
            <a:avLst/>
          </a:prstGeom>
        </p:spPr>
      </p:pic>
      <p:grpSp>
        <p:nvGrpSpPr>
          <p:cNvPr id="107" name="Group 65">
            <a:extLst>
              <a:ext uri="{FF2B5EF4-FFF2-40B4-BE49-F238E27FC236}">
                <a16:creationId xmlns:a16="http://schemas.microsoft.com/office/drawing/2014/main" id="{E2EFFD24-E07B-51FE-1787-4B0450D0325C}"/>
              </a:ext>
            </a:extLst>
          </p:cNvPr>
          <p:cNvGrpSpPr/>
          <p:nvPr/>
        </p:nvGrpSpPr>
        <p:grpSpPr>
          <a:xfrm>
            <a:off x="4029691" y="1823779"/>
            <a:ext cx="220832" cy="193228"/>
            <a:chOff x="0" y="0"/>
            <a:chExt cx="812800" cy="711200"/>
          </a:xfrm>
        </p:grpSpPr>
        <p:sp>
          <p:nvSpPr>
            <p:cNvPr id="108" name="Freeform 66">
              <a:extLst>
                <a:ext uri="{FF2B5EF4-FFF2-40B4-BE49-F238E27FC236}">
                  <a16:creationId xmlns:a16="http://schemas.microsoft.com/office/drawing/2014/main" id="{CB6055E1-548F-2D63-602F-3CE7348FC32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TextBox 67">
              <a:extLst>
                <a:ext uri="{FF2B5EF4-FFF2-40B4-BE49-F238E27FC236}">
                  <a16:creationId xmlns:a16="http://schemas.microsoft.com/office/drawing/2014/main" id="{4EB3BAF2-4419-B727-0256-B61E0B11D3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0" name="Group 65">
            <a:extLst>
              <a:ext uri="{FF2B5EF4-FFF2-40B4-BE49-F238E27FC236}">
                <a16:creationId xmlns:a16="http://schemas.microsoft.com/office/drawing/2014/main" id="{AF26CEFC-85F0-13BA-0F57-CA161F24479C}"/>
              </a:ext>
            </a:extLst>
          </p:cNvPr>
          <p:cNvGrpSpPr/>
          <p:nvPr/>
        </p:nvGrpSpPr>
        <p:grpSpPr>
          <a:xfrm>
            <a:off x="5605066" y="4772097"/>
            <a:ext cx="220832" cy="193228"/>
            <a:chOff x="0" y="0"/>
            <a:chExt cx="812800" cy="711200"/>
          </a:xfrm>
        </p:grpSpPr>
        <p:sp>
          <p:nvSpPr>
            <p:cNvPr id="111" name="Freeform 66">
              <a:extLst>
                <a:ext uri="{FF2B5EF4-FFF2-40B4-BE49-F238E27FC236}">
                  <a16:creationId xmlns:a16="http://schemas.microsoft.com/office/drawing/2014/main" id="{D2885F20-B4CA-523A-7E89-FEFFA389A8D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TextBox 67">
              <a:extLst>
                <a:ext uri="{FF2B5EF4-FFF2-40B4-BE49-F238E27FC236}">
                  <a16:creationId xmlns:a16="http://schemas.microsoft.com/office/drawing/2014/main" id="{620C2AC4-2EDB-0C70-7627-9D05A164A8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9" name="Group 65">
            <a:extLst>
              <a:ext uri="{FF2B5EF4-FFF2-40B4-BE49-F238E27FC236}">
                <a16:creationId xmlns:a16="http://schemas.microsoft.com/office/drawing/2014/main" id="{8EDB6995-FC7B-2B3E-AEE4-CEE71F7A1F47}"/>
              </a:ext>
            </a:extLst>
          </p:cNvPr>
          <p:cNvGrpSpPr/>
          <p:nvPr/>
        </p:nvGrpSpPr>
        <p:grpSpPr>
          <a:xfrm>
            <a:off x="7109838" y="2775860"/>
            <a:ext cx="220832" cy="193228"/>
            <a:chOff x="0" y="0"/>
            <a:chExt cx="812800" cy="711200"/>
          </a:xfrm>
        </p:grpSpPr>
        <p:sp>
          <p:nvSpPr>
            <p:cNvPr id="120" name="Freeform 66">
              <a:extLst>
                <a:ext uri="{FF2B5EF4-FFF2-40B4-BE49-F238E27FC236}">
                  <a16:creationId xmlns:a16="http://schemas.microsoft.com/office/drawing/2014/main" id="{00F80044-69F0-D527-5FBF-4B6D5490371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D85C63C4-23DB-1DA2-0FFA-F49C7E981EC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9AD4EC0B-74A0-1863-E730-4D50ED357AD3}"/>
              </a:ext>
            </a:extLst>
          </p:cNvPr>
          <p:cNvGrpSpPr/>
          <p:nvPr/>
        </p:nvGrpSpPr>
        <p:grpSpPr>
          <a:xfrm>
            <a:off x="4018621" y="1514804"/>
            <a:ext cx="242972" cy="242972"/>
            <a:chOff x="0" y="0"/>
            <a:chExt cx="812800" cy="812800"/>
          </a:xfrm>
        </p:grpSpPr>
        <p:sp>
          <p:nvSpPr>
            <p:cNvPr id="124" name="Freeform 63">
              <a:extLst>
                <a:ext uri="{FF2B5EF4-FFF2-40B4-BE49-F238E27FC236}">
                  <a16:creationId xmlns:a16="http://schemas.microsoft.com/office/drawing/2014/main" id="{87AB1EE2-9D0C-0DE9-0490-26DEEED7283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4">
              <a:extLst>
                <a:ext uri="{FF2B5EF4-FFF2-40B4-BE49-F238E27FC236}">
                  <a16:creationId xmlns:a16="http://schemas.microsoft.com/office/drawing/2014/main" id="{18128DBA-9490-2E46-0B30-45148F82670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12E60D5A-FD17-1CDB-4EF2-3833656EAA97}"/>
              </a:ext>
            </a:extLst>
          </p:cNvPr>
          <p:cNvGrpSpPr/>
          <p:nvPr/>
        </p:nvGrpSpPr>
        <p:grpSpPr>
          <a:xfrm>
            <a:off x="3901608" y="479336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67343EE8-9DFC-0702-9A15-C059A61780A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64">
              <a:extLst>
                <a:ext uri="{FF2B5EF4-FFF2-40B4-BE49-F238E27FC236}">
                  <a16:creationId xmlns:a16="http://schemas.microsoft.com/office/drawing/2014/main" id="{2D5AC2FF-B11A-24A1-15F4-5D7F52B886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9A1F9B32-83B0-2A09-AEBB-6198037935A4}"/>
              </a:ext>
            </a:extLst>
          </p:cNvPr>
          <p:cNvGrpSpPr/>
          <p:nvPr/>
        </p:nvGrpSpPr>
        <p:grpSpPr>
          <a:xfrm>
            <a:off x="5537771" y="1529041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8581980D-AECF-2284-ACF5-277AE8CEF32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42434FC7-210D-F1C0-E09D-D4F78A6D4D8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B4A2C1AE-3ACA-F975-97B1-4878B43E0EE3}"/>
              </a:ext>
            </a:extLst>
          </p:cNvPr>
          <p:cNvGrpSpPr/>
          <p:nvPr/>
        </p:nvGrpSpPr>
        <p:grpSpPr>
          <a:xfrm>
            <a:off x="5573947" y="2775860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31352203-8CB7-562E-7CD0-DDC95E2747A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AFEDF410-030E-DB1C-DF52-1DB635BBB2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46" name="Graphic 45" descr="Internet Banking outline">
            <a:extLst>
              <a:ext uri="{FF2B5EF4-FFF2-40B4-BE49-F238E27FC236}">
                <a16:creationId xmlns:a16="http://schemas.microsoft.com/office/drawing/2014/main" id="{6C1A5D5C-552F-12D3-755B-0CD93A3C14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42341" y="3482344"/>
            <a:ext cx="550827" cy="550827"/>
          </a:xfrm>
          <a:prstGeom prst="rect">
            <a:avLst/>
          </a:prstGeom>
        </p:spPr>
      </p:pic>
      <p:grpSp>
        <p:nvGrpSpPr>
          <p:cNvPr id="71" name="Group 65">
            <a:extLst>
              <a:ext uri="{FF2B5EF4-FFF2-40B4-BE49-F238E27FC236}">
                <a16:creationId xmlns:a16="http://schemas.microsoft.com/office/drawing/2014/main" id="{4311E246-E83D-D4B7-2E78-D56EFBD129B5}"/>
              </a:ext>
            </a:extLst>
          </p:cNvPr>
          <p:cNvGrpSpPr/>
          <p:nvPr/>
        </p:nvGrpSpPr>
        <p:grpSpPr>
          <a:xfrm>
            <a:off x="7139482" y="4834638"/>
            <a:ext cx="220832" cy="193228"/>
            <a:chOff x="0" y="0"/>
            <a:chExt cx="812800" cy="711200"/>
          </a:xfrm>
        </p:grpSpPr>
        <p:sp>
          <p:nvSpPr>
            <p:cNvPr id="72" name="Freeform 66">
              <a:extLst>
                <a:ext uri="{FF2B5EF4-FFF2-40B4-BE49-F238E27FC236}">
                  <a16:creationId xmlns:a16="http://schemas.microsoft.com/office/drawing/2014/main" id="{2FFB529B-0453-AA60-68B9-AE05336CD1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7">
              <a:extLst>
                <a:ext uri="{FF2B5EF4-FFF2-40B4-BE49-F238E27FC236}">
                  <a16:creationId xmlns:a16="http://schemas.microsoft.com/office/drawing/2014/main" id="{6A247E57-A544-ED18-E31F-8ADD7A2CA4E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FBD06C69-EE41-1EE2-A547-BF4CE9D0AE38}"/>
              </a:ext>
            </a:extLst>
          </p:cNvPr>
          <p:cNvGrpSpPr/>
          <p:nvPr/>
        </p:nvGrpSpPr>
        <p:grpSpPr>
          <a:xfrm>
            <a:off x="7158277" y="1824560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CB53D18E-3356-6978-2AC2-223205F0118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AF885BC6-79E3-81E9-0204-CD64E64AFAC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DD521364-E4A5-BBA0-AC69-56A63E6992DC}"/>
              </a:ext>
            </a:extLst>
          </p:cNvPr>
          <p:cNvGrpSpPr/>
          <p:nvPr/>
        </p:nvGrpSpPr>
        <p:grpSpPr>
          <a:xfrm>
            <a:off x="3600700" y="4818232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ABA32186-9A50-1596-80DC-C7ED18BE794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2E8B2F0E-B361-857F-95DD-F4BC34A6D30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9" name="Group 46">
            <a:extLst>
              <a:ext uri="{FF2B5EF4-FFF2-40B4-BE49-F238E27FC236}">
                <a16:creationId xmlns:a16="http://schemas.microsoft.com/office/drawing/2014/main" id="{900F9347-2426-4BD3-7659-075D045F7823}"/>
              </a:ext>
            </a:extLst>
          </p:cNvPr>
          <p:cNvGrpSpPr/>
          <p:nvPr/>
        </p:nvGrpSpPr>
        <p:grpSpPr>
          <a:xfrm rot="2700000">
            <a:off x="10252055" y="3040826"/>
            <a:ext cx="293842" cy="293842"/>
            <a:chOff x="0" y="0"/>
            <a:chExt cx="812800" cy="812800"/>
          </a:xfrm>
        </p:grpSpPr>
        <p:sp>
          <p:nvSpPr>
            <p:cNvPr id="98" name="Freeform 47">
              <a:extLst>
                <a:ext uri="{FF2B5EF4-FFF2-40B4-BE49-F238E27FC236}">
                  <a16:creationId xmlns:a16="http://schemas.microsoft.com/office/drawing/2014/main" id="{C52D627B-2CE1-8CCA-296A-2265C6FA66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48">
              <a:extLst>
                <a:ext uri="{FF2B5EF4-FFF2-40B4-BE49-F238E27FC236}">
                  <a16:creationId xmlns:a16="http://schemas.microsoft.com/office/drawing/2014/main" id="{F604B51A-8804-9CFE-BECD-FE24B521C2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38857948-53BA-61D0-ACB7-3820EAFFCF44}"/>
              </a:ext>
            </a:extLst>
          </p:cNvPr>
          <p:cNvGrpSpPr/>
          <p:nvPr/>
        </p:nvGrpSpPr>
        <p:grpSpPr>
          <a:xfrm>
            <a:off x="8717537" y="1472957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0A248258-E5A7-2E1C-4EF2-869A06D96B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14F19084-6F3B-032C-9DCB-44AC9BF0EA0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ECFE1207-D52C-568C-E8D8-3CC6310B8AD1}"/>
              </a:ext>
            </a:extLst>
          </p:cNvPr>
          <p:cNvGrpSpPr/>
          <p:nvPr/>
        </p:nvGrpSpPr>
        <p:grpSpPr>
          <a:xfrm>
            <a:off x="8709229" y="2776112"/>
            <a:ext cx="220832" cy="193228"/>
            <a:chOff x="0" y="0"/>
            <a:chExt cx="812800" cy="711200"/>
          </a:xfrm>
        </p:grpSpPr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575E6D00-617A-4E39-544D-D277E2C2C7D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7">
              <a:extLst>
                <a:ext uri="{FF2B5EF4-FFF2-40B4-BE49-F238E27FC236}">
                  <a16:creationId xmlns:a16="http://schemas.microsoft.com/office/drawing/2014/main" id="{D08D1A0C-A506-1EC6-B3D1-503C99D0CEC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38" name="Graphic 37" descr="Right And Left Brain outline">
            <a:extLst>
              <a:ext uri="{FF2B5EF4-FFF2-40B4-BE49-F238E27FC236}">
                <a16:creationId xmlns:a16="http://schemas.microsoft.com/office/drawing/2014/main" id="{F35D5175-4594-0A6F-86BE-4D2E2A3585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45896" y="5366942"/>
            <a:ext cx="556439" cy="556439"/>
          </a:xfrm>
          <a:prstGeom prst="rect">
            <a:avLst/>
          </a:prstGeom>
        </p:spPr>
      </p:pic>
      <p:pic>
        <p:nvPicPr>
          <p:cNvPr id="39" name="Graphic 38" descr="Right And Left Brain outline">
            <a:extLst>
              <a:ext uri="{FF2B5EF4-FFF2-40B4-BE49-F238E27FC236}">
                <a16:creationId xmlns:a16="http://schemas.microsoft.com/office/drawing/2014/main" id="{1F2D7BA9-149B-FA15-4ECF-E9087D6DA9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13745" y="3324286"/>
            <a:ext cx="556439" cy="556439"/>
          </a:xfrm>
          <a:prstGeom prst="rect">
            <a:avLst/>
          </a:prstGeom>
        </p:spPr>
      </p:pic>
      <p:pic>
        <p:nvPicPr>
          <p:cNvPr id="40" name="Graphic 39" descr="Right And Left Brain outline">
            <a:extLst>
              <a:ext uri="{FF2B5EF4-FFF2-40B4-BE49-F238E27FC236}">
                <a16:creationId xmlns:a16="http://schemas.microsoft.com/office/drawing/2014/main" id="{AECD33BB-1971-8C43-58A6-401F0CD900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84758" y="2042672"/>
            <a:ext cx="556439" cy="556439"/>
          </a:xfrm>
          <a:prstGeom prst="rect">
            <a:avLst/>
          </a:prstGeom>
        </p:spPr>
      </p:pic>
      <p:pic>
        <p:nvPicPr>
          <p:cNvPr id="41" name="Graphic 40" descr="Right And Left Brain outline">
            <a:extLst>
              <a:ext uri="{FF2B5EF4-FFF2-40B4-BE49-F238E27FC236}">
                <a16:creationId xmlns:a16="http://schemas.microsoft.com/office/drawing/2014/main" id="{AA8D0A40-830C-10C6-8084-3F50D43AED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913745" y="6732633"/>
            <a:ext cx="556439" cy="556439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24CA834-508F-F017-0E8D-8CAE625A742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pic>
        <p:nvPicPr>
          <p:cNvPr id="25" name="Graphic 24" descr="Document outline">
            <a:extLst>
              <a:ext uri="{FF2B5EF4-FFF2-40B4-BE49-F238E27FC236}">
                <a16:creationId xmlns:a16="http://schemas.microsoft.com/office/drawing/2014/main" id="{660D6C6A-0D6D-78F6-C48F-50ED184404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62092" y="6910713"/>
            <a:ext cx="604239" cy="501969"/>
          </a:xfrm>
          <a:prstGeom prst="rect">
            <a:avLst/>
          </a:prstGeom>
        </p:spPr>
      </p:pic>
      <p:pic>
        <p:nvPicPr>
          <p:cNvPr id="65" name="Graphic 64" descr="Handshake outline">
            <a:extLst>
              <a:ext uri="{FF2B5EF4-FFF2-40B4-BE49-F238E27FC236}">
                <a16:creationId xmlns:a16="http://schemas.microsoft.com/office/drawing/2014/main" id="{C061D6C4-6257-3B7B-6D6C-D250A10728E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319692" y="6852534"/>
            <a:ext cx="655116" cy="655116"/>
          </a:xfrm>
          <a:prstGeom prst="rect">
            <a:avLst/>
          </a:prstGeom>
        </p:spPr>
      </p:pic>
      <p:pic>
        <p:nvPicPr>
          <p:cNvPr id="10" name="Graphic 9" descr="Work from home desk outline">
            <a:extLst>
              <a:ext uri="{FF2B5EF4-FFF2-40B4-BE49-F238E27FC236}">
                <a16:creationId xmlns:a16="http://schemas.microsoft.com/office/drawing/2014/main" id="{52B0CA54-2E2A-493A-E93B-C45A762FD07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829509" y="2132333"/>
            <a:ext cx="602124" cy="602124"/>
          </a:xfrm>
          <a:prstGeom prst="rect">
            <a:avLst/>
          </a:prstGeom>
        </p:spPr>
      </p:pic>
      <p:grpSp>
        <p:nvGrpSpPr>
          <p:cNvPr id="18" name="Group 62">
            <a:extLst>
              <a:ext uri="{FF2B5EF4-FFF2-40B4-BE49-F238E27FC236}">
                <a16:creationId xmlns:a16="http://schemas.microsoft.com/office/drawing/2014/main" id="{493EC9F1-9F71-2680-8631-850C27B8C189}"/>
              </a:ext>
            </a:extLst>
          </p:cNvPr>
          <p:cNvGrpSpPr/>
          <p:nvPr/>
        </p:nvGrpSpPr>
        <p:grpSpPr>
          <a:xfrm>
            <a:off x="3972686" y="2795027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312FD379-52DE-1B24-AC23-77F49951CE7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813A15C6-6A4F-3DE0-DF75-1754FBD4E2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3" name="Graphic 72" descr="Home outline">
            <a:extLst>
              <a:ext uri="{FF2B5EF4-FFF2-40B4-BE49-F238E27FC236}">
                <a16:creationId xmlns:a16="http://schemas.microsoft.com/office/drawing/2014/main" id="{A5813C3B-5A15-A279-83C9-4C640B51E9D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18470" y="5452673"/>
            <a:ext cx="571455" cy="552298"/>
          </a:xfrm>
          <a:prstGeom prst="rect">
            <a:avLst/>
          </a:prstGeom>
        </p:spPr>
      </p:pic>
      <p:pic>
        <p:nvPicPr>
          <p:cNvPr id="44" name="Graphic 43" descr="Medical outline">
            <a:extLst>
              <a:ext uri="{FF2B5EF4-FFF2-40B4-BE49-F238E27FC236}">
                <a16:creationId xmlns:a16="http://schemas.microsoft.com/office/drawing/2014/main" id="{2C35B9C0-55A7-A8E3-CF20-63B487FC543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325144" y="2255797"/>
            <a:ext cx="457200" cy="4572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45F8058-3CC8-CC17-DEA7-C9DB4C3C65B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306282" y="5452673"/>
            <a:ext cx="752646" cy="655116"/>
          </a:xfrm>
          <a:prstGeom prst="rect">
            <a:avLst/>
          </a:prstGeom>
        </p:spPr>
      </p:pic>
      <p:pic>
        <p:nvPicPr>
          <p:cNvPr id="63" name="Graphic 62" descr="Diamond outline">
            <a:extLst>
              <a:ext uri="{FF2B5EF4-FFF2-40B4-BE49-F238E27FC236}">
                <a16:creationId xmlns:a16="http://schemas.microsoft.com/office/drawing/2014/main" id="{8FCDF3BC-519A-8D39-F860-5448B950DAB3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478798" y="2320891"/>
            <a:ext cx="390417" cy="390417"/>
          </a:xfrm>
          <a:prstGeom prst="rect">
            <a:avLst/>
          </a:prstGeom>
        </p:spPr>
      </p:pic>
      <p:pic>
        <p:nvPicPr>
          <p:cNvPr id="94" name="Graphic 93" descr="Coins outline">
            <a:extLst>
              <a:ext uri="{FF2B5EF4-FFF2-40B4-BE49-F238E27FC236}">
                <a16:creationId xmlns:a16="http://schemas.microsoft.com/office/drawing/2014/main" id="{8B2D2D13-A510-911D-343C-6E34B5B652D5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85228" y="3405735"/>
            <a:ext cx="602124" cy="602124"/>
          </a:xfrm>
          <a:prstGeom prst="rect">
            <a:avLst/>
          </a:prstGeom>
        </p:spPr>
      </p:pic>
      <p:pic>
        <p:nvPicPr>
          <p:cNvPr id="96" name="Graphic 95" descr="Anger Symbol outline">
            <a:extLst>
              <a:ext uri="{FF2B5EF4-FFF2-40B4-BE49-F238E27FC236}">
                <a16:creationId xmlns:a16="http://schemas.microsoft.com/office/drawing/2014/main" id="{C2A58CD5-40DF-7201-52E6-79A5DBA9DF80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239443" y="3396278"/>
            <a:ext cx="602124" cy="602124"/>
          </a:xfrm>
          <a:prstGeom prst="rect">
            <a:avLst/>
          </a:prstGeom>
        </p:spPr>
      </p:pic>
      <p:pic>
        <p:nvPicPr>
          <p:cNvPr id="106" name="Graphic 105" descr="Grinning face outline outline">
            <a:extLst>
              <a:ext uri="{FF2B5EF4-FFF2-40B4-BE49-F238E27FC236}">
                <a16:creationId xmlns:a16="http://schemas.microsoft.com/office/drawing/2014/main" id="{84E4EE87-6A04-9FA6-9312-5B496E21639C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322459" y="5669055"/>
            <a:ext cx="457200" cy="457200"/>
          </a:xfrm>
          <a:prstGeom prst="rect">
            <a:avLst/>
          </a:prstGeom>
        </p:spPr>
      </p:pic>
      <p:pic>
        <p:nvPicPr>
          <p:cNvPr id="114" name="Graphic 113" descr="Head with gears outline">
            <a:extLst>
              <a:ext uri="{FF2B5EF4-FFF2-40B4-BE49-F238E27FC236}">
                <a16:creationId xmlns:a16="http://schemas.microsoft.com/office/drawing/2014/main" id="{4599F9AD-E7E2-2AD4-01DF-A5E7FADCF607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597311" y="2263615"/>
            <a:ext cx="447693" cy="447693"/>
          </a:xfrm>
          <a:prstGeom prst="rect">
            <a:avLst/>
          </a:prstGeom>
        </p:spPr>
      </p:pic>
      <p:pic>
        <p:nvPicPr>
          <p:cNvPr id="36" name="Graphic 35" descr="No sign outline">
            <a:extLst>
              <a:ext uri="{FF2B5EF4-FFF2-40B4-BE49-F238E27FC236}">
                <a16:creationId xmlns:a16="http://schemas.microsoft.com/office/drawing/2014/main" id="{6B487535-10CE-1596-A3B6-46AB4D551A0E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9488894" y="5733943"/>
            <a:ext cx="556440" cy="55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320114"/>
              </p:ext>
            </p:extLst>
          </p:nvPr>
        </p:nvGraphicFramePr>
        <p:xfrm>
          <a:off x="2676340" y="779089"/>
          <a:ext cx="7838635" cy="6680362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5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13th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14th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15th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16th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17th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Interview Preparation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  <a:endParaRPr lang="en-US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Paining Class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Workshop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5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Upskill course finder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Access Mainstream services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Managing emotions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05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Healthcare engagement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887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Completing applications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Attitudes and Life Skills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05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Enrolments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  <a:endParaRPr lang="en-US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902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CV Building and Disclosure to employers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Optimism and Self Worth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  <a:endParaRPr lang="en-US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CBT – </a:t>
                      </a:r>
                      <a:r>
                        <a:rPr lang="en-US" sz="1050" b="1" i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i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Employment support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6096" cy="4715028"/>
            <a:chOff x="0" y="0"/>
            <a:chExt cx="869206" cy="1717589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31" y="19713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endParaRPr lang="en-US" sz="11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1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1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1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1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1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1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)</a:t>
              </a:r>
              <a:endParaRPr lang="en-US" sz="1100" dirty="0">
                <a:solidFill>
                  <a:srgbClr val="000000"/>
                </a:solidFill>
                <a:latin typeface="Calibri"/>
                <a:cs typeface="Calibri"/>
              </a:endParaRPr>
            </a:p>
            <a:p>
              <a:pPr algn="ctr"/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dirty="0">
                  <a:solidFill>
                    <a:schemeClr val="bg1"/>
                  </a:solidFill>
                  <a:cs typeface="Calibri"/>
                </a:rPr>
                <a:t>Our 1:1 activities include enrollments, completing applications, accessing support and interview prep.</a:t>
              </a:r>
            </a:p>
            <a:p>
              <a:pPr algn="ctr"/>
              <a:endParaRPr lang="en-US" sz="11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100" dirty="0">
                  <a:solidFill>
                    <a:schemeClr val="bg1"/>
                  </a:solidFill>
                  <a:cs typeface="Calibri"/>
                </a:rPr>
                <a:t>We offer group sessions such as morning chats, Christmas Arts and Crafts ,Music games.</a:t>
              </a:r>
            </a:p>
            <a:p>
              <a:pPr algn="ctr"/>
              <a:r>
                <a:rPr lang="en-US" sz="1100" dirty="0">
                  <a:solidFill>
                    <a:schemeClr val="bg1"/>
                  </a:solidFill>
                  <a:cs typeface="Calibri"/>
                </a:rPr>
                <a:t>1-1 sessions such as mock job interviews, obtaining ID, future focus and enrollments.</a:t>
              </a:r>
            </a:p>
            <a:p>
              <a:pPr algn="ctr"/>
              <a:endParaRPr lang="en-US" sz="11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1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100" b="1" dirty="0">
                  <a:solidFill>
                    <a:schemeClr val="bg1"/>
                  </a:solidFill>
                  <a:cs typeface="Calibri"/>
                </a:rPr>
                <a:t>5 CBT Sessions available with Hub Therapist</a:t>
              </a:r>
              <a:r>
                <a:rPr lang="en-US" sz="900" b="1" dirty="0">
                  <a:solidFill>
                    <a:schemeClr val="bg1"/>
                  </a:solidFill>
                  <a:cs typeface="Calibri"/>
                </a:rPr>
                <a:t>.</a:t>
              </a:r>
            </a:p>
            <a:p>
              <a:pPr algn="ctr"/>
              <a:endParaRPr lang="en-US" sz="900" dirty="0">
                <a:solidFill>
                  <a:schemeClr val="bg1"/>
                </a:solidFill>
                <a:cs typeface="Calibri"/>
              </a:endParaRPr>
            </a:p>
            <a:p>
              <a:pPr algn="ctr">
                <a:lnSpc>
                  <a:spcPts val="2379"/>
                </a:lnSpc>
              </a:pPr>
              <a:endParaRPr lang="en-US" sz="1400" dirty="0"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dirty="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79578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JANUARY - WEEK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39" name="Group 65">
            <a:extLst>
              <a:ext uri="{FF2B5EF4-FFF2-40B4-BE49-F238E27FC236}">
                <a16:creationId xmlns:a16="http://schemas.microsoft.com/office/drawing/2014/main" id="{976A10C6-E069-78A8-2AA5-59ADE2449E67}"/>
              </a:ext>
            </a:extLst>
          </p:cNvPr>
          <p:cNvGrpSpPr/>
          <p:nvPr/>
        </p:nvGrpSpPr>
        <p:grpSpPr>
          <a:xfrm>
            <a:off x="5561432" y="2751239"/>
            <a:ext cx="220832" cy="193228"/>
            <a:chOff x="0" y="0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EFF0DC4-7F75-B8CB-F9AD-E796C9A35D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7AA68790-E556-5267-D53E-890009F4BA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3950652" y="6058418"/>
            <a:ext cx="220832" cy="193228"/>
            <a:chOff x="0" y="0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6EC9422-AF1C-0CED-A783-E7739640B254}"/>
              </a:ext>
            </a:extLst>
          </p:cNvPr>
          <p:cNvGrpSpPr/>
          <p:nvPr/>
        </p:nvGrpSpPr>
        <p:grpSpPr>
          <a:xfrm>
            <a:off x="5564407" y="5956000"/>
            <a:ext cx="220832" cy="193228"/>
            <a:chOff x="-116049" y="0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BA94EBDE-4103-6612-3C43-71C58868B257}"/>
                </a:ext>
              </a:extLst>
            </p:cNvPr>
            <p:cNvSpPr/>
            <p:nvPr/>
          </p:nvSpPr>
          <p:spPr>
            <a:xfrm>
              <a:off x="-116049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C1DA0564-8416-C6FF-C3E4-181767132B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8661184" y="5653955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65">
            <a:extLst>
              <a:ext uri="{FF2B5EF4-FFF2-40B4-BE49-F238E27FC236}">
                <a16:creationId xmlns:a16="http://schemas.microsoft.com/office/drawing/2014/main" id="{4DA14392-8257-DDAD-FE24-7DB987A5213A}"/>
              </a:ext>
            </a:extLst>
          </p:cNvPr>
          <p:cNvGrpSpPr/>
          <p:nvPr/>
        </p:nvGrpSpPr>
        <p:grpSpPr>
          <a:xfrm>
            <a:off x="10230589" y="6082222"/>
            <a:ext cx="220832" cy="193228"/>
            <a:chOff x="0" y="0"/>
            <a:chExt cx="812800" cy="711200"/>
          </a:xfrm>
        </p:grpSpPr>
        <p:sp>
          <p:nvSpPr>
            <p:cNvPr id="152" name="Freeform 66">
              <a:extLst>
                <a:ext uri="{FF2B5EF4-FFF2-40B4-BE49-F238E27FC236}">
                  <a16:creationId xmlns:a16="http://schemas.microsoft.com/office/drawing/2014/main" id="{F3214F59-D48F-8B41-5621-6E09C83E707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67">
              <a:extLst>
                <a:ext uri="{FF2B5EF4-FFF2-40B4-BE49-F238E27FC236}">
                  <a16:creationId xmlns:a16="http://schemas.microsoft.com/office/drawing/2014/main" id="{D8C8317E-9301-5FF5-856A-A2571689BD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" name="Group 62">
            <a:extLst>
              <a:ext uri="{FF2B5EF4-FFF2-40B4-BE49-F238E27FC236}">
                <a16:creationId xmlns:a16="http://schemas.microsoft.com/office/drawing/2014/main" id="{89E9572B-4B56-D666-F7DF-1418F6ACBEF2}"/>
              </a:ext>
            </a:extLst>
          </p:cNvPr>
          <p:cNvGrpSpPr/>
          <p:nvPr/>
        </p:nvGrpSpPr>
        <p:grpSpPr>
          <a:xfrm>
            <a:off x="9981578" y="1468004"/>
            <a:ext cx="242972" cy="242972"/>
            <a:chOff x="0" y="0"/>
            <a:chExt cx="812800" cy="812800"/>
          </a:xfrm>
        </p:grpSpPr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CC6611A4-C0C8-C10C-EB8C-D875C75CFC0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4">
              <a:extLst>
                <a:ext uri="{FF2B5EF4-FFF2-40B4-BE49-F238E27FC236}">
                  <a16:creationId xmlns:a16="http://schemas.microsoft.com/office/drawing/2014/main" id="{AC7DAB39-89FB-8FF1-A43D-940A5073BD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3950702" y="2762768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8657157" y="2742877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2">
            <a:extLst>
              <a:ext uri="{FF2B5EF4-FFF2-40B4-BE49-F238E27FC236}">
                <a16:creationId xmlns:a16="http://schemas.microsoft.com/office/drawing/2014/main" id="{B78995F1-FA19-5B52-6844-79C4F198A380}"/>
              </a:ext>
            </a:extLst>
          </p:cNvPr>
          <p:cNvGrpSpPr/>
          <p:nvPr/>
        </p:nvGrpSpPr>
        <p:grpSpPr>
          <a:xfrm>
            <a:off x="7093436" y="1722629"/>
            <a:ext cx="242972" cy="242972"/>
            <a:chOff x="0" y="0"/>
            <a:chExt cx="812800" cy="812800"/>
          </a:xfrm>
        </p:grpSpPr>
        <p:sp>
          <p:nvSpPr>
            <p:cNvPr id="27" name="Freeform 63">
              <a:extLst>
                <a:ext uri="{FF2B5EF4-FFF2-40B4-BE49-F238E27FC236}">
                  <a16:creationId xmlns:a16="http://schemas.microsoft.com/office/drawing/2014/main" id="{93DF05E7-6335-A2B4-4BD0-218BBA26575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4">
              <a:extLst>
                <a:ext uri="{FF2B5EF4-FFF2-40B4-BE49-F238E27FC236}">
                  <a16:creationId xmlns:a16="http://schemas.microsoft.com/office/drawing/2014/main" id="{A9547D5D-1D63-4431-0EAD-52B6A866336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7" name="Group 62">
            <a:extLst>
              <a:ext uri="{FF2B5EF4-FFF2-40B4-BE49-F238E27FC236}">
                <a16:creationId xmlns:a16="http://schemas.microsoft.com/office/drawing/2014/main" id="{CE999682-BC91-431F-82EE-93189BE16E3F}"/>
              </a:ext>
            </a:extLst>
          </p:cNvPr>
          <p:cNvGrpSpPr/>
          <p:nvPr/>
        </p:nvGrpSpPr>
        <p:grpSpPr>
          <a:xfrm>
            <a:off x="10253391" y="4736874"/>
            <a:ext cx="242972" cy="242972"/>
            <a:chOff x="0" y="0"/>
            <a:chExt cx="812800" cy="812800"/>
          </a:xfrm>
        </p:grpSpPr>
        <p:sp>
          <p:nvSpPr>
            <p:cNvPr id="48" name="Freeform 63">
              <a:extLst>
                <a:ext uri="{FF2B5EF4-FFF2-40B4-BE49-F238E27FC236}">
                  <a16:creationId xmlns:a16="http://schemas.microsoft.com/office/drawing/2014/main" id="{DB47EECB-C410-FC46-8935-0964B34D5C1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4">
              <a:extLst>
                <a:ext uri="{FF2B5EF4-FFF2-40B4-BE49-F238E27FC236}">
                  <a16:creationId xmlns:a16="http://schemas.microsoft.com/office/drawing/2014/main" id="{C0C8A018-93D5-4831-235B-0793620535E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6C82786-1492-5D7B-1035-71E998F188E8}"/>
              </a:ext>
            </a:extLst>
          </p:cNvPr>
          <p:cNvGrpSpPr/>
          <p:nvPr/>
        </p:nvGrpSpPr>
        <p:grpSpPr>
          <a:xfrm>
            <a:off x="7093436" y="5995877"/>
            <a:ext cx="220832" cy="193228"/>
            <a:chOff x="0" y="0"/>
            <a:chExt cx="812800" cy="711200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98C197A8-9CA6-BCF3-89FA-542BA5374AA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TextBox 67">
              <a:extLst>
                <a:ext uri="{FF2B5EF4-FFF2-40B4-BE49-F238E27FC236}">
                  <a16:creationId xmlns:a16="http://schemas.microsoft.com/office/drawing/2014/main" id="{A0EC7704-ED83-2FAA-656D-DB79AE67FF1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3436345-434E-87A7-DA84-DE38A83AF374}"/>
              </a:ext>
            </a:extLst>
          </p:cNvPr>
          <p:cNvGrpSpPr/>
          <p:nvPr/>
        </p:nvGrpSpPr>
        <p:grpSpPr>
          <a:xfrm>
            <a:off x="8657157" y="4672648"/>
            <a:ext cx="220832" cy="193228"/>
            <a:chOff x="0" y="0"/>
            <a:chExt cx="812800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33257472-8636-A46B-F75D-25D78D9AC49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EFEE0A0E-BE5A-DA6F-7A66-3F2691904F9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5">
            <a:extLst>
              <a:ext uri="{FF2B5EF4-FFF2-40B4-BE49-F238E27FC236}">
                <a16:creationId xmlns:a16="http://schemas.microsoft.com/office/drawing/2014/main" id="{DEF35609-FA10-838A-E950-0ABA8D98C257}"/>
              </a:ext>
            </a:extLst>
          </p:cNvPr>
          <p:cNvGrpSpPr/>
          <p:nvPr/>
        </p:nvGrpSpPr>
        <p:grpSpPr>
          <a:xfrm>
            <a:off x="8649561" y="1437780"/>
            <a:ext cx="220832" cy="193228"/>
            <a:chOff x="0" y="0"/>
            <a:chExt cx="812800" cy="711200"/>
          </a:xfrm>
        </p:grpSpPr>
        <p:sp>
          <p:nvSpPr>
            <p:cNvPr id="65" name="Freeform 66">
              <a:extLst>
                <a:ext uri="{FF2B5EF4-FFF2-40B4-BE49-F238E27FC236}">
                  <a16:creationId xmlns:a16="http://schemas.microsoft.com/office/drawing/2014/main" id="{AB18F5B7-C9DF-2DE6-4457-CCA0031F2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B675D8FE-DDFC-E98C-2BF9-A64CFC51F79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7" name="Picture 86">
            <a:extLst>
              <a:ext uri="{FF2B5EF4-FFF2-40B4-BE49-F238E27FC236}">
                <a16:creationId xmlns:a16="http://schemas.microsoft.com/office/drawing/2014/main" id="{366D3E80-BA84-2832-A89C-2A074B2C3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1314" y="5318851"/>
            <a:ext cx="752646" cy="655116"/>
          </a:xfrm>
          <a:prstGeom prst="rect">
            <a:avLst/>
          </a:prstGeom>
        </p:spPr>
      </p:pic>
      <p:grpSp>
        <p:nvGrpSpPr>
          <p:cNvPr id="93" name="Group 62">
            <a:extLst>
              <a:ext uri="{FF2B5EF4-FFF2-40B4-BE49-F238E27FC236}">
                <a16:creationId xmlns:a16="http://schemas.microsoft.com/office/drawing/2014/main" id="{338F249E-F1C6-6C39-ED3E-4CCB1A8F24DA}"/>
              </a:ext>
            </a:extLst>
          </p:cNvPr>
          <p:cNvGrpSpPr/>
          <p:nvPr/>
        </p:nvGrpSpPr>
        <p:grpSpPr>
          <a:xfrm>
            <a:off x="10183912" y="2623247"/>
            <a:ext cx="264528" cy="625716"/>
            <a:chOff x="-72110" y="-1280371"/>
            <a:chExt cx="884910" cy="2093171"/>
          </a:xfrm>
        </p:grpSpPr>
        <p:sp>
          <p:nvSpPr>
            <p:cNvPr id="94" name="Freeform 63">
              <a:extLst>
                <a:ext uri="{FF2B5EF4-FFF2-40B4-BE49-F238E27FC236}">
                  <a16:creationId xmlns:a16="http://schemas.microsoft.com/office/drawing/2014/main" id="{7B4CC333-F6E6-AE26-AEAB-109672F509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4">
              <a:extLst>
                <a:ext uri="{FF2B5EF4-FFF2-40B4-BE49-F238E27FC236}">
                  <a16:creationId xmlns:a16="http://schemas.microsoft.com/office/drawing/2014/main" id="{04E2E181-3B0E-9550-AF53-86C9F96C9C5B}"/>
                </a:ext>
              </a:extLst>
            </p:cNvPr>
            <p:cNvSpPr txBox="1"/>
            <p:nvPr/>
          </p:nvSpPr>
          <p:spPr>
            <a:xfrm>
              <a:off x="-72110" y="-1280371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05" name="Graphic 104" descr="Document outline">
            <a:extLst>
              <a:ext uri="{FF2B5EF4-FFF2-40B4-BE49-F238E27FC236}">
                <a16:creationId xmlns:a16="http://schemas.microsoft.com/office/drawing/2014/main" id="{2C12EF15-750E-6F64-E68F-4966EF57BC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00665" y="6768594"/>
            <a:ext cx="575595" cy="575595"/>
          </a:xfrm>
          <a:prstGeom prst="rect">
            <a:avLst/>
          </a:prstGeom>
        </p:spPr>
      </p:pic>
      <p:grpSp>
        <p:nvGrpSpPr>
          <p:cNvPr id="106" name="Group 62">
            <a:extLst>
              <a:ext uri="{FF2B5EF4-FFF2-40B4-BE49-F238E27FC236}">
                <a16:creationId xmlns:a16="http://schemas.microsoft.com/office/drawing/2014/main" id="{F58ABE74-1875-944C-C6C7-E917E246F0DE}"/>
              </a:ext>
            </a:extLst>
          </p:cNvPr>
          <p:cNvGrpSpPr/>
          <p:nvPr/>
        </p:nvGrpSpPr>
        <p:grpSpPr>
          <a:xfrm>
            <a:off x="5553337" y="6315473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83B9FA4E-D3FD-67E8-3465-2BE3C4BD745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5E42B240-69CB-AA53-CE20-A3EEEAD3D3F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4E9CA544-0D80-1CAC-04A7-D79F0DF480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85929" y="6898709"/>
            <a:ext cx="543180" cy="556013"/>
          </a:xfrm>
          <a:prstGeom prst="rect">
            <a:avLst/>
          </a:prstGeom>
        </p:spPr>
      </p:pic>
      <p:grpSp>
        <p:nvGrpSpPr>
          <p:cNvPr id="81" name="Group 65">
            <a:extLst>
              <a:ext uri="{FF2B5EF4-FFF2-40B4-BE49-F238E27FC236}">
                <a16:creationId xmlns:a16="http://schemas.microsoft.com/office/drawing/2014/main" id="{4436DD08-2842-509A-6259-2073978AE7DC}"/>
              </a:ext>
            </a:extLst>
          </p:cNvPr>
          <p:cNvGrpSpPr/>
          <p:nvPr/>
        </p:nvGrpSpPr>
        <p:grpSpPr>
          <a:xfrm>
            <a:off x="3968766" y="1485046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C25465B9-C919-0730-BB40-38C0A554F37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120FC108-1F14-0838-E179-2843775D84B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D37A01D4-4FB4-ED6F-49CB-948E884F6240}"/>
              </a:ext>
            </a:extLst>
          </p:cNvPr>
          <p:cNvGrpSpPr/>
          <p:nvPr/>
        </p:nvGrpSpPr>
        <p:grpSpPr>
          <a:xfrm>
            <a:off x="3935014" y="4721387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03DD6C39-0694-0790-F099-7AE886C98A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48AA473F-8CC9-0BCC-48EB-CD1DA3E470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6855BC73-A81B-A4B2-FD42-BA73DA8E48FC}"/>
              </a:ext>
            </a:extLst>
          </p:cNvPr>
          <p:cNvGrpSpPr/>
          <p:nvPr/>
        </p:nvGrpSpPr>
        <p:grpSpPr>
          <a:xfrm>
            <a:off x="5533150" y="4736874"/>
            <a:ext cx="220832" cy="193228"/>
            <a:chOff x="0" y="0"/>
            <a:chExt cx="812800" cy="711200"/>
          </a:xfrm>
        </p:grpSpPr>
        <p:sp>
          <p:nvSpPr>
            <p:cNvPr id="99" name="Freeform 66">
              <a:extLst>
                <a:ext uri="{FF2B5EF4-FFF2-40B4-BE49-F238E27FC236}">
                  <a16:creationId xmlns:a16="http://schemas.microsoft.com/office/drawing/2014/main" id="{B7EC32A1-7D5E-803A-0312-DC5311A79D5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41F20CA2-D2DF-8358-FE6F-3F09E90B3D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5">
            <a:extLst>
              <a:ext uri="{FF2B5EF4-FFF2-40B4-BE49-F238E27FC236}">
                <a16:creationId xmlns:a16="http://schemas.microsoft.com/office/drawing/2014/main" id="{91FC532E-0A51-861F-7561-7BA36B6209D1}"/>
              </a:ext>
            </a:extLst>
          </p:cNvPr>
          <p:cNvGrpSpPr/>
          <p:nvPr/>
        </p:nvGrpSpPr>
        <p:grpSpPr>
          <a:xfrm>
            <a:off x="7090885" y="4661711"/>
            <a:ext cx="229369" cy="590713"/>
            <a:chOff x="-158422" y="-1513794"/>
            <a:chExt cx="844222" cy="2174194"/>
          </a:xfrm>
        </p:grpSpPr>
        <p:sp>
          <p:nvSpPr>
            <p:cNvPr id="104" name="Freeform 66">
              <a:extLst>
                <a:ext uri="{FF2B5EF4-FFF2-40B4-BE49-F238E27FC236}">
                  <a16:creationId xmlns:a16="http://schemas.microsoft.com/office/drawing/2014/main" id="{2E7704FC-DB43-E164-3C2B-0AE4CE8B9BD4}"/>
                </a:ext>
              </a:extLst>
            </p:cNvPr>
            <p:cNvSpPr/>
            <p:nvPr/>
          </p:nvSpPr>
          <p:spPr>
            <a:xfrm>
              <a:off x="-158422" y="-151379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9" name="TextBox 67">
              <a:extLst>
                <a:ext uri="{FF2B5EF4-FFF2-40B4-BE49-F238E27FC236}">
                  <a16:creationId xmlns:a16="http://schemas.microsoft.com/office/drawing/2014/main" id="{6791C92D-57BD-7906-EC99-2A992FEACFF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0" name="Group 65">
            <a:extLst>
              <a:ext uri="{FF2B5EF4-FFF2-40B4-BE49-F238E27FC236}">
                <a16:creationId xmlns:a16="http://schemas.microsoft.com/office/drawing/2014/main" id="{2662911A-CC5D-BA95-EE9C-88EEDEEBCCBE}"/>
              </a:ext>
            </a:extLst>
          </p:cNvPr>
          <p:cNvGrpSpPr/>
          <p:nvPr/>
        </p:nvGrpSpPr>
        <p:grpSpPr>
          <a:xfrm>
            <a:off x="9918693" y="4751647"/>
            <a:ext cx="220832" cy="193228"/>
            <a:chOff x="0" y="0"/>
            <a:chExt cx="812800" cy="711200"/>
          </a:xfrm>
        </p:grpSpPr>
        <p:sp>
          <p:nvSpPr>
            <p:cNvPr id="111" name="Freeform 66">
              <a:extLst>
                <a:ext uri="{FF2B5EF4-FFF2-40B4-BE49-F238E27FC236}">
                  <a16:creationId xmlns:a16="http://schemas.microsoft.com/office/drawing/2014/main" id="{66A441B4-9593-BDAE-233D-E21444380DD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TextBox 67">
              <a:extLst>
                <a:ext uri="{FF2B5EF4-FFF2-40B4-BE49-F238E27FC236}">
                  <a16:creationId xmlns:a16="http://schemas.microsoft.com/office/drawing/2014/main" id="{38AF0F6D-30D1-EAB1-DF88-2C8CC4769B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37E67C19-DAF1-BBF2-3BB0-F130829FBBC2}"/>
              </a:ext>
            </a:extLst>
          </p:cNvPr>
          <p:cNvGrpSpPr/>
          <p:nvPr/>
        </p:nvGrpSpPr>
        <p:grpSpPr>
          <a:xfrm>
            <a:off x="7108262" y="2898663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A85D989-588D-66AB-C68B-E25ECDC8153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4528D343-934D-8A2E-0E47-1895E5450A1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7" name="Graphic 16" descr="Right And Left Brain outline">
            <a:extLst>
              <a:ext uri="{FF2B5EF4-FFF2-40B4-BE49-F238E27FC236}">
                <a16:creationId xmlns:a16="http://schemas.microsoft.com/office/drawing/2014/main" id="{0DABE45F-BAC3-0089-8CE4-A88F261967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98729" y="3450768"/>
            <a:ext cx="556439" cy="556439"/>
          </a:xfrm>
          <a:prstGeom prst="rect">
            <a:avLst/>
          </a:prstGeom>
        </p:spPr>
      </p:pic>
      <p:pic>
        <p:nvPicPr>
          <p:cNvPr id="18" name="Graphic 17" descr="Right And Left Brain outline">
            <a:extLst>
              <a:ext uri="{FF2B5EF4-FFF2-40B4-BE49-F238E27FC236}">
                <a16:creationId xmlns:a16="http://schemas.microsoft.com/office/drawing/2014/main" id="{D7CA7F5C-9429-0099-E841-BAF4B13209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98728" y="5378000"/>
            <a:ext cx="556439" cy="556439"/>
          </a:xfrm>
          <a:prstGeom prst="rect">
            <a:avLst/>
          </a:prstGeom>
        </p:spPr>
      </p:pic>
      <p:pic>
        <p:nvPicPr>
          <p:cNvPr id="19" name="Graphic 18" descr="Right And Left Brain outline">
            <a:extLst>
              <a:ext uri="{FF2B5EF4-FFF2-40B4-BE49-F238E27FC236}">
                <a16:creationId xmlns:a16="http://schemas.microsoft.com/office/drawing/2014/main" id="{1C334298-B96E-57D7-9232-BBCBAB2110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98727" y="2152276"/>
            <a:ext cx="556439" cy="556439"/>
          </a:xfrm>
          <a:prstGeom prst="rect">
            <a:avLst/>
          </a:prstGeom>
        </p:spPr>
      </p:pic>
      <p:pic>
        <p:nvPicPr>
          <p:cNvPr id="20" name="Graphic 19" descr="Right And Left Brain outline">
            <a:extLst>
              <a:ext uri="{FF2B5EF4-FFF2-40B4-BE49-F238E27FC236}">
                <a16:creationId xmlns:a16="http://schemas.microsoft.com/office/drawing/2014/main" id="{73065D1B-1C47-C717-CD72-41B37211AF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13211" y="6802143"/>
            <a:ext cx="556439" cy="556439"/>
          </a:xfrm>
          <a:prstGeom prst="rect">
            <a:avLst/>
          </a:prstGeom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F0B85A62-A8E0-3AFF-307A-2C010F2FEA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884FAEE-1C25-18E8-0D9F-AC21483769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61554" y="3345695"/>
            <a:ext cx="575596" cy="714593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47859152-6B89-DA26-5CD6-1A3328897FB2}"/>
              </a:ext>
            </a:extLst>
          </p:cNvPr>
          <p:cNvGrpSpPr/>
          <p:nvPr/>
        </p:nvGrpSpPr>
        <p:grpSpPr>
          <a:xfrm>
            <a:off x="5541628" y="1486565"/>
            <a:ext cx="220832" cy="193228"/>
            <a:chOff x="0" y="0"/>
            <a:chExt cx="812800" cy="711200"/>
          </a:xfrm>
        </p:grpSpPr>
        <p:sp>
          <p:nvSpPr>
            <p:cNvPr id="32" name="Freeform 66">
              <a:extLst>
                <a:ext uri="{FF2B5EF4-FFF2-40B4-BE49-F238E27FC236}">
                  <a16:creationId xmlns:a16="http://schemas.microsoft.com/office/drawing/2014/main" id="{8B5E0C5F-6E16-831B-7186-C9A13B3E2A2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7">
              <a:extLst>
                <a:ext uri="{FF2B5EF4-FFF2-40B4-BE49-F238E27FC236}">
                  <a16:creationId xmlns:a16="http://schemas.microsoft.com/office/drawing/2014/main" id="{22609005-DB98-0FF8-D14C-0C80F6AAE72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5">
            <a:extLst>
              <a:ext uri="{FF2B5EF4-FFF2-40B4-BE49-F238E27FC236}">
                <a16:creationId xmlns:a16="http://schemas.microsoft.com/office/drawing/2014/main" id="{9B1CE9E9-C762-BF37-77FD-62E421BD64EC}"/>
              </a:ext>
            </a:extLst>
          </p:cNvPr>
          <p:cNvGrpSpPr/>
          <p:nvPr/>
        </p:nvGrpSpPr>
        <p:grpSpPr>
          <a:xfrm>
            <a:off x="7093436" y="1437831"/>
            <a:ext cx="220832" cy="193228"/>
            <a:chOff x="0" y="0"/>
            <a:chExt cx="812800" cy="711200"/>
          </a:xfrm>
        </p:grpSpPr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9F3D07F0-CE87-5DEC-C2C2-14655F2079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TextBox 67">
              <a:extLst>
                <a:ext uri="{FF2B5EF4-FFF2-40B4-BE49-F238E27FC236}">
                  <a16:creationId xmlns:a16="http://schemas.microsoft.com/office/drawing/2014/main" id="{78060F24-EBB3-D5E5-D069-A11882D080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65">
            <a:extLst>
              <a:ext uri="{FF2B5EF4-FFF2-40B4-BE49-F238E27FC236}">
                <a16:creationId xmlns:a16="http://schemas.microsoft.com/office/drawing/2014/main" id="{B74F5478-E502-FDC2-3B50-469EEC828EEA}"/>
              </a:ext>
            </a:extLst>
          </p:cNvPr>
          <p:cNvGrpSpPr/>
          <p:nvPr/>
        </p:nvGrpSpPr>
        <p:grpSpPr>
          <a:xfrm>
            <a:off x="7115576" y="2694319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9F574AC9-164D-2488-8A40-8BDBDD4B5E6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38A66824-4835-5F81-4EB2-DFFBA8A74F5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1057954-C8C1-1CBC-4272-00AD8807EAF6}"/>
              </a:ext>
            </a:extLst>
          </p:cNvPr>
          <p:cNvGrpSpPr/>
          <p:nvPr/>
        </p:nvGrpSpPr>
        <p:grpSpPr>
          <a:xfrm>
            <a:off x="10239160" y="1501230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FF4397FC-5B16-5284-A022-2D08A2A4548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EFCF1000-91CA-BBE8-843B-28C8FEF95D3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B9913972-8805-3C87-AD8F-43CF644D1B6E}"/>
              </a:ext>
            </a:extLst>
          </p:cNvPr>
          <p:cNvGrpSpPr/>
          <p:nvPr/>
        </p:nvGrpSpPr>
        <p:grpSpPr>
          <a:xfrm>
            <a:off x="10239160" y="2748103"/>
            <a:ext cx="220832" cy="193228"/>
            <a:chOff x="0" y="0"/>
            <a:chExt cx="812800" cy="711200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0DBCA451-23D7-B790-211B-E76C98474FA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4CE8054D-139E-9582-F13B-843EC4C4369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F32C86D-2655-9029-01DD-334CA2587C03}"/>
              </a:ext>
            </a:extLst>
          </p:cNvPr>
          <p:cNvGrpSpPr/>
          <p:nvPr/>
        </p:nvGrpSpPr>
        <p:grpSpPr>
          <a:xfrm>
            <a:off x="7093436" y="5099163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8E622D06-EDBB-A9A0-ED6F-72D87B59518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TextBox 64">
              <a:extLst>
                <a:ext uri="{FF2B5EF4-FFF2-40B4-BE49-F238E27FC236}">
                  <a16:creationId xmlns:a16="http://schemas.microsoft.com/office/drawing/2014/main" id="{8661A592-652F-ACE0-E748-08C0299310F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AA9DAEDD-2477-33FD-D6B0-707BF9219139}"/>
              </a:ext>
            </a:extLst>
          </p:cNvPr>
          <p:cNvGrpSpPr/>
          <p:nvPr/>
        </p:nvGrpSpPr>
        <p:grpSpPr>
          <a:xfrm>
            <a:off x="5541628" y="501760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447196B3-1205-95D2-4B09-BE669D0C1AB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4">
              <a:extLst>
                <a:ext uri="{FF2B5EF4-FFF2-40B4-BE49-F238E27FC236}">
                  <a16:creationId xmlns:a16="http://schemas.microsoft.com/office/drawing/2014/main" id="{DF7F0C3C-5506-807E-1F33-68C01B1AD50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1" name="Graphic 120" descr="Worried face outline outline">
            <a:extLst>
              <a:ext uri="{FF2B5EF4-FFF2-40B4-BE49-F238E27FC236}">
                <a16:creationId xmlns:a16="http://schemas.microsoft.com/office/drawing/2014/main" id="{3217358D-8395-30DA-1658-C48FE64250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448164" y="2190687"/>
            <a:ext cx="551645" cy="551645"/>
          </a:xfrm>
          <a:prstGeom prst="rect">
            <a:avLst/>
          </a:prstGeom>
        </p:spPr>
      </p:pic>
      <p:pic>
        <p:nvPicPr>
          <p:cNvPr id="29" name="Graphic 28" descr="Palette outline">
            <a:extLst>
              <a:ext uri="{FF2B5EF4-FFF2-40B4-BE49-F238E27FC236}">
                <a16:creationId xmlns:a16="http://schemas.microsoft.com/office/drawing/2014/main" id="{51169CD7-D338-CC93-9969-BE083956E78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485929" y="3417720"/>
            <a:ext cx="589487" cy="589487"/>
          </a:xfrm>
          <a:prstGeom prst="rect">
            <a:avLst/>
          </a:prstGeom>
        </p:spPr>
      </p:pic>
      <p:pic>
        <p:nvPicPr>
          <p:cNvPr id="30" name="Graphic 29" descr="Chat outline">
            <a:extLst>
              <a:ext uri="{FF2B5EF4-FFF2-40B4-BE49-F238E27FC236}">
                <a16:creationId xmlns:a16="http://schemas.microsoft.com/office/drawing/2014/main" id="{39B4FFAD-7BAA-563A-EE81-551CDC7DEF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23850" y="2085215"/>
            <a:ext cx="733477" cy="657117"/>
          </a:xfrm>
          <a:prstGeom prst="rect">
            <a:avLst/>
          </a:prstGeom>
        </p:spPr>
      </p:pic>
      <p:pic>
        <p:nvPicPr>
          <p:cNvPr id="31" name="Graphic 30" descr="Coins outline">
            <a:extLst>
              <a:ext uri="{FF2B5EF4-FFF2-40B4-BE49-F238E27FC236}">
                <a16:creationId xmlns:a16="http://schemas.microsoft.com/office/drawing/2014/main" id="{9151C21C-4A50-D310-58EB-CE1C8090677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18280" y="2110681"/>
            <a:ext cx="556439" cy="556439"/>
          </a:xfrm>
          <a:prstGeom prst="rect">
            <a:avLst/>
          </a:prstGeom>
        </p:spPr>
      </p:pic>
      <p:pic>
        <p:nvPicPr>
          <p:cNvPr id="72" name="Graphic 71" descr="Paint brush outline">
            <a:extLst>
              <a:ext uri="{FF2B5EF4-FFF2-40B4-BE49-F238E27FC236}">
                <a16:creationId xmlns:a16="http://schemas.microsoft.com/office/drawing/2014/main" id="{6D8560A8-107C-E461-FA0F-031EB9E18B1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460522" y="2201729"/>
            <a:ext cx="424088" cy="424088"/>
          </a:xfrm>
          <a:prstGeom prst="rect">
            <a:avLst/>
          </a:prstGeom>
        </p:spPr>
      </p:pic>
      <p:pic>
        <p:nvPicPr>
          <p:cNvPr id="77" name="Graphic 76" descr="Work from home desk outline">
            <a:extLst>
              <a:ext uri="{FF2B5EF4-FFF2-40B4-BE49-F238E27FC236}">
                <a16:creationId xmlns:a16="http://schemas.microsoft.com/office/drawing/2014/main" id="{4046A74B-F9DB-68FE-8915-4CC876F82E6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723278" y="3427925"/>
            <a:ext cx="602124" cy="602124"/>
          </a:xfrm>
          <a:prstGeom prst="rect">
            <a:avLst/>
          </a:prstGeom>
        </p:spPr>
      </p:pic>
      <p:pic>
        <p:nvPicPr>
          <p:cNvPr id="89" name="Graphic 88" descr="Clock outline">
            <a:extLst>
              <a:ext uri="{FF2B5EF4-FFF2-40B4-BE49-F238E27FC236}">
                <a16:creationId xmlns:a16="http://schemas.microsoft.com/office/drawing/2014/main" id="{AE5FBAB8-DDEC-71B8-3CD1-487480550C6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744354" y="5344315"/>
            <a:ext cx="543180" cy="543180"/>
          </a:xfrm>
          <a:prstGeom prst="rect">
            <a:avLst/>
          </a:prstGeom>
        </p:spPr>
      </p:pic>
      <p:pic>
        <p:nvPicPr>
          <p:cNvPr id="113" name="Graphic 112" descr="Brain in head outline">
            <a:extLst>
              <a:ext uri="{FF2B5EF4-FFF2-40B4-BE49-F238E27FC236}">
                <a16:creationId xmlns:a16="http://schemas.microsoft.com/office/drawing/2014/main" id="{F5320722-9FA9-F08A-B256-B3710BCC24B7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310477" y="3403991"/>
            <a:ext cx="602125" cy="602125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CA36E49D-D7E4-8938-4DAB-8498FD03A6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4053" y="6762033"/>
            <a:ext cx="543180" cy="556013"/>
          </a:xfrm>
          <a:prstGeom prst="rect">
            <a:avLst/>
          </a:prstGeom>
        </p:spPr>
      </p:pic>
      <p:pic>
        <p:nvPicPr>
          <p:cNvPr id="124" name="Graphic 123" descr="Grinning face outline outline">
            <a:extLst>
              <a:ext uri="{FF2B5EF4-FFF2-40B4-BE49-F238E27FC236}">
                <a16:creationId xmlns:a16="http://schemas.microsoft.com/office/drawing/2014/main" id="{59AC598F-EB9B-3029-8564-0D251B784CE2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755471" y="6744435"/>
            <a:ext cx="556440" cy="556440"/>
          </a:xfrm>
          <a:prstGeom prst="rect">
            <a:avLst/>
          </a:prstGeom>
        </p:spPr>
      </p:pic>
      <p:pic>
        <p:nvPicPr>
          <p:cNvPr id="125" name="Graphic 124" descr="Aspiration outline">
            <a:extLst>
              <a:ext uri="{FF2B5EF4-FFF2-40B4-BE49-F238E27FC236}">
                <a16:creationId xmlns:a16="http://schemas.microsoft.com/office/drawing/2014/main" id="{92BD5D60-B099-4C49-C131-AD9E4C5E7214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310477" y="5402925"/>
            <a:ext cx="531514" cy="531514"/>
          </a:xfrm>
          <a:prstGeom prst="rect">
            <a:avLst/>
          </a:prstGeom>
        </p:spPr>
      </p:pic>
      <p:pic>
        <p:nvPicPr>
          <p:cNvPr id="127" name="Graphic 126" descr="Address Book outline">
            <a:extLst>
              <a:ext uri="{FF2B5EF4-FFF2-40B4-BE49-F238E27FC236}">
                <a16:creationId xmlns:a16="http://schemas.microsoft.com/office/drawing/2014/main" id="{636CBAFC-8626-04EA-D3BA-D2F5BB214C7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15222" y="5492717"/>
            <a:ext cx="483801" cy="48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4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080843"/>
              </p:ext>
            </p:extLst>
          </p:nvPr>
        </p:nvGraphicFramePr>
        <p:xfrm>
          <a:off x="2670119" y="969234"/>
          <a:ext cx="7838635" cy="6495310"/>
        </p:xfrm>
        <a:graphic>
          <a:graphicData uri="http://schemas.openxmlformats.org/drawingml/2006/table">
            <a:tbl>
              <a:tblPr/>
              <a:tblGrid>
                <a:gridCol w="156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1202074385"/>
                    </a:ext>
                  </a:extLst>
                </a:gridCol>
                <a:gridCol w="1567727">
                  <a:extLst>
                    <a:ext uri="{9D8B030D-6E8A-4147-A177-3AD203B41FA5}">
                      <a16:colId xmlns:a16="http://schemas.microsoft.com/office/drawing/2014/main" val="4102721690"/>
                    </a:ext>
                  </a:extLst>
                </a:gridCol>
              </a:tblGrid>
              <a:tr h="583392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19th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Wednesday 21</a:t>
                      </a:r>
                      <a:r>
                        <a:rPr lang="en-US" sz="1100" baseline="30000" dirty="0">
                          <a:latin typeface="DM Sans Bold" charset="0"/>
                        </a:rPr>
                        <a:t>st</a:t>
                      </a:r>
                      <a:endParaRPr lang="en-US" sz="1100" dirty="0">
                        <a:latin typeface="DM Sans Bold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Thursday 22</a:t>
                      </a:r>
                      <a:r>
                        <a:rPr lang="en-US" sz="1100" baseline="30000" dirty="0">
                          <a:latin typeface="DM Sans Bold" charset="0"/>
                        </a:rPr>
                        <a:t>nd</a:t>
                      </a:r>
                      <a:endParaRPr lang="en-US" sz="1100" dirty="0">
                        <a:latin typeface="DM Sans Bold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Friday 23rd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937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Addiction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Health Engagement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Future Goals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APT ONLY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Mindfulness - Arts and Crafts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10-11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937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PIP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Money Management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APT ONLY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Health Engagement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11-12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b="1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closed 12-1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DM Sans" pitchFamily="2" charset="0"/>
                          <a:cs typeface="DilleniaUPC" panose="020B0502040204020203" pitchFamily="18" charset="-34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DM Sans" pitchFamily="2" charset="0"/>
                          <a:cs typeface="DilleniaUPC" panose="020B0502040204020203" pitchFamily="18" charset="-34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 pitchFamily="2" charset="0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2050"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Mock Interviews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1-2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Coping with Stress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1-2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Mental health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APT ONLY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 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Mental health workshop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0470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Accommodation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support 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2-4:30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CV and Disclosure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2-4:30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Completing Applications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CBT – </a:t>
                      </a:r>
                      <a:r>
                        <a:rPr lang="en-US" sz="1100" b="1" i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APT ONLY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only- 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Accessing healthcare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580" y="1586358"/>
            <a:ext cx="2384979" cy="4919475"/>
            <a:chOff x="-24" y="-1141"/>
            <a:chExt cx="868799" cy="172375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24" y="-1141"/>
              <a:ext cx="868775" cy="17237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00" b="1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000" b="1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  <a:endParaRPr lang="en-US" sz="1000" dirty="0">
                <a:solidFill>
                  <a:srgbClr val="000000"/>
                </a:solidFill>
                <a:latin typeface="Calibri"/>
                <a:cs typeface="Calibri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 support, accessing services, cv writing, money worries, healthcare engagement, job search and Enrolments.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cs typeface="Calibri"/>
                </a:rPr>
                <a:t>5 CBT Sessions available with Hub Therapist</a:t>
              </a:r>
              <a:r>
                <a:rPr lang="en-US" sz="800" b="1" dirty="0">
                  <a:solidFill>
                    <a:schemeClr val="bg1"/>
                  </a:solidFill>
                  <a:cs typeface="Calibri"/>
                </a:rPr>
                <a:t>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96599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JANUARY – WEEK 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39" name="Group 65">
            <a:extLst>
              <a:ext uri="{FF2B5EF4-FFF2-40B4-BE49-F238E27FC236}">
                <a16:creationId xmlns:a16="http://schemas.microsoft.com/office/drawing/2014/main" id="{976A10C6-E069-78A8-2AA5-59ADE2449E67}"/>
              </a:ext>
            </a:extLst>
          </p:cNvPr>
          <p:cNvGrpSpPr/>
          <p:nvPr/>
        </p:nvGrpSpPr>
        <p:grpSpPr>
          <a:xfrm>
            <a:off x="5520003" y="2866536"/>
            <a:ext cx="220832" cy="193228"/>
            <a:chOff x="0" y="0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EFF0DC4-7F75-B8CB-F9AD-E796C9A35D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7AA68790-E556-5267-D53E-890009F4BA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3962761" y="3609630"/>
            <a:ext cx="220832" cy="1214372"/>
            <a:chOff x="0" y="-3758449"/>
            <a:chExt cx="812800" cy="4469649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3941505" y="2889090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A856E9C2-DC4F-5CB0-A443-90C2E1702A27}"/>
              </a:ext>
            </a:extLst>
          </p:cNvPr>
          <p:cNvGrpSpPr/>
          <p:nvPr/>
        </p:nvGrpSpPr>
        <p:grpSpPr>
          <a:xfrm>
            <a:off x="5540041" y="1456631"/>
            <a:ext cx="242972" cy="362123"/>
            <a:chOff x="0" y="-398589"/>
            <a:chExt cx="812800" cy="1211389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3AFE3C2C-B3A0-B4F8-0316-3C03904AD29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45A7C7DF-0BE0-75DA-4962-766E91245891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46B7663D-B1A7-27CC-B3A8-BDAC75819AD0}"/>
              </a:ext>
            </a:extLst>
          </p:cNvPr>
          <p:cNvGrpSpPr/>
          <p:nvPr/>
        </p:nvGrpSpPr>
        <p:grpSpPr>
          <a:xfrm>
            <a:off x="3972375" y="1680872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7383A5B-DFCB-4C86-0B91-B8130FC10E6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8B10383D-996D-A975-E5C1-96E1FB06B3D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FEB66AA-9933-CB43-975A-E4185BA0446B}"/>
              </a:ext>
            </a:extLst>
          </p:cNvPr>
          <p:cNvGrpSpPr/>
          <p:nvPr/>
        </p:nvGrpSpPr>
        <p:grpSpPr>
          <a:xfrm>
            <a:off x="3929343" y="5938144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1D873174-CA38-3419-11AE-76C84CAD1EE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A33F5F45-D79E-29C7-D041-AEF1F8E48C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1" name="Graphic 80" descr="Home outline">
            <a:extLst>
              <a:ext uri="{FF2B5EF4-FFF2-40B4-BE49-F238E27FC236}">
                <a16:creationId xmlns:a16="http://schemas.microsoft.com/office/drawing/2014/main" id="{7C49EDF3-CC9E-7FAA-EE46-7AB4DD504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9382" y="6854428"/>
            <a:ext cx="571455" cy="552298"/>
          </a:xfrm>
          <a:prstGeom prst="rect">
            <a:avLst/>
          </a:prstGeom>
        </p:spPr>
      </p:pic>
      <p:grpSp>
        <p:nvGrpSpPr>
          <p:cNvPr id="104" name="Group 65">
            <a:extLst>
              <a:ext uri="{FF2B5EF4-FFF2-40B4-BE49-F238E27FC236}">
                <a16:creationId xmlns:a16="http://schemas.microsoft.com/office/drawing/2014/main" id="{D07F7697-6B2A-C698-1E75-8BB53CB534BE}"/>
              </a:ext>
            </a:extLst>
          </p:cNvPr>
          <p:cNvGrpSpPr/>
          <p:nvPr/>
        </p:nvGrpSpPr>
        <p:grpSpPr>
          <a:xfrm>
            <a:off x="3983445" y="2112283"/>
            <a:ext cx="220832" cy="193228"/>
            <a:chOff x="0" y="0"/>
            <a:chExt cx="812800" cy="711200"/>
          </a:xfrm>
        </p:grpSpPr>
        <p:sp>
          <p:nvSpPr>
            <p:cNvPr id="105" name="Freeform 66">
              <a:extLst>
                <a:ext uri="{FF2B5EF4-FFF2-40B4-BE49-F238E27FC236}">
                  <a16:creationId xmlns:a16="http://schemas.microsoft.com/office/drawing/2014/main" id="{451E564E-FF86-D786-70FE-00325AD973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TextBox 67">
              <a:extLst>
                <a:ext uri="{FF2B5EF4-FFF2-40B4-BE49-F238E27FC236}">
                  <a16:creationId xmlns:a16="http://schemas.microsoft.com/office/drawing/2014/main" id="{0B80DD8E-E95B-50AE-558D-DA887C9012C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CE002B84-3C94-5076-2546-F27655CDDAA9}"/>
              </a:ext>
            </a:extLst>
          </p:cNvPr>
          <p:cNvGrpSpPr/>
          <p:nvPr/>
        </p:nvGrpSpPr>
        <p:grpSpPr>
          <a:xfrm>
            <a:off x="3967538" y="5301901"/>
            <a:ext cx="220832" cy="1214372"/>
            <a:chOff x="0" y="-3758449"/>
            <a:chExt cx="812800" cy="4469649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E69C730-C25B-31CD-2BF4-AE4BD4AD9F1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44DA40C1-471F-D38A-047F-88672E1DEC20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7" name="Group 65">
            <a:extLst>
              <a:ext uri="{FF2B5EF4-FFF2-40B4-BE49-F238E27FC236}">
                <a16:creationId xmlns:a16="http://schemas.microsoft.com/office/drawing/2014/main" id="{DA6F290E-3DE2-8E2D-1A82-94B3D2471395}"/>
              </a:ext>
            </a:extLst>
          </p:cNvPr>
          <p:cNvGrpSpPr/>
          <p:nvPr/>
        </p:nvGrpSpPr>
        <p:grpSpPr>
          <a:xfrm>
            <a:off x="5515843" y="907302"/>
            <a:ext cx="220832" cy="1214372"/>
            <a:chOff x="0" y="-3758449"/>
            <a:chExt cx="812800" cy="4469649"/>
          </a:xfrm>
        </p:grpSpPr>
        <p:sp>
          <p:nvSpPr>
            <p:cNvPr id="48" name="Freeform 66">
              <a:extLst>
                <a:ext uri="{FF2B5EF4-FFF2-40B4-BE49-F238E27FC236}">
                  <a16:creationId xmlns:a16="http://schemas.microsoft.com/office/drawing/2014/main" id="{89621B25-E2B4-FC73-1DA7-C90E9BAB14A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7C83293C-5B02-3FD7-EA0B-14AF9CE6C5B2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1" name="Group 62">
            <a:extLst>
              <a:ext uri="{FF2B5EF4-FFF2-40B4-BE49-F238E27FC236}">
                <a16:creationId xmlns:a16="http://schemas.microsoft.com/office/drawing/2014/main" id="{A4F20665-FB18-C1EB-E9C5-3FE2BCA79D0F}"/>
              </a:ext>
            </a:extLst>
          </p:cNvPr>
          <p:cNvGrpSpPr/>
          <p:nvPr/>
        </p:nvGrpSpPr>
        <p:grpSpPr>
          <a:xfrm>
            <a:off x="5236426" y="4606749"/>
            <a:ext cx="242972" cy="242972"/>
            <a:chOff x="0" y="0"/>
            <a:chExt cx="812800" cy="812800"/>
          </a:xfrm>
        </p:grpSpPr>
        <p:sp>
          <p:nvSpPr>
            <p:cNvPr id="86" name="Freeform 63">
              <a:extLst>
                <a:ext uri="{FF2B5EF4-FFF2-40B4-BE49-F238E27FC236}">
                  <a16:creationId xmlns:a16="http://schemas.microsoft.com/office/drawing/2014/main" id="{5E785E55-0E38-3016-B5E3-E5036339901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1" name="TextBox 64">
              <a:extLst>
                <a:ext uri="{FF2B5EF4-FFF2-40B4-BE49-F238E27FC236}">
                  <a16:creationId xmlns:a16="http://schemas.microsoft.com/office/drawing/2014/main" id="{797B6C80-8E58-E889-228E-5F9ACF50927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FFDDA3E-F58A-003E-5DBF-1A5BBF2975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58100873-DB4B-301D-4FDC-931EF7F47BAD}"/>
              </a:ext>
            </a:extLst>
          </p:cNvPr>
          <p:cNvGrpSpPr/>
          <p:nvPr/>
        </p:nvGrpSpPr>
        <p:grpSpPr>
          <a:xfrm>
            <a:off x="5511845" y="3583581"/>
            <a:ext cx="220832" cy="1214372"/>
            <a:chOff x="0" y="-3758449"/>
            <a:chExt cx="812800" cy="4469649"/>
          </a:xfrm>
        </p:grpSpPr>
        <p:sp>
          <p:nvSpPr>
            <p:cNvPr id="9" name="Freeform 66">
              <a:extLst>
                <a:ext uri="{FF2B5EF4-FFF2-40B4-BE49-F238E27FC236}">
                  <a16:creationId xmlns:a16="http://schemas.microsoft.com/office/drawing/2014/main" id="{7AD74DA3-47D0-D4DB-313A-142134BF39A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67">
              <a:extLst>
                <a:ext uri="{FF2B5EF4-FFF2-40B4-BE49-F238E27FC236}">
                  <a16:creationId xmlns:a16="http://schemas.microsoft.com/office/drawing/2014/main" id="{11E133A8-0D3B-CF19-0FF3-A92F010284E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AA4E6C58-6F36-7809-7FB6-279ADC860CDE}"/>
              </a:ext>
            </a:extLst>
          </p:cNvPr>
          <p:cNvGrpSpPr/>
          <p:nvPr/>
        </p:nvGrpSpPr>
        <p:grpSpPr>
          <a:xfrm>
            <a:off x="9943227" y="1604859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1F94EACE-091E-B58E-7767-772950C2E13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0D9CBDF4-854C-EA89-1547-14222A60DB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8" name="Group 62">
            <a:extLst>
              <a:ext uri="{FF2B5EF4-FFF2-40B4-BE49-F238E27FC236}">
                <a16:creationId xmlns:a16="http://schemas.microsoft.com/office/drawing/2014/main" id="{16C3B4D4-5AB2-0C50-0893-B25E6F5B5E77}"/>
              </a:ext>
            </a:extLst>
          </p:cNvPr>
          <p:cNvGrpSpPr/>
          <p:nvPr/>
        </p:nvGrpSpPr>
        <p:grpSpPr>
          <a:xfrm>
            <a:off x="10219713" y="1489818"/>
            <a:ext cx="242972" cy="362123"/>
            <a:chOff x="0" y="-398589"/>
            <a:chExt cx="812800" cy="1211389"/>
          </a:xfrm>
        </p:grpSpPr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0FF57243-EB7E-B961-CBFC-DD89846FBCB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id="{1C452BF3-D4F8-9CE5-FC69-DF82A1BD2ADB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1" name="Group 62">
            <a:extLst>
              <a:ext uri="{FF2B5EF4-FFF2-40B4-BE49-F238E27FC236}">
                <a16:creationId xmlns:a16="http://schemas.microsoft.com/office/drawing/2014/main" id="{B0FC7863-8AC6-FF04-85E7-2790EF04A326}"/>
              </a:ext>
            </a:extLst>
          </p:cNvPr>
          <p:cNvGrpSpPr/>
          <p:nvPr/>
        </p:nvGrpSpPr>
        <p:grpSpPr>
          <a:xfrm>
            <a:off x="7062151" y="1824960"/>
            <a:ext cx="242972" cy="362123"/>
            <a:chOff x="0" y="-398589"/>
            <a:chExt cx="812800" cy="1211389"/>
          </a:xfrm>
        </p:grpSpPr>
        <p:sp>
          <p:nvSpPr>
            <p:cNvPr id="22" name="Freeform 63">
              <a:extLst>
                <a:ext uri="{FF2B5EF4-FFF2-40B4-BE49-F238E27FC236}">
                  <a16:creationId xmlns:a16="http://schemas.microsoft.com/office/drawing/2014/main" id="{40CB095F-BE14-23AA-49B4-469C17B1F2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4">
              <a:extLst>
                <a:ext uri="{FF2B5EF4-FFF2-40B4-BE49-F238E27FC236}">
                  <a16:creationId xmlns:a16="http://schemas.microsoft.com/office/drawing/2014/main" id="{D1D16C5D-BA26-F8B2-7359-AE4A58D1F32C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8FA79B13-EE16-8439-FABF-1796F18E08AB}"/>
              </a:ext>
            </a:extLst>
          </p:cNvPr>
          <p:cNvGrpSpPr/>
          <p:nvPr/>
        </p:nvGrpSpPr>
        <p:grpSpPr>
          <a:xfrm>
            <a:off x="7062151" y="622308"/>
            <a:ext cx="220832" cy="1214372"/>
            <a:chOff x="0" y="-3758449"/>
            <a:chExt cx="812800" cy="4469649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F76FDE75-ACCB-B9E1-9C7C-F6BDF4AC2ED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7">
              <a:extLst>
                <a:ext uri="{FF2B5EF4-FFF2-40B4-BE49-F238E27FC236}">
                  <a16:creationId xmlns:a16="http://schemas.microsoft.com/office/drawing/2014/main" id="{F63476E2-6EA7-979E-F938-747977127DC3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5">
            <a:extLst>
              <a:ext uri="{FF2B5EF4-FFF2-40B4-BE49-F238E27FC236}">
                <a16:creationId xmlns:a16="http://schemas.microsoft.com/office/drawing/2014/main" id="{CDCFD6E6-1B38-2A9C-2042-926F0626D01F}"/>
              </a:ext>
            </a:extLst>
          </p:cNvPr>
          <p:cNvGrpSpPr/>
          <p:nvPr/>
        </p:nvGrpSpPr>
        <p:grpSpPr>
          <a:xfrm>
            <a:off x="6994853" y="1898805"/>
            <a:ext cx="220832" cy="1214372"/>
            <a:chOff x="0" y="-3758449"/>
            <a:chExt cx="812800" cy="4469649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76A46C3E-6204-F103-13E3-D8620BE530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ED4AADC4-553A-1C11-ECC1-2DAB8749538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CB13BE53-169C-FA49-6DD8-D78CF532EB28}"/>
              </a:ext>
            </a:extLst>
          </p:cNvPr>
          <p:cNvGrpSpPr/>
          <p:nvPr/>
        </p:nvGrpSpPr>
        <p:grpSpPr>
          <a:xfrm>
            <a:off x="5485498" y="4928145"/>
            <a:ext cx="220832" cy="1214372"/>
            <a:chOff x="0" y="-3758449"/>
            <a:chExt cx="812800" cy="4469649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6025D118-A93C-22A5-2EB1-F5E2698DD8A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2CDCDB6E-E2EE-FCD6-0627-4FD6DDDD26DE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5">
            <a:extLst>
              <a:ext uri="{FF2B5EF4-FFF2-40B4-BE49-F238E27FC236}">
                <a16:creationId xmlns:a16="http://schemas.microsoft.com/office/drawing/2014/main" id="{DDDA50ED-CBFC-FFAF-14AD-2CE830E9CFE7}"/>
              </a:ext>
            </a:extLst>
          </p:cNvPr>
          <p:cNvGrpSpPr/>
          <p:nvPr/>
        </p:nvGrpSpPr>
        <p:grpSpPr>
          <a:xfrm>
            <a:off x="7103557" y="3808255"/>
            <a:ext cx="220832" cy="1214372"/>
            <a:chOff x="0" y="-3758449"/>
            <a:chExt cx="812800" cy="4469649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5E343A9B-731A-D2F8-6B61-AFE0B553B2D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255F9821-8575-4067-FF75-C00DE746386B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FA3F13B2-5597-FAA7-EBEA-BC72EC9D23A9}"/>
              </a:ext>
            </a:extLst>
          </p:cNvPr>
          <p:cNvGrpSpPr/>
          <p:nvPr/>
        </p:nvGrpSpPr>
        <p:grpSpPr>
          <a:xfrm>
            <a:off x="7088665" y="4589271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B8B5D1F3-6A8D-2E5F-5137-232E4CC6240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TextBox 64">
              <a:extLst>
                <a:ext uri="{FF2B5EF4-FFF2-40B4-BE49-F238E27FC236}">
                  <a16:creationId xmlns:a16="http://schemas.microsoft.com/office/drawing/2014/main" id="{A5CD8E0F-43E2-7CE0-7FBE-9F9B18F933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7" name="Group 65">
            <a:extLst>
              <a:ext uri="{FF2B5EF4-FFF2-40B4-BE49-F238E27FC236}">
                <a16:creationId xmlns:a16="http://schemas.microsoft.com/office/drawing/2014/main" id="{5F189ADE-B432-11EA-91A2-BEE4E1F22A99}"/>
              </a:ext>
            </a:extLst>
          </p:cNvPr>
          <p:cNvGrpSpPr/>
          <p:nvPr/>
        </p:nvGrpSpPr>
        <p:grpSpPr>
          <a:xfrm>
            <a:off x="7058486" y="4933779"/>
            <a:ext cx="220832" cy="1214372"/>
            <a:chOff x="0" y="-3758449"/>
            <a:chExt cx="812800" cy="4469649"/>
          </a:xfrm>
        </p:grpSpPr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C7ECC3B7-1378-08E9-5954-849A90A202D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Box 67">
              <a:extLst>
                <a:ext uri="{FF2B5EF4-FFF2-40B4-BE49-F238E27FC236}">
                  <a16:creationId xmlns:a16="http://schemas.microsoft.com/office/drawing/2014/main" id="{0010B00D-14A3-F5A3-00D0-0855E54243E9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5">
            <a:extLst>
              <a:ext uri="{FF2B5EF4-FFF2-40B4-BE49-F238E27FC236}">
                <a16:creationId xmlns:a16="http://schemas.microsoft.com/office/drawing/2014/main" id="{BADCAF21-584D-0F74-B350-CD89A1A366D0}"/>
              </a:ext>
            </a:extLst>
          </p:cNvPr>
          <p:cNvGrpSpPr/>
          <p:nvPr/>
        </p:nvGrpSpPr>
        <p:grpSpPr>
          <a:xfrm>
            <a:off x="10199530" y="1995194"/>
            <a:ext cx="220832" cy="1214372"/>
            <a:chOff x="0" y="-3758449"/>
            <a:chExt cx="812800" cy="4469649"/>
          </a:xfrm>
        </p:grpSpPr>
        <p:sp>
          <p:nvSpPr>
            <p:cNvPr id="77" name="Freeform 66">
              <a:extLst>
                <a:ext uri="{FF2B5EF4-FFF2-40B4-BE49-F238E27FC236}">
                  <a16:creationId xmlns:a16="http://schemas.microsoft.com/office/drawing/2014/main" id="{6F8F3EC0-CC6F-2CD4-9672-F2AD1202E3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21A50094-806A-D20A-F6EE-B3522CE4075A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2">
            <a:extLst>
              <a:ext uri="{FF2B5EF4-FFF2-40B4-BE49-F238E27FC236}">
                <a16:creationId xmlns:a16="http://schemas.microsoft.com/office/drawing/2014/main" id="{7B895610-F33B-5859-4343-8050DE04D628}"/>
              </a:ext>
            </a:extLst>
          </p:cNvPr>
          <p:cNvGrpSpPr/>
          <p:nvPr/>
        </p:nvGrpSpPr>
        <p:grpSpPr>
          <a:xfrm>
            <a:off x="10188492" y="2656457"/>
            <a:ext cx="242972" cy="362123"/>
            <a:chOff x="0" y="-398589"/>
            <a:chExt cx="812800" cy="1211389"/>
          </a:xfrm>
        </p:grpSpPr>
        <p:sp>
          <p:nvSpPr>
            <p:cNvPr id="85" name="Freeform 63">
              <a:extLst>
                <a:ext uri="{FF2B5EF4-FFF2-40B4-BE49-F238E27FC236}">
                  <a16:creationId xmlns:a16="http://schemas.microsoft.com/office/drawing/2014/main" id="{0D8560AE-9080-3606-2F35-8B0517D297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4">
              <a:extLst>
                <a:ext uri="{FF2B5EF4-FFF2-40B4-BE49-F238E27FC236}">
                  <a16:creationId xmlns:a16="http://schemas.microsoft.com/office/drawing/2014/main" id="{6BE2F26F-0544-6536-4F87-04FC71C55731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8" name="Group 62">
            <a:extLst>
              <a:ext uri="{FF2B5EF4-FFF2-40B4-BE49-F238E27FC236}">
                <a16:creationId xmlns:a16="http://schemas.microsoft.com/office/drawing/2014/main" id="{BF184FF1-4297-EDCF-E0AF-3819F91A1800}"/>
              </a:ext>
            </a:extLst>
          </p:cNvPr>
          <p:cNvGrpSpPr/>
          <p:nvPr/>
        </p:nvGrpSpPr>
        <p:grpSpPr>
          <a:xfrm>
            <a:off x="10216686" y="4904334"/>
            <a:ext cx="242972" cy="362123"/>
            <a:chOff x="0" y="-398589"/>
            <a:chExt cx="812800" cy="1211389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526D6B2F-ECD5-3A06-49DD-01D48734D8B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2094BBE6-1448-E980-29E0-E202CF8A7F4B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2" name="Group 65">
            <a:extLst>
              <a:ext uri="{FF2B5EF4-FFF2-40B4-BE49-F238E27FC236}">
                <a16:creationId xmlns:a16="http://schemas.microsoft.com/office/drawing/2014/main" id="{EC149E61-F465-5130-6A05-48A5A0B8070B}"/>
              </a:ext>
            </a:extLst>
          </p:cNvPr>
          <p:cNvGrpSpPr/>
          <p:nvPr/>
        </p:nvGrpSpPr>
        <p:grpSpPr>
          <a:xfrm>
            <a:off x="10219713" y="3632270"/>
            <a:ext cx="220832" cy="1214372"/>
            <a:chOff x="0" y="-3758449"/>
            <a:chExt cx="812800" cy="4469649"/>
          </a:xfrm>
        </p:grpSpPr>
        <p:sp>
          <p:nvSpPr>
            <p:cNvPr id="93" name="Freeform 66">
              <a:extLst>
                <a:ext uri="{FF2B5EF4-FFF2-40B4-BE49-F238E27FC236}">
                  <a16:creationId xmlns:a16="http://schemas.microsoft.com/office/drawing/2014/main" id="{3BD9C474-BDE3-B01A-5CF7-18B2A7652E7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TextBox 67">
              <a:extLst>
                <a:ext uri="{FF2B5EF4-FFF2-40B4-BE49-F238E27FC236}">
                  <a16:creationId xmlns:a16="http://schemas.microsoft.com/office/drawing/2014/main" id="{59537AC4-FE2A-D383-B228-57BD5F766847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5" name="Group 65">
            <a:extLst>
              <a:ext uri="{FF2B5EF4-FFF2-40B4-BE49-F238E27FC236}">
                <a16:creationId xmlns:a16="http://schemas.microsoft.com/office/drawing/2014/main" id="{CD6B0EEB-FEC7-E083-D456-7DF2E4B7CCD3}"/>
              </a:ext>
            </a:extLst>
          </p:cNvPr>
          <p:cNvGrpSpPr/>
          <p:nvPr/>
        </p:nvGrpSpPr>
        <p:grpSpPr>
          <a:xfrm>
            <a:off x="8636003" y="3728884"/>
            <a:ext cx="220832" cy="1214372"/>
            <a:chOff x="0" y="-3758449"/>
            <a:chExt cx="812800" cy="4469649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77C97CCC-8543-1E7C-E437-E7AF375B239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TextBox 67">
              <a:extLst>
                <a:ext uri="{FF2B5EF4-FFF2-40B4-BE49-F238E27FC236}">
                  <a16:creationId xmlns:a16="http://schemas.microsoft.com/office/drawing/2014/main" id="{184A7B7F-77FF-ED43-38BD-4D2ED180B04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8" name="Group 65">
            <a:extLst>
              <a:ext uri="{FF2B5EF4-FFF2-40B4-BE49-F238E27FC236}">
                <a16:creationId xmlns:a16="http://schemas.microsoft.com/office/drawing/2014/main" id="{A488F053-00B3-3B89-CFB7-6405E79D6A13}"/>
              </a:ext>
            </a:extLst>
          </p:cNvPr>
          <p:cNvGrpSpPr/>
          <p:nvPr/>
        </p:nvGrpSpPr>
        <p:grpSpPr>
          <a:xfrm>
            <a:off x="8628995" y="1812385"/>
            <a:ext cx="220832" cy="1214372"/>
            <a:chOff x="0" y="-3758449"/>
            <a:chExt cx="812800" cy="4469649"/>
          </a:xfrm>
        </p:grpSpPr>
        <p:sp>
          <p:nvSpPr>
            <p:cNvPr id="99" name="Freeform 66">
              <a:extLst>
                <a:ext uri="{FF2B5EF4-FFF2-40B4-BE49-F238E27FC236}">
                  <a16:creationId xmlns:a16="http://schemas.microsoft.com/office/drawing/2014/main" id="{AD22411B-505F-2CB1-07D1-0BFE93551F6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F88CFBBE-3235-5484-E62B-765C0F1A3D6F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5">
            <a:extLst>
              <a:ext uri="{FF2B5EF4-FFF2-40B4-BE49-F238E27FC236}">
                <a16:creationId xmlns:a16="http://schemas.microsoft.com/office/drawing/2014/main" id="{7CEED524-8A92-A53A-3F08-1D1E3710CCAC}"/>
              </a:ext>
            </a:extLst>
          </p:cNvPr>
          <p:cNvGrpSpPr/>
          <p:nvPr/>
        </p:nvGrpSpPr>
        <p:grpSpPr>
          <a:xfrm>
            <a:off x="8689558" y="652374"/>
            <a:ext cx="220832" cy="1214372"/>
            <a:chOff x="0" y="-3758449"/>
            <a:chExt cx="812800" cy="4469649"/>
          </a:xfrm>
        </p:grpSpPr>
        <p:sp>
          <p:nvSpPr>
            <p:cNvPr id="103" name="Freeform 66">
              <a:extLst>
                <a:ext uri="{FF2B5EF4-FFF2-40B4-BE49-F238E27FC236}">
                  <a16:creationId xmlns:a16="http://schemas.microsoft.com/office/drawing/2014/main" id="{B391C661-0968-D5A7-B48A-5BE2675349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67">
              <a:extLst>
                <a:ext uri="{FF2B5EF4-FFF2-40B4-BE49-F238E27FC236}">
                  <a16:creationId xmlns:a16="http://schemas.microsoft.com/office/drawing/2014/main" id="{7BAC6420-8D55-ED39-4CD8-3289F78EFE89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52363F5A-5D3E-B4C5-3A7C-50508053344D}"/>
              </a:ext>
            </a:extLst>
          </p:cNvPr>
          <p:cNvGrpSpPr/>
          <p:nvPr/>
        </p:nvGrpSpPr>
        <p:grpSpPr>
          <a:xfrm>
            <a:off x="8617864" y="5052947"/>
            <a:ext cx="220832" cy="1214372"/>
            <a:chOff x="0" y="-3758449"/>
            <a:chExt cx="812800" cy="4469649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8C9BFCFC-3507-FEAE-0FEA-99ECD89D3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62AA1DC4-9D0D-9993-AC9A-840AFCA0A0EE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12" name="Graphic 111" descr="Chat outline">
            <a:extLst>
              <a:ext uri="{FF2B5EF4-FFF2-40B4-BE49-F238E27FC236}">
                <a16:creationId xmlns:a16="http://schemas.microsoft.com/office/drawing/2014/main" id="{F96B6AB7-65DD-AA24-D84E-DE8F151094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92569" y="5198831"/>
            <a:ext cx="733477" cy="657117"/>
          </a:xfrm>
          <a:prstGeom prst="rect">
            <a:avLst/>
          </a:prstGeom>
        </p:spPr>
      </p:pic>
      <p:pic>
        <p:nvPicPr>
          <p:cNvPr id="113" name="Graphic 112" descr="Clock outline">
            <a:extLst>
              <a:ext uri="{FF2B5EF4-FFF2-40B4-BE49-F238E27FC236}">
                <a16:creationId xmlns:a16="http://schemas.microsoft.com/office/drawing/2014/main" id="{E163D6E7-15A7-F336-0360-28406723BF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311156" y="2277486"/>
            <a:ext cx="543180" cy="543180"/>
          </a:xfrm>
          <a:prstGeom prst="rect">
            <a:avLst/>
          </a:prstGeom>
        </p:spPr>
      </p:pic>
      <p:pic>
        <p:nvPicPr>
          <p:cNvPr id="115" name="Graphic 114" descr="Angry face outline outline">
            <a:extLst>
              <a:ext uri="{FF2B5EF4-FFF2-40B4-BE49-F238E27FC236}">
                <a16:creationId xmlns:a16="http://schemas.microsoft.com/office/drawing/2014/main" id="{FA1CAEBE-E1CB-C28F-3319-504A450992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40030" y="5260467"/>
            <a:ext cx="549728" cy="549728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68AE66C7-977F-A803-D981-59B9741D5FA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84387" y="3414064"/>
            <a:ext cx="543180" cy="556013"/>
          </a:xfrm>
          <a:prstGeom prst="rect">
            <a:avLst/>
          </a:prstGeom>
        </p:spPr>
      </p:pic>
      <p:pic>
        <p:nvPicPr>
          <p:cNvPr id="118" name="Graphic 117" descr="Document outline">
            <a:extLst>
              <a:ext uri="{FF2B5EF4-FFF2-40B4-BE49-F238E27FC236}">
                <a16:creationId xmlns:a16="http://schemas.microsoft.com/office/drawing/2014/main" id="{C49E6CDB-38C7-6100-7139-4C519149A3D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685519" y="6854428"/>
            <a:ext cx="604239" cy="501969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6DA8150B-0987-8F93-6260-54929F63DF9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38571" y="2133575"/>
            <a:ext cx="752646" cy="655116"/>
          </a:xfrm>
          <a:prstGeom prst="rect">
            <a:avLst/>
          </a:prstGeom>
        </p:spPr>
      </p:pic>
      <p:grpSp>
        <p:nvGrpSpPr>
          <p:cNvPr id="16" name="Group 65">
            <a:extLst>
              <a:ext uri="{FF2B5EF4-FFF2-40B4-BE49-F238E27FC236}">
                <a16:creationId xmlns:a16="http://schemas.microsoft.com/office/drawing/2014/main" id="{3D261B56-A131-23E1-7515-0C11B8123774}"/>
              </a:ext>
            </a:extLst>
          </p:cNvPr>
          <p:cNvGrpSpPr/>
          <p:nvPr/>
        </p:nvGrpSpPr>
        <p:grpSpPr>
          <a:xfrm>
            <a:off x="10210632" y="4920203"/>
            <a:ext cx="220832" cy="1214372"/>
            <a:chOff x="0" y="-3758449"/>
            <a:chExt cx="812800" cy="4469649"/>
          </a:xfrm>
        </p:grpSpPr>
        <p:sp>
          <p:nvSpPr>
            <p:cNvPr id="63" name="Freeform 66">
              <a:extLst>
                <a:ext uri="{FF2B5EF4-FFF2-40B4-BE49-F238E27FC236}">
                  <a16:creationId xmlns:a16="http://schemas.microsoft.com/office/drawing/2014/main" id="{BDABED57-139D-5634-25B0-6D65BDFF682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7">
              <a:extLst>
                <a:ext uri="{FF2B5EF4-FFF2-40B4-BE49-F238E27FC236}">
                  <a16:creationId xmlns:a16="http://schemas.microsoft.com/office/drawing/2014/main" id="{B304C8BA-98B1-FA55-7EE4-1CC59D833F5A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5" name="Graphic 64" descr="Right And Left Brain outline">
            <a:extLst>
              <a:ext uri="{FF2B5EF4-FFF2-40B4-BE49-F238E27FC236}">
                <a16:creationId xmlns:a16="http://schemas.microsoft.com/office/drawing/2014/main" id="{B2420395-0120-C9A8-8952-3CAA717CD47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22712" y="5295888"/>
            <a:ext cx="556439" cy="556439"/>
          </a:xfrm>
          <a:prstGeom prst="rect">
            <a:avLst/>
          </a:prstGeom>
        </p:spPr>
      </p:pic>
      <p:pic>
        <p:nvPicPr>
          <p:cNvPr id="101" name="Graphic 100" descr="Right And Left Brain outline">
            <a:extLst>
              <a:ext uri="{FF2B5EF4-FFF2-40B4-BE49-F238E27FC236}">
                <a16:creationId xmlns:a16="http://schemas.microsoft.com/office/drawing/2014/main" id="{18E312F3-C558-7F5B-8F81-61F386926DD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29149" y="3331410"/>
            <a:ext cx="556439" cy="556439"/>
          </a:xfrm>
          <a:prstGeom prst="rect">
            <a:avLst/>
          </a:prstGeom>
        </p:spPr>
      </p:pic>
      <p:pic>
        <p:nvPicPr>
          <p:cNvPr id="119" name="Graphic 118" descr="Right And Left Brain outline">
            <a:extLst>
              <a:ext uri="{FF2B5EF4-FFF2-40B4-BE49-F238E27FC236}">
                <a16:creationId xmlns:a16="http://schemas.microsoft.com/office/drawing/2014/main" id="{1290CA4E-C167-D7D4-E32C-B7E28B2C176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51213" y="2122128"/>
            <a:ext cx="556439" cy="556439"/>
          </a:xfrm>
          <a:prstGeom prst="rect">
            <a:avLst/>
          </a:prstGeom>
        </p:spPr>
      </p:pic>
      <p:pic>
        <p:nvPicPr>
          <p:cNvPr id="120" name="Graphic 119" descr="Right And Left Brain outline">
            <a:extLst>
              <a:ext uri="{FF2B5EF4-FFF2-40B4-BE49-F238E27FC236}">
                <a16:creationId xmlns:a16="http://schemas.microsoft.com/office/drawing/2014/main" id="{D20F6B29-2C74-DA03-8B6E-C691310AAAF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94728" y="6646123"/>
            <a:ext cx="556439" cy="556439"/>
          </a:xfrm>
          <a:prstGeom prst="rect">
            <a:avLst/>
          </a:prstGeom>
        </p:spPr>
      </p:pic>
      <p:pic>
        <p:nvPicPr>
          <p:cNvPr id="124" name="Graphic 123" descr="Head with gears outline">
            <a:extLst>
              <a:ext uri="{FF2B5EF4-FFF2-40B4-BE49-F238E27FC236}">
                <a16:creationId xmlns:a16="http://schemas.microsoft.com/office/drawing/2014/main" id="{FA551612-B256-EB92-80E0-AE0E0A830D7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334781" y="5381705"/>
            <a:ext cx="556439" cy="556439"/>
          </a:xfrm>
          <a:prstGeom prst="rect">
            <a:avLst/>
          </a:prstGeom>
        </p:spPr>
      </p:pic>
      <p:pic>
        <p:nvPicPr>
          <p:cNvPr id="126" name="Graphic 125" descr="Computer outline">
            <a:extLst>
              <a:ext uri="{FF2B5EF4-FFF2-40B4-BE49-F238E27FC236}">
                <a16:creationId xmlns:a16="http://schemas.microsoft.com/office/drawing/2014/main" id="{B1EBCF9D-92B4-FFE1-4648-FA7EAC86D82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257306" y="6806181"/>
            <a:ext cx="680071" cy="680071"/>
          </a:xfrm>
          <a:prstGeom prst="rect">
            <a:avLst/>
          </a:prstGeom>
        </p:spPr>
      </p:pic>
      <p:pic>
        <p:nvPicPr>
          <p:cNvPr id="128" name="Graphic 127" descr="Address Book outline">
            <a:extLst>
              <a:ext uri="{FF2B5EF4-FFF2-40B4-BE49-F238E27FC236}">
                <a16:creationId xmlns:a16="http://schemas.microsoft.com/office/drawing/2014/main" id="{4C05FC6E-E47C-60C4-EE66-101A3ECF9FD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760182" y="3457294"/>
            <a:ext cx="543180" cy="543180"/>
          </a:xfrm>
          <a:prstGeom prst="rect">
            <a:avLst/>
          </a:prstGeom>
        </p:spPr>
      </p:pic>
      <p:pic>
        <p:nvPicPr>
          <p:cNvPr id="130" name="Graphic 129" descr="Coins outline">
            <a:extLst>
              <a:ext uri="{FF2B5EF4-FFF2-40B4-BE49-F238E27FC236}">
                <a16:creationId xmlns:a16="http://schemas.microsoft.com/office/drawing/2014/main" id="{5BF7DDD1-E339-2F86-CD8C-46602795DBE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413813" y="3540559"/>
            <a:ext cx="431955" cy="431955"/>
          </a:xfrm>
          <a:prstGeom prst="rect">
            <a:avLst/>
          </a:prstGeom>
        </p:spPr>
      </p:pic>
      <p:pic>
        <p:nvPicPr>
          <p:cNvPr id="132" name="Graphic 131" descr="First aid kit outline">
            <a:extLst>
              <a:ext uri="{FF2B5EF4-FFF2-40B4-BE49-F238E27FC236}">
                <a16:creationId xmlns:a16="http://schemas.microsoft.com/office/drawing/2014/main" id="{E4434A21-F23A-FB4F-5754-A16BB8197A66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408518" y="6816220"/>
            <a:ext cx="680071" cy="680071"/>
          </a:xfrm>
          <a:prstGeom prst="rect">
            <a:avLst/>
          </a:prstGeom>
        </p:spPr>
      </p:pic>
      <p:pic>
        <p:nvPicPr>
          <p:cNvPr id="133" name="Graphic 132" descr="Head with gears outline">
            <a:extLst>
              <a:ext uri="{FF2B5EF4-FFF2-40B4-BE49-F238E27FC236}">
                <a16:creationId xmlns:a16="http://schemas.microsoft.com/office/drawing/2014/main" id="{CCFACF1D-942F-6D10-FAC8-12ABC02E83C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470333" y="5378084"/>
            <a:ext cx="556439" cy="556439"/>
          </a:xfrm>
          <a:prstGeom prst="rect">
            <a:avLst/>
          </a:prstGeom>
        </p:spPr>
      </p:pic>
      <p:pic>
        <p:nvPicPr>
          <p:cNvPr id="135" name="Graphic 134" descr="Medical outline">
            <a:extLst>
              <a:ext uri="{FF2B5EF4-FFF2-40B4-BE49-F238E27FC236}">
                <a16:creationId xmlns:a16="http://schemas.microsoft.com/office/drawing/2014/main" id="{84A3855D-FFC0-0DC0-98E2-7FE51E71AA1D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9509074" y="3535453"/>
            <a:ext cx="431955" cy="431955"/>
          </a:xfrm>
          <a:prstGeom prst="rect">
            <a:avLst/>
          </a:prstGeom>
        </p:spPr>
      </p:pic>
      <p:pic>
        <p:nvPicPr>
          <p:cNvPr id="137" name="Graphic 136" descr="Paint brush outline">
            <a:extLst>
              <a:ext uri="{FF2B5EF4-FFF2-40B4-BE49-F238E27FC236}">
                <a16:creationId xmlns:a16="http://schemas.microsoft.com/office/drawing/2014/main" id="{E72DF55E-A1A6-EA58-9183-723C8085042E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636237" y="2297788"/>
            <a:ext cx="424088" cy="424088"/>
          </a:xfrm>
          <a:prstGeom prst="rect">
            <a:avLst/>
          </a:prstGeom>
        </p:spPr>
      </p:pic>
      <p:pic>
        <p:nvPicPr>
          <p:cNvPr id="145" name="Graphic 144" descr="Brain outline">
            <a:extLst>
              <a:ext uri="{FF2B5EF4-FFF2-40B4-BE49-F238E27FC236}">
                <a16:creationId xmlns:a16="http://schemas.microsoft.com/office/drawing/2014/main" id="{FCB5ED9A-C82B-7FCD-6349-F8A798F0D63A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3154387" y="2232355"/>
            <a:ext cx="603180" cy="60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1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c8e540-cdfe-4713-bff0-4351d38ade9d">
      <Terms xmlns="http://schemas.microsoft.com/office/infopath/2007/PartnerControls"/>
    </lcf76f155ced4ddcb4097134ff3c332f>
    <TaxCatchAll xmlns="0a6be467-e76b-4869-981c-41fd8dac8726" xsi:nil="true"/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2CC43189-D4CF-4824-BDEA-150AD5C2BC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48D767-8893-4085-B555-FFB55FBE7FAB}"/>
</file>

<file path=customXml/itemProps3.xml><?xml version="1.0" encoding="utf-8"?>
<ds:datastoreItem xmlns:ds="http://schemas.openxmlformats.org/officeDocument/2006/customXml" ds:itemID="{732C9FBD-4F80-46C2-B635-7F913B74E10D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21fe2dc5-e687-4b08-a992-8b5ade4d5474"/>
    <ds:schemaRef ds:uri="39022ca7-da8b-462c-ac53-cf911d2e7c5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918</Words>
  <Application>Microsoft Office PowerPoint</Application>
  <PresentationFormat>Custom</PresentationFormat>
  <Paragraphs>272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DM Sans</vt:lpstr>
      <vt:lpstr>Aptos</vt:lpstr>
      <vt:lpstr>DM Sans Bold</vt:lpstr>
      <vt:lpstr>Aptos Narrow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Evolution Activity Schedule Template</dc:title>
  <dc:creator>Lloyd, Michelle [HMPS]</dc:creator>
  <cp:keywords>CM_020a</cp:keywords>
  <cp:lastModifiedBy>Taaffe, Amy (Growth Company)</cp:lastModifiedBy>
  <cp:revision>30</cp:revision>
  <cp:lastPrinted>2024-11-08T10:28:15Z</cp:lastPrinted>
  <dcterms:created xsi:type="dcterms:W3CDTF">2006-08-16T00:00:00Z</dcterms:created>
  <dcterms:modified xsi:type="dcterms:W3CDTF">2024-12-17T15:06:04Z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