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75" r:id="rId5"/>
    <p:sldId id="276" r:id="rId6"/>
    <p:sldId id="277" r:id="rId7"/>
    <p:sldId id="278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>
        <p:scale>
          <a:sx n="90" d="100"/>
          <a:sy n="90" d="100"/>
        </p:scale>
        <p:origin x="173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ACA4-A1EC-C70D-50D5-31EAC38B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01D7A-AD2B-1E0C-5A61-ECDDA6084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E65FB-CF1D-E9AD-DBFF-F35A4E41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F06B-FE1A-DC84-6DD4-9CED17F93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3AB8-1418-04B4-7537-1E9C4944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A1BE0-B18C-C672-4897-CD1D544B1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37B98-E93F-AB8F-52E5-94BCDA5F6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B293-0E4D-6053-0FE0-B600E183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8E15-22EA-C782-AC89-E3DABEC2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C0DC5-4A73-E6AB-CB38-4BBE38734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EEDF-6430-413A-2896-8C51079A1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B465-934A-0EA9-1F05-07B116E6A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0BC0-FA72-D35C-5913-E17664D0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CC9F1-7093-C47E-B04E-A7C0D4545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6A88-88C3-89A3-6AF6-C95E8F69F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E0BC-C397-4103-5AD5-60957AE8E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2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44732-0C83-95E9-3E10-55D93D58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5C8FAAA-184A-8059-3AED-646E51318D88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10774D3-0213-3A06-72A2-F80EE80CB082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6CD7DA6-F97B-1237-FD1A-9F2DE3F5AA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2600F9CD-780E-8AE0-1A3A-E43853431A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9713F7-A540-EE21-8625-B637C655716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7167AFD-DCCF-4D2D-D567-0C45446CD54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294284B-32F0-B31D-F762-52BB1CD2D73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74B886-0FD8-0246-2A4C-914F30C1D0D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A42F091-7405-B8F3-4983-893F9B8CBB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2E0989C-EA52-EABF-45A6-AB93CD16FA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88BFB71-FCFF-A896-C323-B208177C1E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1A070F2-60C8-85D2-8B21-6DCAD58B75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4619A3F-79D7-4079-9910-C5BE7735A6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33C87FD-9CAB-FF21-33DE-7CAE5AD66A2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D5F44CA-4271-C2C4-D115-5C4A9925A89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FF76E72-0DE0-924B-59E3-4D538FBB14A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DB1EA0E-6242-392A-9BA4-E67FEDFB0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CF3CC18-8E20-74FC-5D46-425C78A87A67}"/>
              </a:ext>
            </a:extLst>
          </p:cNvPr>
          <p:cNvSpPr txBox="1"/>
          <p:nvPr/>
        </p:nvSpPr>
        <p:spPr>
          <a:xfrm>
            <a:off x="2580281" y="60083"/>
            <a:ext cx="6995806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</a:t>
            </a: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 November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2025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814F4B4-C3E6-E2F9-907A-3AACC7B00C68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A65223-3F06-6362-CA44-3A80EB89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78189"/>
              </p:ext>
            </p:extLst>
          </p:nvPr>
        </p:nvGraphicFramePr>
        <p:xfrm>
          <a:off x="2569559" y="750629"/>
          <a:ext cx="8123841" cy="6489044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41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Monday 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rd</a:t>
                      </a:r>
                      <a:endParaRPr lang="en-US" sz="1200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Tuesday 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endParaRPr lang="en-US" sz="1200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Wednesday 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endParaRPr lang="en-US" sz="1200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Thursday 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  <a:endParaRPr lang="en-US" sz="1200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Friday 7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endParaRPr lang="en-US" sz="1200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84774"/>
                  </a:ext>
                </a:extLst>
              </a:tr>
              <a:tr h="2312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– 13:00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sz="105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13.00-15.00</a:t>
                      </a:r>
                      <a:endParaRPr lang="en-GB" sz="1050" dirty="0">
                        <a:latin typeface="DM Sans" pitchFamily="2" charset="0"/>
                      </a:endParaRPr>
                    </a:p>
                  </a:txBody>
                  <a:tcPr marL="45720" marR="45720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119162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35894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25E612B-458A-07BB-E948-D6365E025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913337" y="552905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E43BD63-EAB0-5327-3986-A05B61EB1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079" y="5482346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F1AB1457-700E-B16F-914B-8DB8C87646BB}"/>
              </a:ext>
            </a:extLst>
          </p:cNvPr>
          <p:cNvSpPr/>
          <p:nvPr/>
        </p:nvSpPr>
        <p:spPr>
          <a:xfrm>
            <a:off x="6261587" y="486851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21777196-2AB8-FB19-B36E-575FF82EF1D8}"/>
              </a:ext>
            </a:extLst>
          </p:cNvPr>
          <p:cNvGrpSpPr/>
          <p:nvPr/>
        </p:nvGrpSpPr>
        <p:grpSpPr>
          <a:xfrm>
            <a:off x="2773839" y="1805138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E695F96-F458-88AC-69F6-025DFD1D1C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17FCE87-0816-509D-C4F7-E8370BA2ED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B2DD35F-930C-E803-0759-F43D3FD9816F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E18113AA-2F18-7FDB-1BE9-559672841A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9ED65CD-F312-A591-8EB4-80D1F7B459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B3BE76CE-B85C-31A2-E5B9-20E3914C4F4B}"/>
              </a:ext>
            </a:extLst>
          </p:cNvPr>
          <p:cNvGrpSpPr/>
          <p:nvPr/>
        </p:nvGrpSpPr>
        <p:grpSpPr>
          <a:xfrm>
            <a:off x="7799301" y="1669143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09C1B04E-8255-DF9C-6ED0-31D7DE22CA3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5116B52C-709F-BDF0-BB29-8BBA5EB56D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3AE6F96-42CD-8A54-5CEE-7682E1AA1C7C}"/>
              </a:ext>
            </a:extLst>
          </p:cNvPr>
          <p:cNvGrpSpPr/>
          <p:nvPr/>
        </p:nvGrpSpPr>
        <p:grpSpPr>
          <a:xfrm>
            <a:off x="3591122" y="4387742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7C43285-E8EC-2CA6-211A-EF11EC71C2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A30C366-4109-4616-8E5B-9FA44F2E968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6076EA2C-4ED5-B35D-C30E-735CBFA41FDB}"/>
              </a:ext>
            </a:extLst>
          </p:cNvPr>
          <p:cNvGrpSpPr/>
          <p:nvPr/>
        </p:nvGrpSpPr>
        <p:grpSpPr>
          <a:xfrm>
            <a:off x="9972718" y="3151931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070A96D9-B9AE-E934-3726-6B8370DD7D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AD3AC5CA-C54F-126F-3196-88BB2C4DB46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66">
            <a:extLst>
              <a:ext uri="{FF2B5EF4-FFF2-40B4-BE49-F238E27FC236}">
                <a16:creationId xmlns:a16="http://schemas.microsoft.com/office/drawing/2014/main" id="{53CD23D1-ED2A-DE62-959E-2F43D54622B7}"/>
              </a:ext>
            </a:extLst>
          </p:cNvPr>
          <p:cNvSpPr/>
          <p:nvPr/>
        </p:nvSpPr>
        <p:spPr>
          <a:xfrm>
            <a:off x="7515545" y="521259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2BEBA72C-C973-39F9-9FB6-148B8ACC6C61}"/>
              </a:ext>
            </a:extLst>
          </p:cNvPr>
          <p:cNvGrpSpPr/>
          <p:nvPr/>
        </p:nvGrpSpPr>
        <p:grpSpPr>
          <a:xfrm>
            <a:off x="2917923" y="3417667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A6D4F1-384D-3476-6C32-6C91A6CE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C6CFEE04-0A0F-3AAD-6C9B-2167812FD944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213925E-B12A-B837-833F-6F46CAC657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0C4C94D-3A60-739C-A242-603C36C1CEA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2CD1AE5-1F41-4387-2C09-82EFCACBF88B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C917468F-BFAE-D24F-B3F0-CFCF4A16B0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B61BAF0-B1C1-A6FD-31A3-F9F1A16E235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EAB0C2C9-FDB9-A379-F3AA-E7BBD8C29C5F}"/>
              </a:ext>
            </a:extLst>
          </p:cNvPr>
          <p:cNvGrpSpPr/>
          <p:nvPr/>
        </p:nvGrpSpPr>
        <p:grpSpPr>
          <a:xfrm>
            <a:off x="3612579" y="5788465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C110B831-EAA4-35E9-198D-B65DA17C8F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78355B5-5160-4EAD-42C9-1152E8B351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5BFFC65C-3CA2-164F-8F3A-DF38F4EF325C}"/>
              </a:ext>
            </a:extLst>
          </p:cNvPr>
          <p:cNvGrpSpPr/>
          <p:nvPr/>
        </p:nvGrpSpPr>
        <p:grpSpPr>
          <a:xfrm>
            <a:off x="3580063" y="-28617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40898968-514C-D09C-B292-54E6FF2BCE96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597C6989-3D4C-CE1A-89C8-E7FF3F4F24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B7B72392-6B35-9DE1-5BFF-EB9CB1CF1AAD}"/>
              </a:ext>
            </a:extLst>
          </p:cNvPr>
          <p:cNvGrpSpPr/>
          <p:nvPr/>
        </p:nvGrpSpPr>
        <p:grpSpPr>
          <a:xfrm>
            <a:off x="8290344" y="190548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4FA5B58D-7295-AC8E-6685-06BCF02E04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F164AF27-F038-205E-7FC8-B9E8632F16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04909865-7978-3236-39BD-AF8EE6279179}"/>
              </a:ext>
            </a:extLst>
          </p:cNvPr>
          <p:cNvGrpSpPr/>
          <p:nvPr/>
        </p:nvGrpSpPr>
        <p:grpSpPr>
          <a:xfrm>
            <a:off x="5865861" y="4598587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0C10CD2-F5D1-812A-4B71-52D761872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D4DC25E-AA54-C17A-32D9-1CC25161A3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B31684D5-96D6-9A21-8ED0-8482E548E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2478" y="5352529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D56D2A33-F9F8-D36B-F807-13A6CE68A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8324" y="5319676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6BEA5DB7-2E2B-4190-5CDD-9AAA4A6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75675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E080D72-D210-7C2D-D825-251FFFC23D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65205" y="5367990"/>
            <a:ext cx="552454" cy="5524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1CC4D2-84B2-4EBA-CC23-AE66A84A8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57933" y="2618961"/>
            <a:ext cx="286537" cy="28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0372A-FE3A-858E-7122-3FE351876A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2198" y="5346334"/>
            <a:ext cx="691563" cy="691563"/>
          </a:xfrm>
          <a:prstGeom prst="rect">
            <a:avLst/>
          </a:prstGeom>
        </p:spPr>
      </p:pic>
      <p:pic>
        <p:nvPicPr>
          <p:cNvPr id="7" name="Picture 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3B5E864B-6CBE-6348-A3AD-9B306BF8F8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2882" y="3808966"/>
            <a:ext cx="625722" cy="5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525E6-C8A1-0A2A-E1EB-BC3764E4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86FA6EB-4908-1F5C-4E45-FA518AB84CE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820BE74-7D0A-58A7-A78A-35EB1EBBD4DB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3B7FE73-F7ED-35FB-C5EE-BF6E408FD6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29329AF-382A-17CC-DA31-55D4E9D812D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7000609-FBB9-3DA7-9170-F2FBFA48565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D558E47-0310-13BD-51D1-9BF7C0AA8D3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E2DFDD4-AF94-3E23-20E0-BBD117DE8BE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6FE37EB-44CA-FAFE-BD6F-1794D4EDECF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BED067C-4C58-EC4E-35E4-0DC2BEB68B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1C2BEC4-1B0F-7E43-CE61-DA1FE8D9920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242BB80-504F-DBCB-1D65-46EE45F4B0E8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8E4599C-C219-D344-7FAA-2631D8963A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69FF8E9-574C-A20C-C071-D001F463E10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3E4C4DF7-F8B3-5A74-C7E5-210A18B3262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C9B6205-CF38-3E6F-6C14-E93D6D3C13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B423744-B3EA-5434-6BF1-28933532A3B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C0C41D6-30BA-5F9B-EB36-109F1919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2E113F6B-FB9B-B7EF-4236-871029283AA1}"/>
              </a:ext>
            </a:extLst>
          </p:cNvPr>
          <p:cNvSpPr txBox="1"/>
          <p:nvPr/>
        </p:nvSpPr>
        <p:spPr>
          <a:xfrm>
            <a:off x="2580280" y="60083"/>
            <a:ext cx="7917403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E67C3C9-AD36-0AEE-8828-F0A5301754B9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6570F1E-E72F-E170-93AB-0D95F243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10983"/>
              </p:ext>
            </p:extLst>
          </p:nvPr>
        </p:nvGraphicFramePr>
        <p:xfrm>
          <a:off x="2566274" y="655642"/>
          <a:ext cx="8123841" cy="6621713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3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68909"/>
                  </a:ext>
                </a:extLst>
              </a:tr>
              <a:tr h="11075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10:00 -14:00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79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03386"/>
                  </a:ext>
                </a:extLst>
              </a:tr>
              <a:tr h="1593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3114"/>
                  </a:ext>
                </a:extLst>
              </a:tr>
              <a:tr h="56956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62841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185134FF-FE56-DA58-3165-DD5BE8352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4045757" y="6148970"/>
            <a:ext cx="537127" cy="41555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A61A3BD-0134-A571-F2ED-C4BCF1070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326" y="6251465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5E2E7606-DFB4-8AC9-E9C5-A5324AA2959D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7028FFA-2AC1-FA58-245A-A4A0814E68A0}"/>
              </a:ext>
            </a:extLst>
          </p:cNvPr>
          <p:cNvGrpSpPr/>
          <p:nvPr/>
        </p:nvGrpSpPr>
        <p:grpSpPr>
          <a:xfrm>
            <a:off x="2775687" y="1871362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57B494FC-A64C-6F42-CF51-FB748E63C2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AFCFF530-9702-C10A-3D9E-D2AC86D843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561A055-20C7-E955-953E-5F79997B301F}"/>
              </a:ext>
            </a:extLst>
          </p:cNvPr>
          <p:cNvGrpSpPr/>
          <p:nvPr/>
        </p:nvGrpSpPr>
        <p:grpSpPr>
          <a:xfrm>
            <a:off x="10393458" y="5807901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71C310C-5402-3A96-A902-4F38C2821A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E6098BE3-37AD-7BEE-34F6-D2AA52FFBF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7F79D96-840F-7050-8F08-81057133B7CD}"/>
              </a:ext>
            </a:extLst>
          </p:cNvPr>
          <p:cNvGrpSpPr/>
          <p:nvPr/>
        </p:nvGrpSpPr>
        <p:grpSpPr>
          <a:xfrm>
            <a:off x="3528009" y="4695363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DF813719-0CC1-BB50-05DC-BAA8F43F87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CC449A32-86C1-E7B4-B473-5063539BCEA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84C015-AB7D-6A2C-218F-41E06A05D747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F5555A50-64EC-BE94-2DC4-6C304813DA5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D8F2D845-C2D0-2628-4404-EAA6550153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19ED2DD8-2AEC-8847-DA26-166793110BF9}"/>
              </a:ext>
            </a:extLst>
          </p:cNvPr>
          <p:cNvGrpSpPr/>
          <p:nvPr/>
        </p:nvGrpSpPr>
        <p:grpSpPr>
          <a:xfrm>
            <a:off x="10101959" y="5197912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253A4E5F-8F70-D07C-D180-8875B65DD6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B9D53517-6AF9-01EE-3EFB-3786285C4AA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559BD48-D756-A71A-D184-344E17E4159D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F95FDB5F-E88D-04B2-FFA7-172EC2F898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D39DCDD-AA69-8940-5F20-1B6E52030B7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201FE0C7-DC7C-EEAD-3AC5-10868ADD3445}"/>
              </a:ext>
            </a:extLst>
          </p:cNvPr>
          <p:cNvGrpSpPr/>
          <p:nvPr/>
        </p:nvGrpSpPr>
        <p:grpSpPr>
          <a:xfrm>
            <a:off x="2808344" y="393514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BA43EEC8-1EE2-02B8-9D0B-958024512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9B8C333-2754-415F-9E84-8A2EA19E4D42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F19F3D9A-EB82-0A3E-B45A-1CE6A9F70D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5532525-404A-48F6-F740-5DABE23D3D5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B3153AEA-4100-3FFC-15F7-90FE3CAC0652}"/>
              </a:ext>
            </a:extLst>
          </p:cNvPr>
          <p:cNvGrpSpPr/>
          <p:nvPr/>
        </p:nvGrpSpPr>
        <p:grpSpPr>
          <a:xfrm rot="2700000">
            <a:off x="4094845" y="468661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ECA358FB-D3DD-8A7C-3029-072DD0C9CC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B566EA5-A45F-980D-7A21-72146B5F69A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156F48C-1DBC-E3EC-970F-653D49CCC3C6}"/>
              </a:ext>
            </a:extLst>
          </p:cNvPr>
          <p:cNvGrpSpPr/>
          <p:nvPr/>
        </p:nvGrpSpPr>
        <p:grpSpPr>
          <a:xfrm>
            <a:off x="2734604" y="465385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84685A6A-F1C4-31F0-783A-825DF081F7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D2765BAC-086E-64DB-48C4-39F39C2F0EC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8FF089B-331D-97AC-8F4D-F092339CE04B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0A517D38-195F-4E8D-B112-0C9D6FDFC8E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722DD11-751E-2760-2D60-6E06258839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37972EBD-273A-60CF-9505-5DBEBDA11C93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F7F5A5A-783D-30F1-9D87-35942177FA2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D419399-9E69-1A55-3EC9-38D91B0DB9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5D0F586E-D0C3-B375-D181-27FF43159880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2259327E-12FF-CE3F-3D36-6F749BC8D2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6F2F18B-AFF7-FC09-7CEE-940E979BD2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B6E7DEF2-CED9-38DD-B4AB-186E68DE76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5081" y="5978960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DA083B5-94E7-BD80-2067-C125E98FD5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4038" y="5168612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D2C799B1-1431-BCA6-5952-B1637C311D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19851" y="5719289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6CB7A253-5E5C-F1AF-5F9E-438638C937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2DA42C-CE67-5DDD-A3F5-03CF85A1E4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14" y="2124285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5C6A29-E479-202A-B7D3-540D1F3CF5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5D965-4A84-080B-D648-1EF84F25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5EBC146-5D27-BDC9-85E4-D6F6D8F2FD39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9234412-446B-F44A-B634-DF3A4602F097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5EA7B9C-800C-2DD3-0E5D-19206FFFB4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D700971-CB90-ED4D-9135-5208F0DFF32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1450E97-DEE4-A3B2-90FA-75AD62ECB40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433127D-905E-D7D4-904C-C83B335BBC6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D5D09A4-9F93-227D-5412-3A9A6895D378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80763FA-CA89-5A99-8B49-9A9A23E7752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2C3B1F1-36AA-373A-47B0-BA17913259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E7F63A4-85DB-C4BD-6E75-9724F24843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40EA11B-1C11-4EC3-BAD8-9A0F8B100F6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FD05301-056C-AFEB-43C1-24E1CAD702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E971DF0E-9BA4-CC9A-BE93-5AFA252CE7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E90E49E-726C-546D-19E9-F5DCA6C69CC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E2A7C19-CCA6-47B6-072B-4D014DE1AC0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9CBFB083-5399-0F85-60ED-03E9F4216EE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30976E5-4841-CA08-03EF-FDE2B5A3C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159674EA-2677-08FA-5CEC-EEAB5532E772}"/>
              </a:ext>
            </a:extLst>
          </p:cNvPr>
          <p:cNvSpPr txBox="1"/>
          <p:nvPr/>
        </p:nvSpPr>
        <p:spPr>
          <a:xfrm>
            <a:off x="2580280" y="60083"/>
            <a:ext cx="7730365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A098795-04DA-3415-D821-5221546FA56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59F8DB2-D4E5-A338-29D9-2377687A7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92261"/>
              </p:ext>
            </p:extLst>
          </p:nvPr>
        </p:nvGraphicFramePr>
        <p:xfrm>
          <a:off x="2575078" y="652302"/>
          <a:ext cx="8123841" cy="6791991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22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14636"/>
                  </a:ext>
                </a:extLst>
              </a:tr>
              <a:tr h="11461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466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27337"/>
                  </a:ext>
                </a:extLst>
              </a:tr>
              <a:tr h="1609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38182"/>
                  </a:ext>
                </a:extLst>
              </a:tr>
              <a:tr h="111465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06699"/>
                  </a:ext>
                </a:extLst>
              </a:tr>
            </a:tbl>
          </a:graphicData>
        </a:graphic>
      </p:graphicFrame>
      <p:sp>
        <p:nvSpPr>
          <p:cNvPr id="88" name="Freeform 63">
            <a:extLst>
              <a:ext uri="{FF2B5EF4-FFF2-40B4-BE49-F238E27FC236}">
                <a16:creationId xmlns:a16="http://schemas.microsoft.com/office/drawing/2014/main" id="{6092F62E-C707-48EE-7E35-5151D350FA42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0A9E29-342F-F22D-DB4D-BB10610C34AF}"/>
              </a:ext>
            </a:extLst>
          </p:cNvPr>
          <p:cNvGrpSpPr/>
          <p:nvPr/>
        </p:nvGrpSpPr>
        <p:grpSpPr>
          <a:xfrm>
            <a:off x="2718329" y="2023892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521BEB9-2142-A272-27FF-B0ADEE7669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C44AAA8F-50BE-3468-D5D5-89E1A265FE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4F40B37-244F-B727-E2E1-D0CFCE6BC0EB}"/>
              </a:ext>
            </a:extLst>
          </p:cNvPr>
          <p:cNvGrpSpPr/>
          <p:nvPr/>
        </p:nvGrpSpPr>
        <p:grpSpPr>
          <a:xfrm>
            <a:off x="10370709" y="506265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8E89902-0C44-D750-4DDC-CD23376B74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11CD27AE-578C-27E1-E96B-9A75E4A967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CC5E8BC-CBB8-DB81-C3C8-EEDE3AC3486D}"/>
              </a:ext>
            </a:extLst>
          </p:cNvPr>
          <p:cNvGrpSpPr/>
          <p:nvPr/>
        </p:nvGrpSpPr>
        <p:grpSpPr>
          <a:xfrm>
            <a:off x="3591087" y="6071211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0D143F9-34C1-0A11-A38C-476051D0F7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82B2F836-7A3D-1147-F354-3DFC3E202CE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41CBD3B-8400-C1A1-D7FE-0CBF92683DD5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398FA0AA-931A-AE77-204D-B15C1B8322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071750FD-0B76-4A27-3AE5-343C925ECA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F91DF1-BD2B-512F-1E8E-8C86DA0979E5}"/>
              </a:ext>
            </a:extLst>
          </p:cNvPr>
          <p:cNvGrpSpPr/>
          <p:nvPr/>
        </p:nvGrpSpPr>
        <p:grpSpPr>
          <a:xfrm>
            <a:off x="9684604" y="5435125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724A0206-959F-18BE-B52B-92EC3BA175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E4B69B28-3A8A-9ED0-889A-4C6C2B0108F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89F42806-88B3-BCFD-696E-5FBAAFDAE46B}"/>
              </a:ext>
            </a:extLst>
          </p:cNvPr>
          <p:cNvGrpSpPr/>
          <p:nvPr/>
        </p:nvGrpSpPr>
        <p:grpSpPr>
          <a:xfrm>
            <a:off x="7403519" y="4010717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B2F389A3-796A-7FA1-F79E-FD0313090B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95E05D9-3A52-65B4-4001-B5D322FE629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CA0F9C9-7A13-F96E-2F9B-64257692C436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A4E1519C-0309-0FF3-4C9D-88FB7CB6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2377C38C-D916-FA0A-27F6-D88ABE8E4F7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76E4A128-B057-B5E6-3D2C-0828C58AE8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37BDF2D3-C664-BDF2-FF7F-A6E633C0FD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3C6D327B-5B96-047C-3999-72021EEA8FC7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5399E4B-BEEE-4F37-EB7F-76A8A3B487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2A288E00-DE91-7A34-8B74-E29DD7D7246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30D98066-F8D4-7508-535A-259181D6FC42}"/>
              </a:ext>
            </a:extLst>
          </p:cNvPr>
          <p:cNvGrpSpPr/>
          <p:nvPr/>
        </p:nvGrpSpPr>
        <p:grpSpPr>
          <a:xfrm>
            <a:off x="2594620" y="4453871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E2353494-3040-28BE-BF4F-6456719613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DFD28EC-E798-41A5-3CF6-2D623E5D383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155014F-552C-FA51-A8A2-B29E8B169A96}"/>
              </a:ext>
            </a:extLst>
          </p:cNvPr>
          <p:cNvGrpSpPr/>
          <p:nvPr/>
        </p:nvGrpSpPr>
        <p:grpSpPr>
          <a:xfrm>
            <a:off x="3583450" y="-7013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DDFF005A-9DB7-D02D-831A-C8503B4E4F3F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A0FE7912-875B-6434-2B4B-F5EBC0B0CD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5FDF4D1-9F8B-560A-D68D-B20BB7BA2E89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5596F728-F5AB-2F81-996B-9E6D467C69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0BD3CC7F-63F4-89F3-B40B-975AA7035A4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FDB52F7A-0892-7EB2-5340-462B2BAFD990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C7356ECE-0632-E6B3-D953-D1EC61AF1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712885F-11C5-5295-5233-94D99127AD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4D457F2F-8E29-B3AA-8394-9A3129E1B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4924" y="4340514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2E00034-A676-3F68-57BF-E689AB4F6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8993" y="3732241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BA6F80D7-F4DB-FA95-0C03-8783AC059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2019" y="5717862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E9D67D8-7504-8229-3B52-E3CD6534C9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5307" y="217304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74C1E4E-4CD7-2F78-792B-D518D7ACB6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2728" y="2654549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79B20-A4E8-60D5-C335-6E351E58F5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D3308-EC73-F40C-54DF-DFC9596F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FD25A41-4A8D-0917-6173-9A1618BAF82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CAA2271-7EC9-A391-65D2-3CAEB52A9429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DF015F6-AB7E-50DF-F7F3-3A2EC9EB5C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16620F4-0CE4-260C-E872-38B989B83A0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DCC6E69-7306-1446-43A1-7E96925E034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89EC484-4B50-024E-DB39-959740DD582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09D84C0-7F3C-C1C5-12AD-4A1CB5A68E4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5758568-E95F-1D03-D29A-52F074849202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E1DA60E-EAD5-22A8-B3D3-1E1B4E62D6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93F8705-26C1-2CC2-7D5D-DF52F2D6F3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F3A986D-3713-BE92-B560-61A6C1ABB5B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C64789D-B8B1-1ABD-BE50-58D946FA0F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D5A0D30-02DA-510C-D2D9-826CD7367BC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1E73F562-FBDF-0FD0-3E7F-A435DC2762CB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6718EB5-875E-B9F9-AB60-C11BCB562CF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0D62911-3C58-0BD0-D7E7-9CF82E89E25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678ED8F-13FC-BD64-D958-8A5F9457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D79EC57-9644-5BDA-46B8-AF01E7FFCC3E}"/>
              </a:ext>
            </a:extLst>
          </p:cNvPr>
          <p:cNvSpPr txBox="1"/>
          <p:nvPr/>
        </p:nvSpPr>
        <p:spPr>
          <a:xfrm>
            <a:off x="2580281" y="60083"/>
            <a:ext cx="7492024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65B375A-3C79-1797-8BA5-B83945822C74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76CC7EA-E662-E649-08EB-901DE1EC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54993"/>
              </p:ext>
            </p:extLst>
          </p:nvPr>
        </p:nvGraphicFramePr>
        <p:xfrm>
          <a:off x="2566274" y="608548"/>
          <a:ext cx="8123841" cy="6841211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127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89170"/>
                  </a:ext>
                </a:extLst>
              </a:tr>
              <a:tr h="13650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94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91244"/>
                  </a:ext>
                </a:extLst>
              </a:tr>
              <a:tr h="1916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5482"/>
                  </a:ext>
                </a:extLst>
              </a:tr>
              <a:tr h="135569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19134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318B9C1D-C89E-24AB-DC0A-B874D09B2D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3089260" y="5758761"/>
            <a:ext cx="418453" cy="323742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2AAFCD5-A872-E117-DBEA-A26FC41DC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713" y="5711417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0BAD4CDD-03FA-BA4E-27F2-D56685193514}"/>
              </a:ext>
            </a:extLst>
          </p:cNvPr>
          <p:cNvSpPr/>
          <p:nvPr/>
        </p:nvSpPr>
        <p:spPr>
          <a:xfrm>
            <a:off x="6291932" y="422245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Group 65">
            <a:extLst>
              <a:ext uri="{FF2B5EF4-FFF2-40B4-BE49-F238E27FC236}">
                <a16:creationId xmlns:a16="http://schemas.microsoft.com/office/drawing/2014/main" id="{F8D4AB8A-D88E-D08C-E906-82147EBB3194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BCA97241-AC91-E780-C2A8-2656C2C1E86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93773EC5-545B-EBEC-3BDE-420CA40305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6776D01-9119-F10C-3C2D-2E8889F66042}"/>
              </a:ext>
            </a:extLst>
          </p:cNvPr>
          <p:cNvGrpSpPr/>
          <p:nvPr/>
        </p:nvGrpSpPr>
        <p:grpSpPr>
          <a:xfrm>
            <a:off x="3495875" y="4222454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C13DD92-EA0C-47E9-D126-93C43708CD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49F7C76-2544-4545-16B3-8D96AD02F7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7A279456-6275-DB78-3290-85A0CF378B2A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B88F0C3-3847-1EDA-9595-9438D79347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13184786-8E84-3320-DD4E-C908C19D3C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5CFFF57F-A2CD-7F03-3EA6-DD2B29813986}"/>
              </a:ext>
            </a:extLst>
          </p:cNvPr>
          <p:cNvGrpSpPr/>
          <p:nvPr/>
        </p:nvGrpSpPr>
        <p:grpSpPr>
          <a:xfrm>
            <a:off x="9801368" y="5309211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7E9E81C-4ADD-3B13-8051-5574A1B57C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9C4D8693-E67B-16CE-2F34-F2FAD5DB33C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B77F52E-DF03-60F5-4B90-89E54F7AD6DA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6E49D16-6110-D732-EF4F-851C34B9B5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7633D7AF-EE51-6297-CC7E-41108990805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60AE4EF9-8FB1-0377-0EE8-BEB14904B59D}"/>
              </a:ext>
            </a:extLst>
          </p:cNvPr>
          <p:cNvGrpSpPr/>
          <p:nvPr/>
        </p:nvGrpSpPr>
        <p:grpSpPr>
          <a:xfrm>
            <a:off x="2945875" y="3324761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320AB432-88EC-8720-54E1-396983B6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838B1C0-8132-08E8-BB26-0C76CE42E310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EFEC4D0F-F45D-12FD-F498-8F793AFA92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6F9BD71E-B16D-F1A8-DDD7-095E9B091AB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C22C8F73-EEB9-1D06-01E3-750F66A83235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5210CC18-5602-4337-EED6-1B37822A10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7A4AE55F-0BA2-51D4-8363-C49433401AA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4D07F48D-7040-020C-14D5-5B5DB559DD34}"/>
              </a:ext>
            </a:extLst>
          </p:cNvPr>
          <p:cNvGrpSpPr/>
          <p:nvPr/>
        </p:nvGrpSpPr>
        <p:grpSpPr>
          <a:xfrm>
            <a:off x="2688954" y="4304403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D62A545-A8BB-74FA-CF8C-2866E760BC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F1746CB-847A-2030-92C2-57427EBC033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70BD9283-C733-0418-133A-496D9CB94CE7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72C71C91-21A4-7CED-2D5F-1FC1A0DA904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50BA666-FE70-2626-A188-8D4EEA90434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F0CF2D9-1830-50BE-DF66-D77D34B0B9A1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8715C26D-BAC9-5883-D452-EA0718CDB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07A62DAA-ACDB-575C-3592-201EA3DF0CF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1AC0BF98-0258-61AC-0445-4F74D729F19A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40F76D2-0F9C-A525-7452-43E2801BC3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8A7F8295-F28A-F124-D059-497C7B8F18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1AF15765-CB5B-02F8-8544-9DB556E2E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1793" y="5120385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B88AF576-7708-7731-446E-1EF6B5727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4087" y="5032984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D5BF33F4-7051-F2F1-862D-2937EEE7F2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9856" y="3478433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4E07C783-37DD-3CBB-387E-3069D29DBE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050FAF-C0E1-871E-1B36-2C16F8EA33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0367" y="2686641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58DC427-DB51-6A3D-2D88-E879FC3BC6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0607AC6E-A855-942A-E369-EBF6265009E6}"/>
              </a:ext>
            </a:extLst>
          </p:cNvPr>
          <p:cNvGrpSpPr/>
          <p:nvPr/>
        </p:nvGrpSpPr>
        <p:grpSpPr>
          <a:xfrm>
            <a:off x="10276228" y="255442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5BCF6CC-23FC-3A3A-0B61-B84B2615E1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79D7842-66A4-85F3-22B7-07E85C933AA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64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11D1F-C580-429A-99E1-8C0DB6477791}"/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1fe2dc5-e687-4b08-a992-8b5ade4d5474"/>
    <ds:schemaRef ds:uri="39022ca7-da8b-462c-ac53-cf911d2e7c5d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1335</Words>
  <Application>Microsoft Office PowerPoint</Application>
  <PresentationFormat>Custom</PresentationFormat>
  <Paragraphs>378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Calibri</vt:lpstr>
      <vt:lpstr>Aptos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30</cp:revision>
  <cp:lastPrinted>2025-09-19T08:15:16Z</cp:lastPrinted>
  <dcterms:created xsi:type="dcterms:W3CDTF">2006-08-16T00:00:00Z</dcterms:created>
  <dcterms:modified xsi:type="dcterms:W3CDTF">2025-10-27T11:59:26Z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