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9"/>
  </p:notesMasterIdLst>
  <p:sldIdLst>
    <p:sldId id="297" r:id="rId5"/>
    <p:sldId id="298" r:id="rId6"/>
    <p:sldId id="299" r:id="rId7"/>
    <p:sldId id="300" r:id="rId8"/>
  </p:sldIdLst>
  <p:sldSz cx="10693400" cy="7556500"/>
  <p:notesSz cx="9926638" cy="6797675"/>
  <p:embeddedFontLst>
    <p:embeddedFont>
      <p:font typeface="DM Sans" pitchFamily="2" charset="0"/>
      <p:regular r:id="rId10"/>
      <p:bold r:id="rId11"/>
      <p:italic r:id="rId12"/>
      <p:boldItalic r:id="rId13"/>
    </p:embeddedFont>
    <p:embeddedFont>
      <p:font typeface="DM Sans Bold" charset="0"/>
      <p:regular r:id="rId14"/>
      <p:bold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3E2"/>
    <a:srgbClr val="DFB160"/>
    <a:srgbClr val="7B62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160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4.fntdata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3.fntdata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2.fntdata"/><Relationship Id="rId5" Type="http://schemas.openxmlformats.org/officeDocument/2006/relationships/slide" Target="slides/slide1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A30EF2-FF3E-450D-9FE8-C07943DC99CB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41688" y="850900"/>
            <a:ext cx="3243262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5" y="3271381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799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1DC568-28E6-4E4C-8786-41015DD038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0295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169174-532C-1C1D-DA32-E7940C7C8A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BA30C8-F78F-099F-29AE-876809AA94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3CB09C-1756-20FF-038B-1F8C4FDA71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C6B302-0041-3A68-9748-C661E6F5CE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1DC568-28E6-4E4C-8786-41015DD0387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18199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169174-532C-1C1D-DA32-E7940C7C8A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BA30C8-F78F-099F-29AE-876809AA94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3CB09C-1756-20FF-038B-1F8C4FDA71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C6B302-0041-3A68-9748-C661E6F5CE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1DC568-28E6-4E4C-8786-41015DD0387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57926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AE1569-5D70-379A-B0EC-F80EC05EA0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056D459-1F57-4990-3296-2E360AA1B5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EA0927-E222-98F1-12B3-E5C7FB7112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E4E28A-D6CB-66A7-6805-BC037AECE0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1DC568-28E6-4E4C-8786-41015DD0387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96042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7FBADB-EAAA-E4B3-54C2-87DC70A870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45376F3-D436-9F8E-1CAD-80C99BB706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2EA083-B7F6-9764-A4A6-6BA342F3D6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4000B4-E8D2-5701-C462-9E72161859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1DC568-28E6-4E4C-8786-41015DD0387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517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005BA7-C7FD-BEEB-1660-E4494ED30E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3C07A7B-DF3E-739B-C8C1-3CEB816815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494791"/>
              </p:ext>
            </p:extLst>
          </p:nvPr>
        </p:nvGraphicFramePr>
        <p:xfrm>
          <a:off x="2576225" y="735138"/>
          <a:ext cx="8089977" cy="671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7159">
                  <a:extLst>
                    <a:ext uri="{9D8B030D-6E8A-4147-A177-3AD203B41FA5}">
                      <a16:colId xmlns:a16="http://schemas.microsoft.com/office/drawing/2014/main" val="1026569890"/>
                    </a:ext>
                  </a:extLst>
                </a:gridCol>
                <a:gridCol w="1004479">
                  <a:extLst>
                    <a:ext uri="{9D8B030D-6E8A-4147-A177-3AD203B41FA5}">
                      <a16:colId xmlns:a16="http://schemas.microsoft.com/office/drawing/2014/main" val="2584035475"/>
                    </a:ext>
                  </a:extLst>
                </a:gridCol>
                <a:gridCol w="1287868">
                  <a:extLst>
                    <a:ext uri="{9D8B030D-6E8A-4147-A177-3AD203B41FA5}">
                      <a16:colId xmlns:a16="http://schemas.microsoft.com/office/drawing/2014/main" val="2499095211"/>
                    </a:ext>
                  </a:extLst>
                </a:gridCol>
                <a:gridCol w="946133">
                  <a:extLst>
                    <a:ext uri="{9D8B030D-6E8A-4147-A177-3AD203B41FA5}">
                      <a16:colId xmlns:a16="http://schemas.microsoft.com/office/drawing/2014/main" val="638243230"/>
                    </a:ext>
                  </a:extLst>
                </a:gridCol>
                <a:gridCol w="1333569">
                  <a:extLst>
                    <a:ext uri="{9D8B030D-6E8A-4147-A177-3AD203B41FA5}">
                      <a16:colId xmlns:a16="http://schemas.microsoft.com/office/drawing/2014/main" val="2683907801"/>
                    </a:ext>
                  </a:extLst>
                </a:gridCol>
                <a:gridCol w="1347731">
                  <a:extLst>
                    <a:ext uri="{9D8B030D-6E8A-4147-A177-3AD203B41FA5}">
                      <a16:colId xmlns:a16="http://schemas.microsoft.com/office/drawing/2014/main" val="285892142"/>
                    </a:ext>
                  </a:extLst>
                </a:gridCol>
                <a:gridCol w="1363038">
                  <a:extLst>
                    <a:ext uri="{9D8B030D-6E8A-4147-A177-3AD203B41FA5}">
                      <a16:colId xmlns:a16="http://schemas.microsoft.com/office/drawing/2014/main" val="1823534795"/>
                    </a:ext>
                  </a:extLst>
                </a:gridCol>
              </a:tblGrid>
              <a:tr h="287739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Monday 3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rd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Tuesday 4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Wednesday 5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Thursday 6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Friday 7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2736877"/>
                  </a:ext>
                </a:extLst>
              </a:tr>
              <a:tr h="485621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  <a:p>
                      <a:pPr lvl="0" algn="ctr">
                        <a:buNone/>
                      </a:pPr>
                      <a:endParaRPr lang="en-GB" sz="9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  <a:p>
                      <a:pPr algn="ctr"/>
                      <a:endParaRPr lang="en-US" sz="9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1179187"/>
                  </a:ext>
                </a:extLst>
              </a:tr>
              <a:tr h="1581457">
                <a:tc rowSpan="7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Creative cooking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10.00-12.30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with Emma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Max of 5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050" dirty="0"/>
                        <a:t>Employability skills/CV building 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10.00-12.00</a:t>
                      </a:r>
                    </a:p>
                    <a:p>
                      <a:pPr algn="ctr"/>
                      <a:r>
                        <a:rPr lang="en-US" sz="1100" dirty="0"/>
                        <a:t>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Young persons’ </a:t>
                      </a:r>
                    </a:p>
                    <a:p>
                      <a:pPr algn="ctr"/>
                      <a:r>
                        <a:rPr lang="en-US" sz="1100" dirty="0"/>
                        <a:t>(18-25) </a:t>
                      </a:r>
                    </a:p>
                    <a:p>
                      <a:pPr algn="ctr"/>
                      <a:r>
                        <a:rPr lang="en-US" sz="1100" dirty="0"/>
                        <a:t>drop-in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 9.30-10.30 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With Caroline and</a:t>
                      </a:r>
                    </a:p>
                    <a:p>
                      <a:pPr algn="ctr"/>
                      <a:r>
                        <a:rPr lang="en-US" sz="1100" dirty="0"/>
                        <a:t>Emma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Employability support 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9.30-10.30 </a:t>
                      </a:r>
                    </a:p>
                    <a:p>
                      <a:pPr algn="ctr"/>
                      <a:endParaRPr lang="en-US" sz="11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Diversity and Inclusion</a:t>
                      </a:r>
                    </a:p>
                    <a:p>
                      <a:pPr algn="ctr"/>
                      <a:r>
                        <a:rPr lang="en-US" sz="1100" dirty="0"/>
                        <a:t>Group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10.00-12.00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With Caroline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Creative media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10.00-12.00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lvl="0" algn="ctr">
                        <a:buNone/>
                      </a:pPr>
                      <a:endParaRPr lang="en-GB" sz="1100" dirty="0"/>
                    </a:p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Back to Work Skills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10.00-11.00</a:t>
                      </a:r>
                    </a:p>
                    <a:p>
                      <a:pPr algn="ctr"/>
                      <a:endParaRPr lang="en-US" sz="11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376986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/>
                        <a:t>Roots and branches 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(talking group)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13.00-14.00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086109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FITNESS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10.00-12.00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TKO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/>
                        <a:t>Mindfulness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10.30-11.30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Emma</a:t>
                      </a:r>
                      <a:endParaRPr lang="en-GB" sz="11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0330453"/>
                  </a:ext>
                </a:extLst>
              </a:tr>
              <a:tr h="87760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Creative writing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11.00-12.00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With Emma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0250301"/>
                  </a:ext>
                </a:extLst>
              </a:tr>
              <a:tr h="24937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b="0" i="0" u="none" strike="noStrike" noProof="0" dirty="0">
                          <a:solidFill>
                            <a:srgbClr val="000000"/>
                          </a:solidFill>
                          <a:latin typeface="+mn-lt"/>
                        </a:rPr>
                        <a:t>Green fingers (healthy living and healthy environment)</a:t>
                      </a:r>
                    </a:p>
                    <a:p>
                      <a:pPr lvl="0" algn="ctr">
                        <a:buNone/>
                      </a:pPr>
                      <a:endParaRPr lang="en-US" sz="11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100" b="0" i="0" u="none" strike="noStrike" noProof="0" dirty="0">
                          <a:solidFill>
                            <a:srgbClr val="000000"/>
                          </a:solidFill>
                          <a:latin typeface="+mn-lt"/>
                        </a:rPr>
                        <a:t>13.00-15.00</a:t>
                      </a:r>
                    </a:p>
                    <a:p>
                      <a:pPr lvl="0" algn="ctr">
                        <a:buNone/>
                      </a:pPr>
                      <a:endParaRPr lang="en-US" sz="11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100" b="0" i="0" u="none" strike="noStrike" noProof="0" dirty="0">
                          <a:solidFill>
                            <a:srgbClr val="000000"/>
                          </a:solidFill>
                          <a:latin typeface="+mn-lt"/>
                        </a:rPr>
                        <a:t>With Caroline</a:t>
                      </a:r>
                      <a:endParaRPr lang="en-GB" sz="1100" dirty="0"/>
                    </a:p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641708"/>
                  </a:ext>
                </a:extLst>
              </a:tr>
              <a:tr h="38406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/>
                        <a:t>Puzzles, quizzes, games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13.00-14.00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Housing</a:t>
                      </a:r>
                    </a:p>
                    <a:p>
                      <a:pPr algn="ctr"/>
                      <a:r>
                        <a:rPr lang="en-GB" sz="1100" dirty="0"/>
                        <a:t>drop in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12.00-13.00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Caroline</a:t>
                      </a:r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/>
                        <a:t>Art and crafts 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13.00-15.00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TIPP</a:t>
                      </a:r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Finance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13.00-14.00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Emma</a:t>
                      </a:r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6691374"/>
                  </a:ext>
                </a:extLst>
              </a:tr>
              <a:tr h="69778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/>
                        <a:t>Women's drop-in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14.00-15.00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Emma</a:t>
                      </a:r>
                      <a:endParaRPr lang="en-GB" sz="1100" dirty="0"/>
                    </a:p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31903668"/>
                  </a:ext>
                </a:extLst>
              </a:tr>
              <a:tr h="97537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/>
                        <a:t>ManPlan</a:t>
                      </a:r>
                      <a:endParaRPr lang="en-US" sz="11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14.00-15.00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FITNESS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13.00-15.00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TKO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Hub induction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(Meet the team and enroll!)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100" b="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14.00 – 15.00</a:t>
                      </a:r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4157388"/>
                  </a:ext>
                </a:extLst>
              </a:tr>
              <a:tr h="859534">
                <a:tc gridSpan="2"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45720" marR="4572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lvl="0" algn="ctr">
                        <a:buNone/>
                      </a:pPr>
                      <a:endParaRPr lang="en-GB" sz="9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3216239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6F143B50-7F30-4F7D-0712-C4190812E566}"/>
              </a:ext>
            </a:extLst>
          </p:cNvPr>
          <p:cNvGrpSpPr/>
          <p:nvPr/>
        </p:nvGrpSpPr>
        <p:grpSpPr>
          <a:xfrm>
            <a:off x="192834" y="1887379"/>
            <a:ext cx="2407692" cy="4953624"/>
            <a:chOff x="-4195" y="24073"/>
            <a:chExt cx="877073" cy="173811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F6E8523D-A31F-79E8-00E2-34DF6124C5A8}"/>
                </a:ext>
              </a:extLst>
            </p:cNvPr>
            <p:cNvSpPr/>
            <p:nvPr/>
          </p:nvSpPr>
          <p:spPr>
            <a:xfrm>
              <a:off x="4103" y="24073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E6BCFBE2-4B97-9B0B-76AC-FE5702159918}"/>
                </a:ext>
              </a:extLst>
            </p:cNvPr>
            <p:cNvSpPr txBox="1"/>
            <p:nvPr/>
          </p:nvSpPr>
          <p:spPr>
            <a:xfrm>
              <a:off x="-4195" y="64308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600" b="1" dirty="0">
                  <a:solidFill>
                    <a:srgbClr val="FFFFFF"/>
                  </a:solidFill>
                  <a:latin typeface="DM Sans"/>
                </a:rPr>
                <a:t>Bradford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Monday - Friday</a:t>
              </a: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Monday and Tuesday 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we are based at: Fountains Church, </a:t>
              </a:r>
              <a:r>
                <a:rPr lang="en-US" sz="1100" dirty="0" err="1">
                  <a:solidFill>
                    <a:srgbClr val="FFFFFF"/>
                  </a:solidFill>
                  <a:latin typeface="DM Sans"/>
                </a:rPr>
                <a:t>Glydegate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, BD5 0BQ</a:t>
              </a:r>
              <a:endParaRPr lang="en-US" sz="1100" b="1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Wednesday, Thursday and Friday 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we are based at: The Cube, 1 </a:t>
              </a:r>
              <a:r>
                <a:rPr lang="en-US" sz="1100" dirty="0" err="1">
                  <a:solidFill>
                    <a:srgbClr val="FFFFFF"/>
                  </a:solidFill>
                  <a:latin typeface="DM Sans"/>
                </a:rPr>
                <a:t>Glydegate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, Bradford, BD5 0BQ</a:t>
              </a: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chemeClr val="bg1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Contact numbers: 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07586552856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07813197403</a:t>
              </a:r>
              <a:endParaRPr lang="en-GB" sz="1100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endParaRPr lang="en-GB" sz="1400" dirty="0">
                <a:solidFill>
                  <a:schemeClr val="bg1"/>
                </a:solidFill>
                <a:latin typeface="DM Sans" pitchFamily="2" charset="0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A33C5BA5-523D-E9B7-F7CA-5A18AF69BA1A}"/>
              </a:ext>
            </a:extLst>
          </p:cNvPr>
          <p:cNvGrpSpPr/>
          <p:nvPr/>
        </p:nvGrpSpPr>
        <p:grpSpPr>
          <a:xfrm rot="2700000">
            <a:off x="197540" y="1275952"/>
            <a:ext cx="293842" cy="293842"/>
            <a:chOff x="0" y="-3"/>
            <a:chExt cx="812800" cy="812799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147419C6-20A3-6855-F864-7753F9879316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634B575B-180B-5ADB-5E83-9977BF6B7E3B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3CF9D9D3-CD4C-66BC-CD92-C86AE892CD09}"/>
              </a:ext>
            </a:extLst>
          </p:cNvPr>
          <p:cNvGrpSpPr/>
          <p:nvPr/>
        </p:nvGrpSpPr>
        <p:grpSpPr>
          <a:xfrm>
            <a:off x="177083" y="6696037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0E40B45E-9F44-75C5-584A-26735A64D05A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3AAF9310-68FD-9C42-873E-FD07BC352C1A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3DBC7004-E247-6D7A-35A8-F74240675B3C}"/>
              </a:ext>
            </a:extLst>
          </p:cNvPr>
          <p:cNvGrpSpPr/>
          <p:nvPr/>
        </p:nvGrpSpPr>
        <p:grpSpPr>
          <a:xfrm>
            <a:off x="195762" y="180209"/>
            <a:ext cx="220832" cy="193228"/>
            <a:chOff x="46236" y="86193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91A01001-F462-1C10-5994-35C8B1807A35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7A62FA30-0EEA-28AE-7226-047B54C9A36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A4B24A60-86E8-7BBC-93E7-0D4602CF8705}"/>
              </a:ext>
            </a:extLst>
          </p:cNvPr>
          <p:cNvSpPr txBox="1"/>
          <p:nvPr/>
        </p:nvSpPr>
        <p:spPr>
          <a:xfrm>
            <a:off x="2570277" y="90348"/>
            <a:ext cx="6688887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dirty="0">
                <a:solidFill>
                  <a:srgbClr val="000000"/>
                </a:solidFill>
                <a:latin typeface="DM Sans Bold"/>
              </a:rPr>
              <a:t>CFO Evolution – November 2025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4B458A07-9CDD-0863-A943-9439132A062F}"/>
              </a:ext>
            </a:extLst>
          </p:cNvPr>
          <p:cNvSpPr txBox="1"/>
          <p:nvPr/>
        </p:nvSpPr>
        <p:spPr>
          <a:xfrm>
            <a:off x="658981" y="127955"/>
            <a:ext cx="1826812" cy="3508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b="1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2C5FE39A-1F7E-62FA-2B68-0EFAFC103384}"/>
              </a:ext>
            </a:extLst>
          </p:cNvPr>
          <p:cNvSpPr txBox="1"/>
          <p:nvPr/>
        </p:nvSpPr>
        <p:spPr>
          <a:xfrm>
            <a:off x="658981" y="545468"/>
            <a:ext cx="1910578" cy="5303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b="1" dirty="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2A2AC5E6-B527-7D88-F303-74D0E3B42448}"/>
              </a:ext>
            </a:extLst>
          </p:cNvPr>
          <p:cNvSpPr txBox="1"/>
          <p:nvPr/>
        </p:nvSpPr>
        <p:spPr>
          <a:xfrm>
            <a:off x="648742" y="1125924"/>
            <a:ext cx="1826812" cy="7098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b="1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83" name="Picture 82" descr="A blue and black logo&#10;&#10;Description automatically generated">
            <a:extLst>
              <a:ext uri="{FF2B5EF4-FFF2-40B4-BE49-F238E27FC236}">
                <a16:creationId xmlns:a16="http://schemas.microsoft.com/office/drawing/2014/main" id="{762B99CE-A6B2-BE2B-47D5-8C97EBC8607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5551" y="76053"/>
            <a:ext cx="1311392" cy="563127"/>
          </a:xfrm>
          <a:prstGeom prst="rect">
            <a:avLst/>
          </a:prstGeom>
        </p:spPr>
      </p:pic>
      <p:sp>
        <p:nvSpPr>
          <p:cNvPr id="95" name="TextBox 67">
            <a:extLst>
              <a:ext uri="{FF2B5EF4-FFF2-40B4-BE49-F238E27FC236}">
                <a16:creationId xmlns:a16="http://schemas.microsoft.com/office/drawing/2014/main" id="{E892E331-FEA8-E412-98F5-9C202C9918DF}"/>
              </a:ext>
            </a:extLst>
          </p:cNvPr>
          <p:cNvSpPr txBox="1"/>
          <p:nvPr/>
        </p:nvSpPr>
        <p:spPr>
          <a:xfrm>
            <a:off x="2335096" y="1351890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grpSp>
        <p:nvGrpSpPr>
          <p:cNvPr id="27" name="Group 62">
            <a:extLst>
              <a:ext uri="{FF2B5EF4-FFF2-40B4-BE49-F238E27FC236}">
                <a16:creationId xmlns:a16="http://schemas.microsoft.com/office/drawing/2014/main" id="{B9EB8A60-F8BA-7E0A-01C1-41C039C39C6C}"/>
              </a:ext>
            </a:extLst>
          </p:cNvPr>
          <p:cNvGrpSpPr/>
          <p:nvPr/>
        </p:nvGrpSpPr>
        <p:grpSpPr>
          <a:xfrm>
            <a:off x="215354" y="761185"/>
            <a:ext cx="242972" cy="242972"/>
            <a:chOff x="0" y="0"/>
            <a:chExt cx="812800" cy="812800"/>
          </a:xfrm>
        </p:grpSpPr>
        <p:sp>
          <p:nvSpPr>
            <p:cNvPr id="28" name="Freeform 63">
              <a:extLst>
                <a:ext uri="{FF2B5EF4-FFF2-40B4-BE49-F238E27FC236}">
                  <a16:creationId xmlns:a16="http://schemas.microsoft.com/office/drawing/2014/main" id="{5F4F2823-E665-DC1F-D84B-E218B8D5AD9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4">
              <a:extLst>
                <a:ext uri="{FF2B5EF4-FFF2-40B4-BE49-F238E27FC236}">
                  <a16:creationId xmlns:a16="http://schemas.microsoft.com/office/drawing/2014/main" id="{66A281D4-12FA-667F-3DCA-2FC8079A936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3" name="TextBox 67">
            <a:extLst>
              <a:ext uri="{FF2B5EF4-FFF2-40B4-BE49-F238E27FC236}">
                <a16:creationId xmlns:a16="http://schemas.microsoft.com/office/drawing/2014/main" id="{09DB6024-12ED-F8B8-9F87-839E0FC7B8B1}"/>
              </a:ext>
            </a:extLst>
          </p:cNvPr>
          <p:cNvSpPr txBox="1"/>
          <p:nvPr/>
        </p:nvSpPr>
        <p:spPr>
          <a:xfrm>
            <a:off x="370105" y="391140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dirty="0"/>
          </a:p>
        </p:txBody>
      </p:sp>
      <p:pic>
        <p:nvPicPr>
          <p:cNvPr id="18" name="Graphic 17" descr="Chili Pepper with solid fill">
            <a:extLst>
              <a:ext uri="{FF2B5EF4-FFF2-40B4-BE49-F238E27FC236}">
                <a16:creationId xmlns:a16="http://schemas.microsoft.com/office/drawing/2014/main" id="{49365961-CEC4-086D-F322-D3B0EF8A17E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618030" y="3800043"/>
            <a:ext cx="672810" cy="672810"/>
          </a:xfrm>
          <a:prstGeom prst="rect">
            <a:avLst/>
          </a:prstGeom>
        </p:spPr>
      </p:pic>
      <p:pic>
        <p:nvPicPr>
          <p:cNvPr id="19" name="Graphic 18" descr="Chef Hat outline">
            <a:extLst>
              <a:ext uri="{FF2B5EF4-FFF2-40B4-BE49-F238E27FC236}">
                <a16:creationId xmlns:a16="http://schemas.microsoft.com/office/drawing/2014/main" id="{048FB07F-D366-2194-EB4D-01CD8127783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611651" y="4795015"/>
            <a:ext cx="793605" cy="793605"/>
          </a:xfrm>
          <a:prstGeom prst="rect">
            <a:avLst/>
          </a:prstGeom>
        </p:spPr>
      </p:pic>
      <p:pic>
        <p:nvPicPr>
          <p:cNvPr id="20" name="Graphic 19" descr="Blog with solid fill">
            <a:extLst>
              <a:ext uri="{FF2B5EF4-FFF2-40B4-BE49-F238E27FC236}">
                <a16:creationId xmlns:a16="http://schemas.microsoft.com/office/drawing/2014/main" id="{715A877F-548D-E1D3-EDEA-D49BAB54BB8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091903" y="2304986"/>
            <a:ext cx="1053648" cy="753041"/>
          </a:xfrm>
          <a:prstGeom prst="rect">
            <a:avLst/>
          </a:prstGeom>
        </p:spPr>
      </p:pic>
      <p:pic>
        <p:nvPicPr>
          <p:cNvPr id="21" name="Graphic 20" descr="Palette with solid fill">
            <a:extLst>
              <a:ext uri="{FF2B5EF4-FFF2-40B4-BE49-F238E27FC236}">
                <a16:creationId xmlns:a16="http://schemas.microsoft.com/office/drawing/2014/main" id="{46FFD053-BF56-6453-F9EB-3D727107D67E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738819" y="5759290"/>
            <a:ext cx="809320" cy="914400"/>
          </a:xfrm>
          <a:prstGeom prst="rect">
            <a:avLst/>
          </a:prstGeom>
        </p:spPr>
      </p:pic>
      <p:sp>
        <p:nvSpPr>
          <p:cNvPr id="25" name="TextBox 48">
            <a:extLst>
              <a:ext uri="{FF2B5EF4-FFF2-40B4-BE49-F238E27FC236}">
                <a16:creationId xmlns:a16="http://schemas.microsoft.com/office/drawing/2014/main" id="{BEE9DA61-E052-610F-A800-6DAB3E9BA964}"/>
              </a:ext>
            </a:extLst>
          </p:cNvPr>
          <p:cNvSpPr txBox="1"/>
          <p:nvPr/>
        </p:nvSpPr>
        <p:spPr>
          <a:xfrm rot="2700000">
            <a:off x="3232102" y="1726292"/>
            <a:ext cx="192834" cy="203164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grpSp>
        <p:nvGrpSpPr>
          <p:cNvPr id="171" name="Group 65">
            <a:extLst>
              <a:ext uri="{FF2B5EF4-FFF2-40B4-BE49-F238E27FC236}">
                <a16:creationId xmlns:a16="http://schemas.microsoft.com/office/drawing/2014/main" id="{1AB8AA7C-C1FA-100A-9112-4A870109941F}"/>
              </a:ext>
            </a:extLst>
          </p:cNvPr>
          <p:cNvGrpSpPr/>
          <p:nvPr/>
        </p:nvGrpSpPr>
        <p:grpSpPr>
          <a:xfrm>
            <a:off x="2739541" y="6000976"/>
            <a:ext cx="220832" cy="193228"/>
            <a:chOff x="46236" y="86193"/>
            <a:chExt cx="812800" cy="711200"/>
          </a:xfrm>
        </p:grpSpPr>
        <p:sp>
          <p:nvSpPr>
            <p:cNvPr id="172" name="Freeform 66">
              <a:extLst>
                <a:ext uri="{FF2B5EF4-FFF2-40B4-BE49-F238E27FC236}">
                  <a16:creationId xmlns:a16="http://schemas.microsoft.com/office/drawing/2014/main" id="{C62D81B8-D7AC-9C20-06A9-8E3308B3BBE4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3" name="TextBox 67">
              <a:extLst>
                <a:ext uri="{FF2B5EF4-FFF2-40B4-BE49-F238E27FC236}">
                  <a16:creationId xmlns:a16="http://schemas.microsoft.com/office/drawing/2014/main" id="{DC597FEE-C3F7-BD42-01EF-4C0388DD133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74" name="Group 65">
            <a:extLst>
              <a:ext uri="{FF2B5EF4-FFF2-40B4-BE49-F238E27FC236}">
                <a16:creationId xmlns:a16="http://schemas.microsoft.com/office/drawing/2014/main" id="{7AEEF639-6FFF-6F1B-E21B-1D830D17BF2F}"/>
              </a:ext>
            </a:extLst>
          </p:cNvPr>
          <p:cNvGrpSpPr/>
          <p:nvPr/>
        </p:nvGrpSpPr>
        <p:grpSpPr>
          <a:xfrm>
            <a:off x="3531172" y="1536391"/>
            <a:ext cx="220832" cy="193228"/>
            <a:chOff x="46236" y="86193"/>
            <a:chExt cx="812800" cy="711200"/>
          </a:xfrm>
        </p:grpSpPr>
        <p:sp>
          <p:nvSpPr>
            <p:cNvPr id="175" name="Freeform 66">
              <a:extLst>
                <a:ext uri="{FF2B5EF4-FFF2-40B4-BE49-F238E27FC236}">
                  <a16:creationId xmlns:a16="http://schemas.microsoft.com/office/drawing/2014/main" id="{74EA22AC-4B3F-3401-B6B1-ACC56475D833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6" name="TextBox 67">
              <a:extLst>
                <a:ext uri="{FF2B5EF4-FFF2-40B4-BE49-F238E27FC236}">
                  <a16:creationId xmlns:a16="http://schemas.microsoft.com/office/drawing/2014/main" id="{A75401AD-A993-2260-72B2-0449A1C0BD9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77" name="Group 65">
            <a:extLst>
              <a:ext uri="{FF2B5EF4-FFF2-40B4-BE49-F238E27FC236}">
                <a16:creationId xmlns:a16="http://schemas.microsoft.com/office/drawing/2014/main" id="{98A2D6E3-4371-939D-733E-3C425CC05EC1}"/>
              </a:ext>
            </a:extLst>
          </p:cNvPr>
          <p:cNvGrpSpPr/>
          <p:nvPr/>
        </p:nvGrpSpPr>
        <p:grpSpPr>
          <a:xfrm>
            <a:off x="2684557" y="3284834"/>
            <a:ext cx="220832" cy="193228"/>
            <a:chOff x="46236" y="86193"/>
            <a:chExt cx="812800" cy="711200"/>
          </a:xfrm>
        </p:grpSpPr>
        <p:sp>
          <p:nvSpPr>
            <p:cNvPr id="178" name="Freeform 66">
              <a:extLst>
                <a:ext uri="{FF2B5EF4-FFF2-40B4-BE49-F238E27FC236}">
                  <a16:creationId xmlns:a16="http://schemas.microsoft.com/office/drawing/2014/main" id="{6D4E2BE4-C3AE-B25C-99DE-E3C7E5E41EE7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9" name="TextBox 67">
              <a:extLst>
                <a:ext uri="{FF2B5EF4-FFF2-40B4-BE49-F238E27FC236}">
                  <a16:creationId xmlns:a16="http://schemas.microsoft.com/office/drawing/2014/main" id="{FF75C7EB-44D4-B9F6-B797-353B9E56997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3" name="Group 65">
            <a:extLst>
              <a:ext uri="{FF2B5EF4-FFF2-40B4-BE49-F238E27FC236}">
                <a16:creationId xmlns:a16="http://schemas.microsoft.com/office/drawing/2014/main" id="{3E1E6EF1-602A-E519-F25D-FA65F88C5052}"/>
              </a:ext>
            </a:extLst>
          </p:cNvPr>
          <p:cNvGrpSpPr/>
          <p:nvPr/>
        </p:nvGrpSpPr>
        <p:grpSpPr>
          <a:xfrm>
            <a:off x="4500622" y="6032611"/>
            <a:ext cx="220832" cy="193228"/>
            <a:chOff x="46236" y="86193"/>
            <a:chExt cx="812800" cy="711200"/>
          </a:xfrm>
        </p:grpSpPr>
        <p:sp>
          <p:nvSpPr>
            <p:cNvPr id="184" name="Freeform 66">
              <a:extLst>
                <a:ext uri="{FF2B5EF4-FFF2-40B4-BE49-F238E27FC236}">
                  <a16:creationId xmlns:a16="http://schemas.microsoft.com/office/drawing/2014/main" id="{20E91759-E4AE-F37A-0DD9-FCA6DFF91EE6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5" name="TextBox 67">
              <a:extLst>
                <a:ext uri="{FF2B5EF4-FFF2-40B4-BE49-F238E27FC236}">
                  <a16:creationId xmlns:a16="http://schemas.microsoft.com/office/drawing/2014/main" id="{6CF477E4-B626-15C7-4DF8-7C545A5B8C9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9" name="Group 65">
            <a:extLst>
              <a:ext uri="{FF2B5EF4-FFF2-40B4-BE49-F238E27FC236}">
                <a16:creationId xmlns:a16="http://schemas.microsoft.com/office/drawing/2014/main" id="{E45CB7D1-1992-C8D5-F490-9039F18D9B05}"/>
              </a:ext>
            </a:extLst>
          </p:cNvPr>
          <p:cNvGrpSpPr/>
          <p:nvPr/>
        </p:nvGrpSpPr>
        <p:grpSpPr>
          <a:xfrm>
            <a:off x="4468265" y="4198075"/>
            <a:ext cx="220832" cy="193228"/>
            <a:chOff x="46236" y="86193"/>
            <a:chExt cx="812800" cy="711200"/>
          </a:xfrm>
        </p:grpSpPr>
        <p:sp>
          <p:nvSpPr>
            <p:cNvPr id="190" name="Freeform 66">
              <a:extLst>
                <a:ext uri="{FF2B5EF4-FFF2-40B4-BE49-F238E27FC236}">
                  <a16:creationId xmlns:a16="http://schemas.microsoft.com/office/drawing/2014/main" id="{B5407959-01C6-D5A1-9F59-69E0BDA351A3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1" name="TextBox 67">
              <a:extLst>
                <a:ext uri="{FF2B5EF4-FFF2-40B4-BE49-F238E27FC236}">
                  <a16:creationId xmlns:a16="http://schemas.microsoft.com/office/drawing/2014/main" id="{B0C843B5-DE8E-F0BE-500A-117A9EF50D9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92" name="Group 65">
            <a:extLst>
              <a:ext uri="{FF2B5EF4-FFF2-40B4-BE49-F238E27FC236}">
                <a16:creationId xmlns:a16="http://schemas.microsoft.com/office/drawing/2014/main" id="{562D9BC9-ED28-22DE-330B-25E888A2CB9B}"/>
              </a:ext>
            </a:extLst>
          </p:cNvPr>
          <p:cNvGrpSpPr/>
          <p:nvPr/>
        </p:nvGrpSpPr>
        <p:grpSpPr>
          <a:xfrm>
            <a:off x="5849351" y="2841690"/>
            <a:ext cx="220832" cy="193228"/>
            <a:chOff x="46236" y="86193"/>
            <a:chExt cx="812800" cy="711200"/>
          </a:xfrm>
        </p:grpSpPr>
        <p:sp>
          <p:nvSpPr>
            <p:cNvPr id="193" name="Freeform 66">
              <a:extLst>
                <a:ext uri="{FF2B5EF4-FFF2-40B4-BE49-F238E27FC236}">
                  <a16:creationId xmlns:a16="http://schemas.microsoft.com/office/drawing/2014/main" id="{3D0C0A1A-AA1F-8360-D856-DCC5B63ED802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4" name="TextBox 67">
              <a:extLst>
                <a:ext uri="{FF2B5EF4-FFF2-40B4-BE49-F238E27FC236}">
                  <a16:creationId xmlns:a16="http://schemas.microsoft.com/office/drawing/2014/main" id="{FDEABEDD-58FB-EA06-5637-B7884842370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95" name="Group 65">
            <a:extLst>
              <a:ext uri="{FF2B5EF4-FFF2-40B4-BE49-F238E27FC236}">
                <a16:creationId xmlns:a16="http://schemas.microsoft.com/office/drawing/2014/main" id="{305DBBB3-FAA8-8BD4-F2C9-77F280D4461A}"/>
              </a:ext>
            </a:extLst>
          </p:cNvPr>
          <p:cNvGrpSpPr/>
          <p:nvPr/>
        </p:nvGrpSpPr>
        <p:grpSpPr>
          <a:xfrm>
            <a:off x="4582249" y="2880416"/>
            <a:ext cx="220832" cy="193228"/>
            <a:chOff x="46236" y="86193"/>
            <a:chExt cx="812800" cy="711200"/>
          </a:xfrm>
        </p:grpSpPr>
        <p:sp>
          <p:nvSpPr>
            <p:cNvPr id="196" name="Freeform 66">
              <a:extLst>
                <a:ext uri="{FF2B5EF4-FFF2-40B4-BE49-F238E27FC236}">
                  <a16:creationId xmlns:a16="http://schemas.microsoft.com/office/drawing/2014/main" id="{51CC8A2F-419D-3F84-5189-6C86D5B3EF35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7" name="TextBox 67">
              <a:extLst>
                <a:ext uri="{FF2B5EF4-FFF2-40B4-BE49-F238E27FC236}">
                  <a16:creationId xmlns:a16="http://schemas.microsoft.com/office/drawing/2014/main" id="{CA91E0E8-A72E-58B1-1524-FB4A6F18C2B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04" name="Group 65">
            <a:extLst>
              <a:ext uri="{FF2B5EF4-FFF2-40B4-BE49-F238E27FC236}">
                <a16:creationId xmlns:a16="http://schemas.microsoft.com/office/drawing/2014/main" id="{6FB67A35-8ECA-6601-0768-EFD5BE1D1D78}"/>
              </a:ext>
            </a:extLst>
          </p:cNvPr>
          <p:cNvGrpSpPr/>
          <p:nvPr/>
        </p:nvGrpSpPr>
        <p:grpSpPr>
          <a:xfrm>
            <a:off x="6704481" y="5191817"/>
            <a:ext cx="220832" cy="193228"/>
            <a:chOff x="46236" y="86193"/>
            <a:chExt cx="812800" cy="711200"/>
          </a:xfrm>
        </p:grpSpPr>
        <p:sp>
          <p:nvSpPr>
            <p:cNvPr id="205" name="Freeform 66">
              <a:extLst>
                <a:ext uri="{FF2B5EF4-FFF2-40B4-BE49-F238E27FC236}">
                  <a16:creationId xmlns:a16="http://schemas.microsoft.com/office/drawing/2014/main" id="{8BFAA521-AB9C-DC17-FDB1-AF7414E36DB4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6" name="TextBox 67">
              <a:extLst>
                <a:ext uri="{FF2B5EF4-FFF2-40B4-BE49-F238E27FC236}">
                  <a16:creationId xmlns:a16="http://schemas.microsoft.com/office/drawing/2014/main" id="{4D11719B-1DF1-5A7E-7E88-EB3DC72F7B5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07" name="Group 65">
            <a:extLst>
              <a:ext uri="{FF2B5EF4-FFF2-40B4-BE49-F238E27FC236}">
                <a16:creationId xmlns:a16="http://schemas.microsoft.com/office/drawing/2014/main" id="{55EC8D06-65C5-36DF-1D13-E67AE9D247B3}"/>
              </a:ext>
            </a:extLst>
          </p:cNvPr>
          <p:cNvGrpSpPr/>
          <p:nvPr/>
        </p:nvGrpSpPr>
        <p:grpSpPr>
          <a:xfrm>
            <a:off x="8006759" y="1815445"/>
            <a:ext cx="220832" cy="193228"/>
            <a:chOff x="46236" y="86193"/>
            <a:chExt cx="812800" cy="711200"/>
          </a:xfrm>
        </p:grpSpPr>
        <p:sp>
          <p:nvSpPr>
            <p:cNvPr id="208" name="Freeform 66">
              <a:extLst>
                <a:ext uri="{FF2B5EF4-FFF2-40B4-BE49-F238E27FC236}">
                  <a16:creationId xmlns:a16="http://schemas.microsoft.com/office/drawing/2014/main" id="{7F985D74-0B7A-501B-C036-6D2391745593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9" name="TextBox 67">
              <a:extLst>
                <a:ext uri="{FF2B5EF4-FFF2-40B4-BE49-F238E27FC236}">
                  <a16:creationId xmlns:a16="http://schemas.microsoft.com/office/drawing/2014/main" id="{8C493C3D-3573-F058-2BA2-AC1330BAB62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0" name="Group 65">
            <a:extLst>
              <a:ext uri="{FF2B5EF4-FFF2-40B4-BE49-F238E27FC236}">
                <a16:creationId xmlns:a16="http://schemas.microsoft.com/office/drawing/2014/main" id="{2928DC0E-1874-D728-2B19-180D2A3E689E}"/>
              </a:ext>
            </a:extLst>
          </p:cNvPr>
          <p:cNvGrpSpPr/>
          <p:nvPr/>
        </p:nvGrpSpPr>
        <p:grpSpPr>
          <a:xfrm>
            <a:off x="9435508" y="5582401"/>
            <a:ext cx="220832" cy="193228"/>
            <a:chOff x="46236" y="86193"/>
            <a:chExt cx="812800" cy="711200"/>
          </a:xfrm>
        </p:grpSpPr>
        <p:sp>
          <p:nvSpPr>
            <p:cNvPr id="211" name="Freeform 66">
              <a:extLst>
                <a:ext uri="{FF2B5EF4-FFF2-40B4-BE49-F238E27FC236}">
                  <a16:creationId xmlns:a16="http://schemas.microsoft.com/office/drawing/2014/main" id="{710E8DDC-C7C7-5C75-9506-8637F5D632F1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12" name="TextBox 67">
              <a:extLst>
                <a:ext uri="{FF2B5EF4-FFF2-40B4-BE49-F238E27FC236}">
                  <a16:creationId xmlns:a16="http://schemas.microsoft.com/office/drawing/2014/main" id="{7BB398BB-8CB1-530F-D682-C06FA71A18E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3" name="Group 65">
            <a:extLst>
              <a:ext uri="{FF2B5EF4-FFF2-40B4-BE49-F238E27FC236}">
                <a16:creationId xmlns:a16="http://schemas.microsoft.com/office/drawing/2014/main" id="{CEB1F261-F753-D8B6-D191-E1CC154CA08C}"/>
              </a:ext>
            </a:extLst>
          </p:cNvPr>
          <p:cNvGrpSpPr/>
          <p:nvPr/>
        </p:nvGrpSpPr>
        <p:grpSpPr>
          <a:xfrm>
            <a:off x="9187192" y="3861264"/>
            <a:ext cx="419721" cy="642733"/>
            <a:chOff x="-685800" y="86193"/>
            <a:chExt cx="1544836" cy="2365660"/>
          </a:xfrm>
        </p:grpSpPr>
        <p:sp>
          <p:nvSpPr>
            <p:cNvPr id="214" name="Freeform 66">
              <a:extLst>
                <a:ext uri="{FF2B5EF4-FFF2-40B4-BE49-F238E27FC236}">
                  <a16:creationId xmlns:a16="http://schemas.microsoft.com/office/drawing/2014/main" id="{2FE7CE5C-BC36-6EC5-7BE8-43D5A618F360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15" name="TextBox 67">
              <a:extLst>
                <a:ext uri="{FF2B5EF4-FFF2-40B4-BE49-F238E27FC236}">
                  <a16:creationId xmlns:a16="http://schemas.microsoft.com/office/drawing/2014/main" id="{7388A97A-7377-350A-648F-21A1B0B0AC4A}"/>
                </a:ext>
              </a:extLst>
            </p:cNvPr>
            <p:cNvSpPr txBox="1"/>
            <p:nvPr/>
          </p:nvSpPr>
          <p:spPr>
            <a:xfrm flipH="1">
              <a:off x="-685800" y="301624"/>
              <a:ext cx="812800" cy="215022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16" name="Group 65">
            <a:extLst>
              <a:ext uri="{FF2B5EF4-FFF2-40B4-BE49-F238E27FC236}">
                <a16:creationId xmlns:a16="http://schemas.microsoft.com/office/drawing/2014/main" id="{EE1255B7-1A89-FE23-F5C0-6437D003A487}"/>
              </a:ext>
            </a:extLst>
          </p:cNvPr>
          <p:cNvGrpSpPr/>
          <p:nvPr/>
        </p:nvGrpSpPr>
        <p:grpSpPr>
          <a:xfrm>
            <a:off x="9379806" y="2974795"/>
            <a:ext cx="220832" cy="193228"/>
            <a:chOff x="46236" y="86193"/>
            <a:chExt cx="812800" cy="711200"/>
          </a:xfrm>
        </p:grpSpPr>
        <p:sp>
          <p:nvSpPr>
            <p:cNvPr id="217" name="Freeform 66">
              <a:extLst>
                <a:ext uri="{FF2B5EF4-FFF2-40B4-BE49-F238E27FC236}">
                  <a16:creationId xmlns:a16="http://schemas.microsoft.com/office/drawing/2014/main" id="{AA6BA6F5-A5CB-E7A2-24CD-19EF74B8CB4E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18" name="TextBox 67">
              <a:extLst>
                <a:ext uri="{FF2B5EF4-FFF2-40B4-BE49-F238E27FC236}">
                  <a16:creationId xmlns:a16="http://schemas.microsoft.com/office/drawing/2014/main" id="{8DA64575-B768-8DD4-3B9C-1B681944218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5" name="Group 62">
            <a:extLst>
              <a:ext uri="{FF2B5EF4-FFF2-40B4-BE49-F238E27FC236}">
                <a16:creationId xmlns:a16="http://schemas.microsoft.com/office/drawing/2014/main" id="{9F790900-6AE1-5034-62C7-F09BE6D91802}"/>
              </a:ext>
            </a:extLst>
          </p:cNvPr>
          <p:cNvGrpSpPr/>
          <p:nvPr/>
        </p:nvGrpSpPr>
        <p:grpSpPr>
          <a:xfrm>
            <a:off x="3821956" y="1531615"/>
            <a:ext cx="242972" cy="242972"/>
            <a:chOff x="0" y="0"/>
            <a:chExt cx="812800" cy="812800"/>
          </a:xfrm>
        </p:grpSpPr>
        <p:sp>
          <p:nvSpPr>
            <p:cNvPr id="226" name="Freeform 63">
              <a:extLst>
                <a:ext uri="{FF2B5EF4-FFF2-40B4-BE49-F238E27FC236}">
                  <a16:creationId xmlns:a16="http://schemas.microsoft.com/office/drawing/2014/main" id="{51AE3980-E567-D379-B2EC-0560CA50F1E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27" name="TextBox 64">
              <a:extLst>
                <a:ext uri="{FF2B5EF4-FFF2-40B4-BE49-F238E27FC236}">
                  <a16:creationId xmlns:a16="http://schemas.microsoft.com/office/drawing/2014/main" id="{D9B7F273-ECDC-74BB-B192-06CBB2A66E1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28" name="Group 62">
            <a:extLst>
              <a:ext uri="{FF2B5EF4-FFF2-40B4-BE49-F238E27FC236}">
                <a16:creationId xmlns:a16="http://schemas.microsoft.com/office/drawing/2014/main" id="{A25CB628-5B04-8CAA-5413-DB52B1CF7014}"/>
              </a:ext>
            </a:extLst>
          </p:cNvPr>
          <p:cNvGrpSpPr/>
          <p:nvPr/>
        </p:nvGrpSpPr>
        <p:grpSpPr>
          <a:xfrm>
            <a:off x="3067026" y="3036151"/>
            <a:ext cx="242972" cy="242972"/>
            <a:chOff x="0" y="0"/>
            <a:chExt cx="812800" cy="812800"/>
          </a:xfrm>
        </p:grpSpPr>
        <p:sp>
          <p:nvSpPr>
            <p:cNvPr id="229" name="Freeform 63">
              <a:extLst>
                <a:ext uri="{FF2B5EF4-FFF2-40B4-BE49-F238E27FC236}">
                  <a16:creationId xmlns:a16="http://schemas.microsoft.com/office/drawing/2014/main" id="{AF001577-B117-8EDB-8FC5-4ACD894060F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0" name="TextBox 64">
              <a:extLst>
                <a:ext uri="{FF2B5EF4-FFF2-40B4-BE49-F238E27FC236}">
                  <a16:creationId xmlns:a16="http://schemas.microsoft.com/office/drawing/2014/main" id="{85957312-44A8-9A7C-F460-EBA6F8DE90FC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31" name="Group 62">
            <a:extLst>
              <a:ext uri="{FF2B5EF4-FFF2-40B4-BE49-F238E27FC236}">
                <a16:creationId xmlns:a16="http://schemas.microsoft.com/office/drawing/2014/main" id="{A02DF0E6-7353-E131-92DE-5F2DEDFEC4AF}"/>
              </a:ext>
            </a:extLst>
          </p:cNvPr>
          <p:cNvGrpSpPr/>
          <p:nvPr/>
        </p:nvGrpSpPr>
        <p:grpSpPr>
          <a:xfrm>
            <a:off x="4135808" y="5588620"/>
            <a:ext cx="242972" cy="242972"/>
            <a:chOff x="0" y="0"/>
            <a:chExt cx="812800" cy="812800"/>
          </a:xfrm>
        </p:grpSpPr>
        <p:sp>
          <p:nvSpPr>
            <p:cNvPr id="232" name="Freeform 63">
              <a:extLst>
                <a:ext uri="{FF2B5EF4-FFF2-40B4-BE49-F238E27FC236}">
                  <a16:creationId xmlns:a16="http://schemas.microsoft.com/office/drawing/2014/main" id="{1EDF8E4A-48CE-6DB4-786F-728ECAC56F4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3" name="TextBox 64">
              <a:extLst>
                <a:ext uri="{FF2B5EF4-FFF2-40B4-BE49-F238E27FC236}">
                  <a16:creationId xmlns:a16="http://schemas.microsoft.com/office/drawing/2014/main" id="{80DB6F97-087E-3F02-6C25-AA23970B5F5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0" name="Group 62">
            <a:extLst>
              <a:ext uri="{FF2B5EF4-FFF2-40B4-BE49-F238E27FC236}">
                <a16:creationId xmlns:a16="http://schemas.microsoft.com/office/drawing/2014/main" id="{76C0D286-E4E9-63D3-2DCE-3585E7EE32DB}"/>
              </a:ext>
            </a:extLst>
          </p:cNvPr>
          <p:cNvGrpSpPr/>
          <p:nvPr/>
        </p:nvGrpSpPr>
        <p:grpSpPr>
          <a:xfrm>
            <a:off x="6213678" y="2862730"/>
            <a:ext cx="242972" cy="242972"/>
            <a:chOff x="0" y="0"/>
            <a:chExt cx="812800" cy="812800"/>
          </a:xfrm>
        </p:grpSpPr>
        <p:sp>
          <p:nvSpPr>
            <p:cNvPr id="241" name="Freeform 63">
              <a:extLst>
                <a:ext uri="{FF2B5EF4-FFF2-40B4-BE49-F238E27FC236}">
                  <a16:creationId xmlns:a16="http://schemas.microsoft.com/office/drawing/2014/main" id="{6CB27FE2-356F-5A5D-1597-576F2A3B0A2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42" name="TextBox 64">
              <a:extLst>
                <a:ext uri="{FF2B5EF4-FFF2-40B4-BE49-F238E27FC236}">
                  <a16:creationId xmlns:a16="http://schemas.microsoft.com/office/drawing/2014/main" id="{6A9A012A-57E3-0F5D-FFBD-3C0D78EB0AE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3" name="Group 62">
            <a:extLst>
              <a:ext uri="{FF2B5EF4-FFF2-40B4-BE49-F238E27FC236}">
                <a16:creationId xmlns:a16="http://schemas.microsoft.com/office/drawing/2014/main" id="{83FD40F2-D1AB-B11C-F571-9CF61F1597C4}"/>
              </a:ext>
            </a:extLst>
          </p:cNvPr>
          <p:cNvGrpSpPr/>
          <p:nvPr/>
        </p:nvGrpSpPr>
        <p:grpSpPr>
          <a:xfrm>
            <a:off x="7181347" y="1577036"/>
            <a:ext cx="242972" cy="242972"/>
            <a:chOff x="0" y="0"/>
            <a:chExt cx="812800" cy="812800"/>
          </a:xfrm>
        </p:grpSpPr>
        <p:sp>
          <p:nvSpPr>
            <p:cNvPr id="244" name="Freeform 63">
              <a:extLst>
                <a:ext uri="{FF2B5EF4-FFF2-40B4-BE49-F238E27FC236}">
                  <a16:creationId xmlns:a16="http://schemas.microsoft.com/office/drawing/2014/main" id="{0B4F33D2-0EDE-FCFE-FA7C-D71AEC31C97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45" name="TextBox 64">
              <a:extLst>
                <a:ext uri="{FF2B5EF4-FFF2-40B4-BE49-F238E27FC236}">
                  <a16:creationId xmlns:a16="http://schemas.microsoft.com/office/drawing/2014/main" id="{CA61BBF4-E64B-1FE1-2A6E-7C5C912BC79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46" name="Group 62">
            <a:extLst>
              <a:ext uri="{FF2B5EF4-FFF2-40B4-BE49-F238E27FC236}">
                <a16:creationId xmlns:a16="http://schemas.microsoft.com/office/drawing/2014/main" id="{CEDBAE84-0E29-23F5-9243-69458E00EEA5}"/>
              </a:ext>
            </a:extLst>
          </p:cNvPr>
          <p:cNvGrpSpPr/>
          <p:nvPr/>
        </p:nvGrpSpPr>
        <p:grpSpPr>
          <a:xfrm>
            <a:off x="8440522" y="4552875"/>
            <a:ext cx="242972" cy="242972"/>
            <a:chOff x="0" y="0"/>
            <a:chExt cx="812800" cy="812800"/>
          </a:xfrm>
        </p:grpSpPr>
        <p:sp>
          <p:nvSpPr>
            <p:cNvPr id="247" name="Freeform 63">
              <a:extLst>
                <a:ext uri="{FF2B5EF4-FFF2-40B4-BE49-F238E27FC236}">
                  <a16:creationId xmlns:a16="http://schemas.microsoft.com/office/drawing/2014/main" id="{F226B002-BC81-0030-B6AF-7280BFB8EFE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48" name="TextBox 64">
              <a:extLst>
                <a:ext uri="{FF2B5EF4-FFF2-40B4-BE49-F238E27FC236}">
                  <a16:creationId xmlns:a16="http://schemas.microsoft.com/office/drawing/2014/main" id="{99E87708-8E8A-A078-0E38-E51C53764CA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9" name="Group 62">
            <a:extLst>
              <a:ext uri="{FF2B5EF4-FFF2-40B4-BE49-F238E27FC236}">
                <a16:creationId xmlns:a16="http://schemas.microsoft.com/office/drawing/2014/main" id="{A2E19132-99A9-8DEB-0F73-DA69D6E70039}"/>
              </a:ext>
            </a:extLst>
          </p:cNvPr>
          <p:cNvGrpSpPr/>
          <p:nvPr/>
        </p:nvGrpSpPr>
        <p:grpSpPr>
          <a:xfrm>
            <a:off x="8540950" y="6301901"/>
            <a:ext cx="242972" cy="242972"/>
            <a:chOff x="0" y="0"/>
            <a:chExt cx="812800" cy="812800"/>
          </a:xfrm>
        </p:grpSpPr>
        <p:sp>
          <p:nvSpPr>
            <p:cNvPr id="250" name="Freeform 63">
              <a:extLst>
                <a:ext uri="{FF2B5EF4-FFF2-40B4-BE49-F238E27FC236}">
                  <a16:creationId xmlns:a16="http://schemas.microsoft.com/office/drawing/2014/main" id="{DA0CB45F-2EFF-EAD9-946B-B7C49F9E8C4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51" name="TextBox 64">
              <a:extLst>
                <a:ext uri="{FF2B5EF4-FFF2-40B4-BE49-F238E27FC236}">
                  <a16:creationId xmlns:a16="http://schemas.microsoft.com/office/drawing/2014/main" id="{AAFBA017-151E-035B-2C4A-345EB6A65178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58" name="Group 62">
            <a:extLst>
              <a:ext uri="{FF2B5EF4-FFF2-40B4-BE49-F238E27FC236}">
                <a16:creationId xmlns:a16="http://schemas.microsoft.com/office/drawing/2014/main" id="{64786474-880A-20B9-0E43-76A6E26DAA8D}"/>
              </a:ext>
            </a:extLst>
          </p:cNvPr>
          <p:cNvGrpSpPr/>
          <p:nvPr/>
        </p:nvGrpSpPr>
        <p:grpSpPr>
          <a:xfrm>
            <a:off x="9912013" y="5588620"/>
            <a:ext cx="242972" cy="242972"/>
            <a:chOff x="0" y="0"/>
            <a:chExt cx="812800" cy="812800"/>
          </a:xfrm>
        </p:grpSpPr>
        <p:sp>
          <p:nvSpPr>
            <p:cNvPr id="259" name="Freeform 63">
              <a:extLst>
                <a:ext uri="{FF2B5EF4-FFF2-40B4-BE49-F238E27FC236}">
                  <a16:creationId xmlns:a16="http://schemas.microsoft.com/office/drawing/2014/main" id="{AA221B4F-6530-D695-BC22-3B37EEEF88C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0" name="TextBox 64">
              <a:extLst>
                <a:ext uri="{FF2B5EF4-FFF2-40B4-BE49-F238E27FC236}">
                  <a16:creationId xmlns:a16="http://schemas.microsoft.com/office/drawing/2014/main" id="{81CCE842-361F-4EC3-3E2E-3DE854381BE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61" name="Group 65">
            <a:extLst>
              <a:ext uri="{FF2B5EF4-FFF2-40B4-BE49-F238E27FC236}">
                <a16:creationId xmlns:a16="http://schemas.microsoft.com/office/drawing/2014/main" id="{E7CE9A97-5122-E66F-1D43-4EA9B75D5F99}"/>
              </a:ext>
            </a:extLst>
          </p:cNvPr>
          <p:cNvGrpSpPr/>
          <p:nvPr/>
        </p:nvGrpSpPr>
        <p:grpSpPr>
          <a:xfrm>
            <a:off x="6861489" y="1614853"/>
            <a:ext cx="220832" cy="193228"/>
            <a:chOff x="46236" y="86193"/>
            <a:chExt cx="812800" cy="711200"/>
          </a:xfrm>
        </p:grpSpPr>
        <p:sp>
          <p:nvSpPr>
            <p:cNvPr id="262" name="Freeform 66">
              <a:extLst>
                <a:ext uri="{FF2B5EF4-FFF2-40B4-BE49-F238E27FC236}">
                  <a16:creationId xmlns:a16="http://schemas.microsoft.com/office/drawing/2014/main" id="{5B04DC80-14F9-53A0-A486-D1FDD4415031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3" name="TextBox 67">
              <a:extLst>
                <a:ext uri="{FF2B5EF4-FFF2-40B4-BE49-F238E27FC236}">
                  <a16:creationId xmlns:a16="http://schemas.microsoft.com/office/drawing/2014/main" id="{4AD32D7C-EB08-FF10-95F4-FC8D99EC371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64" name="Group 46">
            <a:extLst>
              <a:ext uri="{FF2B5EF4-FFF2-40B4-BE49-F238E27FC236}">
                <a16:creationId xmlns:a16="http://schemas.microsoft.com/office/drawing/2014/main" id="{5A65D70A-867A-0D41-598D-CEAEAD940FBC}"/>
              </a:ext>
            </a:extLst>
          </p:cNvPr>
          <p:cNvGrpSpPr/>
          <p:nvPr/>
        </p:nvGrpSpPr>
        <p:grpSpPr>
          <a:xfrm rot="2700000">
            <a:off x="4109684" y="5962815"/>
            <a:ext cx="293842" cy="293842"/>
            <a:chOff x="0" y="-3"/>
            <a:chExt cx="812800" cy="812799"/>
          </a:xfrm>
        </p:grpSpPr>
        <p:sp>
          <p:nvSpPr>
            <p:cNvPr id="265" name="Freeform 47">
              <a:extLst>
                <a:ext uri="{FF2B5EF4-FFF2-40B4-BE49-F238E27FC236}">
                  <a16:creationId xmlns:a16="http://schemas.microsoft.com/office/drawing/2014/main" id="{CBCC7EAB-AC1C-C1A8-37D6-471DE1CC680A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6" name="TextBox 48">
              <a:extLst>
                <a:ext uri="{FF2B5EF4-FFF2-40B4-BE49-F238E27FC236}">
                  <a16:creationId xmlns:a16="http://schemas.microsoft.com/office/drawing/2014/main" id="{EB8E78DA-865B-6DBA-B023-B8D423DA8923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67" name="Group 46">
            <a:extLst>
              <a:ext uri="{FF2B5EF4-FFF2-40B4-BE49-F238E27FC236}">
                <a16:creationId xmlns:a16="http://schemas.microsoft.com/office/drawing/2014/main" id="{110F97E2-89A8-9205-6AC6-A1C92EA213A8}"/>
              </a:ext>
            </a:extLst>
          </p:cNvPr>
          <p:cNvGrpSpPr/>
          <p:nvPr/>
        </p:nvGrpSpPr>
        <p:grpSpPr>
          <a:xfrm rot="2700000">
            <a:off x="2992781" y="3457827"/>
            <a:ext cx="293842" cy="293842"/>
            <a:chOff x="0" y="-3"/>
            <a:chExt cx="812800" cy="812799"/>
          </a:xfrm>
        </p:grpSpPr>
        <p:sp>
          <p:nvSpPr>
            <p:cNvPr id="268" name="Freeform 47">
              <a:extLst>
                <a:ext uri="{FF2B5EF4-FFF2-40B4-BE49-F238E27FC236}">
                  <a16:creationId xmlns:a16="http://schemas.microsoft.com/office/drawing/2014/main" id="{A9900E43-62FF-1269-DDE9-50A9C8FBC16C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9" name="TextBox 48">
              <a:extLst>
                <a:ext uri="{FF2B5EF4-FFF2-40B4-BE49-F238E27FC236}">
                  <a16:creationId xmlns:a16="http://schemas.microsoft.com/office/drawing/2014/main" id="{64646146-B31C-F002-69E3-5004B3E5E81B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0" name="Group 46">
            <a:extLst>
              <a:ext uri="{FF2B5EF4-FFF2-40B4-BE49-F238E27FC236}">
                <a16:creationId xmlns:a16="http://schemas.microsoft.com/office/drawing/2014/main" id="{68FEFBD7-1C8B-2093-CEDE-033C6D559218}"/>
              </a:ext>
            </a:extLst>
          </p:cNvPr>
          <p:cNvGrpSpPr/>
          <p:nvPr/>
        </p:nvGrpSpPr>
        <p:grpSpPr>
          <a:xfrm rot="2700000">
            <a:off x="4094597" y="1531040"/>
            <a:ext cx="293842" cy="293842"/>
            <a:chOff x="0" y="-3"/>
            <a:chExt cx="812800" cy="812799"/>
          </a:xfrm>
        </p:grpSpPr>
        <p:sp>
          <p:nvSpPr>
            <p:cNvPr id="271" name="Freeform 47">
              <a:extLst>
                <a:ext uri="{FF2B5EF4-FFF2-40B4-BE49-F238E27FC236}">
                  <a16:creationId xmlns:a16="http://schemas.microsoft.com/office/drawing/2014/main" id="{4F60018B-A00F-F08F-50A5-5357EEC50D28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2" name="TextBox 48">
              <a:extLst>
                <a:ext uri="{FF2B5EF4-FFF2-40B4-BE49-F238E27FC236}">
                  <a16:creationId xmlns:a16="http://schemas.microsoft.com/office/drawing/2014/main" id="{33E77BD1-271E-9026-D20B-8ABA9023219F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3" name="Group 46">
            <a:extLst>
              <a:ext uri="{FF2B5EF4-FFF2-40B4-BE49-F238E27FC236}">
                <a16:creationId xmlns:a16="http://schemas.microsoft.com/office/drawing/2014/main" id="{91DA5EDF-96A0-7E98-ACA4-0323614735DD}"/>
              </a:ext>
            </a:extLst>
          </p:cNvPr>
          <p:cNvGrpSpPr/>
          <p:nvPr/>
        </p:nvGrpSpPr>
        <p:grpSpPr>
          <a:xfrm rot="2700000">
            <a:off x="5295362" y="2802417"/>
            <a:ext cx="293842" cy="293842"/>
            <a:chOff x="0" y="-3"/>
            <a:chExt cx="812800" cy="812799"/>
          </a:xfrm>
        </p:grpSpPr>
        <p:sp>
          <p:nvSpPr>
            <p:cNvPr id="274" name="Freeform 47">
              <a:extLst>
                <a:ext uri="{FF2B5EF4-FFF2-40B4-BE49-F238E27FC236}">
                  <a16:creationId xmlns:a16="http://schemas.microsoft.com/office/drawing/2014/main" id="{D0824019-D8B9-B79C-663C-5EBC3F402B8B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5" name="TextBox 48">
              <a:extLst>
                <a:ext uri="{FF2B5EF4-FFF2-40B4-BE49-F238E27FC236}">
                  <a16:creationId xmlns:a16="http://schemas.microsoft.com/office/drawing/2014/main" id="{A1895956-3CDE-1FE8-59B2-C016B66BFC9F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6" name="Group 46">
            <a:extLst>
              <a:ext uri="{FF2B5EF4-FFF2-40B4-BE49-F238E27FC236}">
                <a16:creationId xmlns:a16="http://schemas.microsoft.com/office/drawing/2014/main" id="{E6C83C64-01AE-8DE6-7ECA-6F9F8587BB1D}"/>
              </a:ext>
            </a:extLst>
          </p:cNvPr>
          <p:cNvGrpSpPr/>
          <p:nvPr/>
        </p:nvGrpSpPr>
        <p:grpSpPr>
          <a:xfrm rot="2700000">
            <a:off x="5767798" y="5404590"/>
            <a:ext cx="293842" cy="293842"/>
            <a:chOff x="0" y="-3"/>
            <a:chExt cx="812800" cy="812799"/>
          </a:xfrm>
        </p:grpSpPr>
        <p:sp>
          <p:nvSpPr>
            <p:cNvPr id="277" name="Freeform 47">
              <a:extLst>
                <a:ext uri="{FF2B5EF4-FFF2-40B4-BE49-F238E27FC236}">
                  <a16:creationId xmlns:a16="http://schemas.microsoft.com/office/drawing/2014/main" id="{71A6563B-0E9A-9DE6-C4FC-9C4E50EFD05B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8" name="TextBox 48">
              <a:extLst>
                <a:ext uri="{FF2B5EF4-FFF2-40B4-BE49-F238E27FC236}">
                  <a16:creationId xmlns:a16="http://schemas.microsoft.com/office/drawing/2014/main" id="{971B6E23-8281-337E-D8D5-7F8F3D858FBC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2" name="Group 46">
            <a:extLst>
              <a:ext uri="{FF2B5EF4-FFF2-40B4-BE49-F238E27FC236}">
                <a16:creationId xmlns:a16="http://schemas.microsoft.com/office/drawing/2014/main" id="{B30573ED-8FE0-B354-A732-76FAAFEBC8F2}"/>
              </a:ext>
            </a:extLst>
          </p:cNvPr>
          <p:cNvGrpSpPr/>
          <p:nvPr/>
        </p:nvGrpSpPr>
        <p:grpSpPr>
          <a:xfrm rot="2700000">
            <a:off x="7542770" y="1551601"/>
            <a:ext cx="293842" cy="293842"/>
            <a:chOff x="0" y="-3"/>
            <a:chExt cx="812800" cy="812799"/>
          </a:xfrm>
        </p:grpSpPr>
        <p:sp>
          <p:nvSpPr>
            <p:cNvPr id="283" name="Freeform 47">
              <a:extLst>
                <a:ext uri="{FF2B5EF4-FFF2-40B4-BE49-F238E27FC236}">
                  <a16:creationId xmlns:a16="http://schemas.microsoft.com/office/drawing/2014/main" id="{76F32264-1F94-0786-17F2-73FC3CC708E7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84" name="TextBox 48">
              <a:extLst>
                <a:ext uri="{FF2B5EF4-FFF2-40B4-BE49-F238E27FC236}">
                  <a16:creationId xmlns:a16="http://schemas.microsoft.com/office/drawing/2014/main" id="{951B7A61-80EC-1C9E-C976-53FE75A4B698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8" name="Group 46">
            <a:extLst>
              <a:ext uri="{FF2B5EF4-FFF2-40B4-BE49-F238E27FC236}">
                <a16:creationId xmlns:a16="http://schemas.microsoft.com/office/drawing/2014/main" id="{C262ED28-1C78-DAFC-BE43-FCF50482F0D3}"/>
              </a:ext>
            </a:extLst>
          </p:cNvPr>
          <p:cNvGrpSpPr/>
          <p:nvPr/>
        </p:nvGrpSpPr>
        <p:grpSpPr>
          <a:xfrm rot="2700000">
            <a:off x="8847847" y="4527440"/>
            <a:ext cx="293842" cy="293842"/>
            <a:chOff x="0" y="-3"/>
            <a:chExt cx="812800" cy="812799"/>
          </a:xfrm>
        </p:grpSpPr>
        <p:sp>
          <p:nvSpPr>
            <p:cNvPr id="289" name="Freeform 47">
              <a:extLst>
                <a:ext uri="{FF2B5EF4-FFF2-40B4-BE49-F238E27FC236}">
                  <a16:creationId xmlns:a16="http://schemas.microsoft.com/office/drawing/2014/main" id="{06AD2BCF-EA3C-DE94-618F-037908C2B538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0" name="TextBox 48">
              <a:extLst>
                <a:ext uri="{FF2B5EF4-FFF2-40B4-BE49-F238E27FC236}">
                  <a16:creationId xmlns:a16="http://schemas.microsoft.com/office/drawing/2014/main" id="{CA18AAEA-BA5F-B889-9CCD-D386CBE8AE78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94" name="Group 46">
            <a:extLst>
              <a:ext uri="{FF2B5EF4-FFF2-40B4-BE49-F238E27FC236}">
                <a16:creationId xmlns:a16="http://schemas.microsoft.com/office/drawing/2014/main" id="{CB89123A-3B99-2D64-0ABF-AD56C5BA56ED}"/>
              </a:ext>
            </a:extLst>
          </p:cNvPr>
          <p:cNvGrpSpPr/>
          <p:nvPr/>
        </p:nvGrpSpPr>
        <p:grpSpPr>
          <a:xfrm rot="2700000">
            <a:off x="10338701" y="2820590"/>
            <a:ext cx="293842" cy="293842"/>
            <a:chOff x="0" y="-3"/>
            <a:chExt cx="812800" cy="812799"/>
          </a:xfrm>
        </p:grpSpPr>
        <p:sp>
          <p:nvSpPr>
            <p:cNvPr id="295" name="Freeform 47">
              <a:extLst>
                <a:ext uri="{FF2B5EF4-FFF2-40B4-BE49-F238E27FC236}">
                  <a16:creationId xmlns:a16="http://schemas.microsoft.com/office/drawing/2014/main" id="{73ADEEDB-6FF5-19D6-474C-3D26524F209A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6" name="TextBox 48">
              <a:extLst>
                <a:ext uri="{FF2B5EF4-FFF2-40B4-BE49-F238E27FC236}">
                  <a16:creationId xmlns:a16="http://schemas.microsoft.com/office/drawing/2014/main" id="{EE779F7C-E319-A910-AF36-A49C1A5E82FC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97" name="Group 46">
            <a:extLst>
              <a:ext uri="{FF2B5EF4-FFF2-40B4-BE49-F238E27FC236}">
                <a16:creationId xmlns:a16="http://schemas.microsoft.com/office/drawing/2014/main" id="{D9C7FC07-1337-58C5-3C61-1A7243F7A7CE}"/>
              </a:ext>
            </a:extLst>
          </p:cNvPr>
          <p:cNvGrpSpPr/>
          <p:nvPr/>
        </p:nvGrpSpPr>
        <p:grpSpPr>
          <a:xfrm rot="2700000">
            <a:off x="10282649" y="5574777"/>
            <a:ext cx="334403" cy="377731"/>
            <a:chOff x="-251895" y="-371746"/>
            <a:chExt cx="924995" cy="1044846"/>
          </a:xfrm>
        </p:grpSpPr>
        <p:sp>
          <p:nvSpPr>
            <p:cNvPr id="298" name="Freeform 47">
              <a:extLst>
                <a:ext uri="{FF2B5EF4-FFF2-40B4-BE49-F238E27FC236}">
                  <a16:creationId xmlns:a16="http://schemas.microsoft.com/office/drawing/2014/main" id="{0B2C0E3A-54CA-58EB-28B1-FD7EEDD452EE}"/>
                </a:ext>
              </a:extLst>
            </p:cNvPr>
            <p:cNvSpPr/>
            <p:nvPr/>
          </p:nvSpPr>
          <p:spPr>
            <a:xfrm>
              <a:off x="-251895" y="-371746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99" name="TextBox 48">
              <a:extLst>
                <a:ext uri="{FF2B5EF4-FFF2-40B4-BE49-F238E27FC236}">
                  <a16:creationId xmlns:a16="http://schemas.microsoft.com/office/drawing/2014/main" id="{B1CB9DC7-9064-C1AF-E0CB-1F489E50F4A6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00" name="Group 65">
            <a:extLst>
              <a:ext uri="{FF2B5EF4-FFF2-40B4-BE49-F238E27FC236}">
                <a16:creationId xmlns:a16="http://schemas.microsoft.com/office/drawing/2014/main" id="{EFFAF561-24B0-3410-7027-B10E2C3F7DEA}"/>
              </a:ext>
            </a:extLst>
          </p:cNvPr>
          <p:cNvGrpSpPr/>
          <p:nvPr/>
        </p:nvGrpSpPr>
        <p:grpSpPr>
          <a:xfrm>
            <a:off x="6400381" y="5492006"/>
            <a:ext cx="220832" cy="193228"/>
            <a:chOff x="46236" y="86193"/>
            <a:chExt cx="812800" cy="711200"/>
          </a:xfrm>
        </p:grpSpPr>
        <p:sp>
          <p:nvSpPr>
            <p:cNvPr id="301" name="Freeform 66">
              <a:extLst>
                <a:ext uri="{FF2B5EF4-FFF2-40B4-BE49-F238E27FC236}">
                  <a16:creationId xmlns:a16="http://schemas.microsoft.com/office/drawing/2014/main" id="{07C188A3-5D83-A398-D0CE-D9E39158A8DB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2" name="TextBox 67">
              <a:extLst>
                <a:ext uri="{FF2B5EF4-FFF2-40B4-BE49-F238E27FC236}">
                  <a16:creationId xmlns:a16="http://schemas.microsoft.com/office/drawing/2014/main" id="{4B1A172B-D918-F615-8791-5E6BC0EBFD1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06" name="Group 62">
            <a:extLst>
              <a:ext uri="{FF2B5EF4-FFF2-40B4-BE49-F238E27FC236}">
                <a16:creationId xmlns:a16="http://schemas.microsoft.com/office/drawing/2014/main" id="{BC29F444-72AB-EC36-8CDE-2B960E7E973B}"/>
              </a:ext>
            </a:extLst>
          </p:cNvPr>
          <p:cNvGrpSpPr/>
          <p:nvPr/>
        </p:nvGrpSpPr>
        <p:grpSpPr>
          <a:xfrm>
            <a:off x="9024065" y="1687867"/>
            <a:ext cx="242972" cy="242972"/>
            <a:chOff x="0" y="0"/>
            <a:chExt cx="812800" cy="812800"/>
          </a:xfrm>
        </p:grpSpPr>
        <p:sp>
          <p:nvSpPr>
            <p:cNvPr id="307" name="Freeform 63">
              <a:extLst>
                <a:ext uri="{FF2B5EF4-FFF2-40B4-BE49-F238E27FC236}">
                  <a16:creationId xmlns:a16="http://schemas.microsoft.com/office/drawing/2014/main" id="{158C8F68-4FE3-6CBB-C4B0-48829974459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8" name="TextBox 64">
              <a:extLst>
                <a:ext uri="{FF2B5EF4-FFF2-40B4-BE49-F238E27FC236}">
                  <a16:creationId xmlns:a16="http://schemas.microsoft.com/office/drawing/2014/main" id="{C0A8BEE9-3C1F-9FE7-CC6C-E27910DA7C2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09" name="Group 65">
            <a:extLst>
              <a:ext uri="{FF2B5EF4-FFF2-40B4-BE49-F238E27FC236}">
                <a16:creationId xmlns:a16="http://schemas.microsoft.com/office/drawing/2014/main" id="{3A819A5E-5D9B-92FE-4113-D829AEA9C77F}"/>
              </a:ext>
            </a:extLst>
          </p:cNvPr>
          <p:cNvGrpSpPr/>
          <p:nvPr/>
        </p:nvGrpSpPr>
        <p:grpSpPr>
          <a:xfrm>
            <a:off x="4148327" y="5158639"/>
            <a:ext cx="220832" cy="193228"/>
            <a:chOff x="46236" y="86193"/>
            <a:chExt cx="812800" cy="711200"/>
          </a:xfrm>
        </p:grpSpPr>
        <p:sp>
          <p:nvSpPr>
            <p:cNvPr id="310" name="Freeform 66">
              <a:extLst>
                <a:ext uri="{FF2B5EF4-FFF2-40B4-BE49-F238E27FC236}">
                  <a16:creationId xmlns:a16="http://schemas.microsoft.com/office/drawing/2014/main" id="{48DCF3CE-47E0-C74C-90C2-5B7779CA042A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11" name="TextBox 67">
              <a:extLst>
                <a:ext uri="{FF2B5EF4-FFF2-40B4-BE49-F238E27FC236}">
                  <a16:creationId xmlns:a16="http://schemas.microsoft.com/office/drawing/2014/main" id="{CADF9BAC-5337-5264-77E9-8235A92F774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2" name="Group 62">
            <a:extLst>
              <a:ext uri="{FF2B5EF4-FFF2-40B4-BE49-F238E27FC236}">
                <a16:creationId xmlns:a16="http://schemas.microsoft.com/office/drawing/2014/main" id="{051D4F86-4160-3C27-9B40-33E18D012446}"/>
              </a:ext>
            </a:extLst>
          </p:cNvPr>
          <p:cNvGrpSpPr/>
          <p:nvPr/>
        </p:nvGrpSpPr>
        <p:grpSpPr>
          <a:xfrm>
            <a:off x="5407919" y="6015420"/>
            <a:ext cx="242972" cy="242972"/>
            <a:chOff x="0" y="0"/>
            <a:chExt cx="812800" cy="812800"/>
          </a:xfrm>
        </p:grpSpPr>
        <p:sp>
          <p:nvSpPr>
            <p:cNvPr id="313" name="Freeform 63">
              <a:extLst>
                <a:ext uri="{FF2B5EF4-FFF2-40B4-BE49-F238E27FC236}">
                  <a16:creationId xmlns:a16="http://schemas.microsoft.com/office/drawing/2014/main" id="{25916E36-3174-49C5-1F40-15655235CC9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14" name="TextBox 64">
              <a:extLst>
                <a:ext uri="{FF2B5EF4-FFF2-40B4-BE49-F238E27FC236}">
                  <a16:creationId xmlns:a16="http://schemas.microsoft.com/office/drawing/2014/main" id="{6B0D24FE-E5D9-5390-854E-9B225F4FD13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5" name="Group 62">
            <a:extLst>
              <a:ext uri="{FF2B5EF4-FFF2-40B4-BE49-F238E27FC236}">
                <a16:creationId xmlns:a16="http://schemas.microsoft.com/office/drawing/2014/main" id="{A1332DAB-2076-FDEC-0DC5-F95E0BE3C55A}"/>
              </a:ext>
            </a:extLst>
          </p:cNvPr>
          <p:cNvGrpSpPr/>
          <p:nvPr/>
        </p:nvGrpSpPr>
        <p:grpSpPr>
          <a:xfrm>
            <a:off x="5359297" y="4136448"/>
            <a:ext cx="242972" cy="242972"/>
            <a:chOff x="0" y="0"/>
            <a:chExt cx="812800" cy="812800"/>
          </a:xfrm>
        </p:grpSpPr>
        <p:sp>
          <p:nvSpPr>
            <p:cNvPr id="316" name="Freeform 63">
              <a:extLst>
                <a:ext uri="{FF2B5EF4-FFF2-40B4-BE49-F238E27FC236}">
                  <a16:creationId xmlns:a16="http://schemas.microsoft.com/office/drawing/2014/main" id="{489E5918-179C-C793-2CA0-CF568227A8A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17" name="TextBox 64">
              <a:extLst>
                <a:ext uri="{FF2B5EF4-FFF2-40B4-BE49-F238E27FC236}">
                  <a16:creationId xmlns:a16="http://schemas.microsoft.com/office/drawing/2014/main" id="{20248E7F-9485-9386-C618-7F5C3500B7F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" name="Group 65">
            <a:extLst>
              <a:ext uri="{FF2B5EF4-FFF2-40B4-BE49-F238E27FC236}">
                <a16:creationId xmlns:a16="http://schemas.microsoft.com/office/drawing/2014/main" id="{9CB793C4-F820-5CED-1956-DE1011B63287}"/>
              </a:ext>
            </a:extLst>
          </p:cNvPr>
          <p:cNvGrpSpPr/>
          <p:nvPr/>
        </p:nvGrpSpPr>
        <p:grpSpPr>
          <a:xfrm>
            <a:off x="8006759" y="4481133"/>
            <a:ext cx="220832" cy="193228"/>
            <a:chOff x="46236" y="86193"/>
            <a:chExt cx="812800" cy="711200"/>
          </a:xfrm>
        </p:grpSpPr>
        <p:sp>
          <p:nvSpPr>
            <p:cNvPr id="6" name="Freeform 66">
              <a:extLst>
                <a:ext uri="{FF2B5EF4-FFF2-40B4-BE49-F238E27FC236}">
                  <a16:creationId xmlns:a16="http://schemas.microsoft.com/office/drawing/2014/main" id="{FB017547-3037-0272-6B2D-67AA01D6C94E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TextBox 67">
              <a:extLst>
                <a:ext uri="{FF2B5EF4-FFF2-40B4-BE49-F238E27FC236}">
                  <a16:creationId xmlns:a16="http://schemas.microsoft.com/office/drawing/2014/main" id="{4E14D139-6277-03D4-23BF-95D14031014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094320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005BA7-C7FD-BEEB-1660-E4494ED30E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3C07A7B-DF3E-739B-C8C1-3CEB816815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5794291"/>
              </p:ext>
            </p:extLst>
          </p:nvPr>
        </p:nvGraphicFramePr>
        <p:xfrm>
          <a:off x="2674250" y="775330"/>
          <a:ext cx="7901520" cy="67320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8356">
                  <a:extLst>
                    <a:ext uri="{9D8B030D-6E8A-4147-A177-3AD203B41FA5}">
                      <a16:colId xmlns:a16="http://schemas.microsoft.com/office/drawing/2014/main" val="1026569890"/>
                    </a:ext>
                  </a:extLst>
                </a:gridCol>
                <a:gridCol w="981080">
                  <a:extLst>
                    <a:ext uri="{9D8B030D-6E8A-4147-A177-3AD203B41FA5}">
                      <a16:colId xmlns:a16="http://schemas.microsoft.com/office/drawing/2014/main" val="2584035475"/>
                    </a:ext>
                  </a:extLst>
                </a:gridCol>
                <a:gridCol w="885820">
                  <a:extLst>
                    <a:ext uri="{9D8B030D-6E8A-4147-A177-3AD203B41FA5}">
                      <a16:colId xmlns:a16="http://schemas.microsoft.com/office/drawing/2014/main" val="2499095211"/>
                    </a:ext>
                  </a:extLst>
                </a:gridCol>
                <a:gridCol w="1007794">
                  <a:extLst>
                    <a:ext uri="{9D8B030D-6E8A-4147-A177-3AD203B41FA5}">
                      <a16:colId xmlns:a16="http://schemas.microsoft.com/office/drawing/2014/main" val="638243230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2683907801"/>
                    </a:ext>
                  </a:extLst>
                </a:gridCol>
                <a:gridCol w="1062306">
                  <a:extLst>
                    <a:ext uri="{9D8B030D-6E8A-4147-A177-3AD203B41FA5}">
                      <a16:colId xmlns:a16="http://schemas.microsoft.com/office/drawing/2014/main" val="285892142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4241386595"/>
                    </a:ext>
                  </a:extLst>
                </a:gridCol>
                <a:gridCol w="1017164">
                  <a:extLst>
                    <a:ext uri="{9D8B030D-6E8A-4147-A177-3AD203B41FA5}">
                      <a16:colId xmlns:a16="http://schemas.microsoft.com/office/drawing/2014/main" val="1823534795"/>
                    </a:ext>
                  </a:extLst>
                </a:gridCol>
              </a:tblGrid>
              <a:tr h="503477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Monday 10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Tuesday 11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Wednesday 12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Thursday 13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Friday 14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2736877"/>
                  </a:ext>
                </a:extLst>
              </a:tr>
              <a:tr h="64299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  <a:p>
                      <a:pPr algn="ctr"/>
                      <a:endParaRPr lang="en-US" sz="9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2757807"/>
                  </a:ext>
                </a:extLst>
              </a:tr>
              <a:tr h="1421582">
                <a:tc rowSpan="5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Creative cooking</a:t>
                      </a:r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r>
                        <a:rPr lang="en-US" sz="1000" dirty="0"/>
                        <a:t>10.00-12.30</a:t>
                      </a:r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r>
                        <a:rPr lang="en-US" sz="1000" dirty="0"/>
                        <a:t>with Emma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Max of 5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  <a:p>
                      <a:pPr algn="ctr"/>
                      <a:r>
                        <a:rPr lang="en-US" sz="900" dirty="0"/>
                        <a:t>Employability skills/CV building </a:t>
                      </a:r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r>
                        <a:rPr lang="en-US" sz="1000" dirty="0"/>
                        <a:t>10.00-12.00</a:t>
                      </a:r>
                    </a:p>
                    <a:p>
                      <a:pPr algn="ctr"/>
                      <a:r>
                        <a:rPr lang="en-US" sz="1000" dirty="0"/>
                        <a:t>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Young persons’ </a:t>
                      </a:r>
                    </a:p>
                    <a:p>
                      <a:pPr algn="ctr"/>
                      <a:r>
                        <a:rPr lang="en-US" sz="1000" dirty="0"/>
                        <a:t>(18-25) </a:t>
                      </a:r>
                    </a:p>
                    <a:p>
                      <a:pPr algn="ctr"/>
                      <a:r>
                        <a:rPr lang="en-US" sz="1000" dirty="0"/>
                        <a:t>drop-in</a:t>
                      </a:r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r>
                        <a:rPr lang="en-US" sz="1000" dirty="0"/>
                        <a:t> 9.30-10.30 </a:t>
                      </a:r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r>
                        <a:rPr lang="en-US" sz="1000" dirty="0"/>
                        <a:t>With Caroline and</a:t>
                      </a:r>
                    </a:p>
                    <a:p>
                      <a:pPr algn="ctr"/>
                      <a:r>
                        <a:rPr lang="en-US" sz="1000" dirty="0"/>
                        <a:t>Emma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Employability support </a:t>
                      </a:r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r>
                        <a:rPr lang="en-US" sz="1000" dirty="0"/>
                        <a:t>9.30-10.30 </a:t>
                      </a:r>
                    </a:p>
                    <a:p>
                      <a:pPr algn="ctr"/>
                      <a:endParaRPr lang="en-US" sz="10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r>
                        <a:rPr lang="en-US" sz="1000" dirty="0"/>
                        <a:t>Diversity and Inclusion</a:t>
                      </a:r>
                    </a:p>
                    <a:p>
                      <a:pPr algn="ctr"/>
                      <a:r>
                        <a:rPr lang="en-US" sz="1000" dirty="0"/>
                        <a:t>Group</a:t>
                      </a:r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r>
                        <a:rPr lang="en-US" sz="1000" dirty="0"/>
                        <a:t>10.00-12.00</a:t>
                      </a:r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r>
                        <a:rPr lang="en-US" sz="1000" dirty="0"/>
                        <a:t>With Caroline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Creative media</a:t>
                      </a:r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r>
                        <a:rPr lang="en-US" sz="1000" dirty="0"/>
                        <a:t>10.00-12.00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Cognitive </a:t>
                      </a:r>
                      <a:r>
                        <a:rPr lang="en-US" sz="1000" dirty="0" err="1"/>
                        <a:t>Behavioural</a:t>
                      </a:r>
                      <a:r>
                        <a:rPr lang="en-US" sz="1000" dirty="0"/>
                        <a:t> Therapy</a:t>
                      </a:r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r>
                        <a:rPr lang="en-US" sz="1000" dirty="0"/>
                        <a:t>(by appointment only)</a:t>
                      </a:r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r>
                        <a:rPr lang="en-US" sz="1000" dirty="0"/>
                        <a:t>With The Listening Collective</a:t>
                      </a:r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endParaRPr lang="en-US" sz="10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Back to Work Skills</a:t>
                      </a:r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r>
                        <a:rPr lang="en-US" sz="1000" dirty="0"/>
                        <a:t>10.00-11.00</a:t>
                      </a:r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r>
                        <a:rPr lang="en-US" sz="1000" dirty="0"/>
                        <a:t>With Steve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376986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FITNESS</a:t>
                      </a:r>
                    </a:p>
                    <a:p>
                      <a:pPr lvl="0" algn="ctr">
                        <a:buNone/>
                      </a:pPr>
                      <a:endParaRPr lang="en-US" sz="1000" dirty="0"/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10.00-12.00</a:t>
                      </a:r>
                    </a:p>
                    <a:p>
                      <a:pPr lvl="0" algn="ctr">
                        <a:buNone/>
                      </a:pPr>
                      <a:endParaRPr lang="en-US" sz="1000" dirty="0"/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With TKO</a:t>
                      </a:r>
                    </a:p>
                    <a:p>
                      <a:pPr lvl="0" algn="ctr">
                        <a:buNone/>
                      </a:pPr>
                      <a:endParaRPr lang="en-US" sz="1000" dirty="0"/>
                    </a:p>
                    <a:p>
                      <a:pPr lvl="0" algn="ctr">
                        <a:buNone/>
                      </a:pPr>
                      <a:endParaRPr lang="en-GB" sz="10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/>
                        <a:t>Mindfulness</a:t>
                      </a:r>
                    </a:p>
                    <a:p>
                      <a:pPr lvl="0" algn="ctr">
                        <a:buNone/>
                      </a:pPr>
                      <a:endParaRPr lang="en-US" sz="1000" dirty="0"/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10.30-11.30</a:t>
                      </a:r>
                    </a:p>
                    <a:p>
                      <a:pPr lvl="0" algn="ctr">
                        <a:buNone/>
                      </a:pPr>
                      <a:endParaRPr lang="en-US" sz="1000" dirty="0"/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With Emma</a:t>
                      </a:r>
                      <a:endParaRPr lang="en-GB" sz="10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0330453"/>
                  </a:ext>
                </a:extLst>
              </a:tr>
              <a:tr h="82925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Creative writing</a:t>
                      </a:r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r>
                        <a:rPr lang="en-US" sz="1000" dirty="0"/>
                        <a:t>11.00-12.00</a:t>
                      </a:r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r>
                        <a:rPr lang="en-US" sz="1000" dirty="0"/>
                        <a:t>With Emma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0250301"/>
                  </a:ext>
                </a:extLst>
              </a:tr>
              <a:tr h="22705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/>
                        <a:t>Roots and branches 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(talking group)</a:t>
                      </a:r>
                    </a:p>
                    <a:p>
                      <a:pPr lvl="0" algn="ctr">
                        <a:buNone/>
                      </a:pPr>
                      <a:endParaRPr lang="en-US" sz="1000" dirty="0"/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13.00-14.00</a:t>
                      </a:r>
                    </a:p>
                    <a:p>
                      <a:pPr lvl="0" algn="ctr">
                        <a:buNone/>
                      </a:pPr>
                      <a:endParaRPr lang="en-US" sz="1000" dirty="0"/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With Steve</a:t>
                      </a:r>
                      <a:endParaRPr lang="en-GB" sz="1000" dirty="0"/>
                    </a:p>
                    <a:p>
                      <a:pPr lvl="0" algn="ctr">
                        <a:buNone/>
                      </a:pPr>
                      <a:endParaRPr lang="en-GB" sz="10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+mn-lt"/>
                        </a:rPr>
                        <a:t>Green fingers (healthy living and healthy environment)</a:t>
                      </a:r>
                    </a:p>
                    <a:p>
                      <a:pPr lvl="0" algn="ctr">
                        <a:buNone/>
                      </a:pP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+mn-lt"/>
                        </a:rPr>
                        <a:t>13.00-15.00</a:t>
                      </a:r>
                    </a:p>
                    <a:p>
                      <a:pPr lvl="0" algn="ctr">
                        <a:buNone/>
                      </a:pP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+mn-lt"/>
                        </a:rPr>
                        <a:t>With Caroline</a:t>
                      </a:r>
                      <a:endParaRPr lang="en-GB" sz="1000" dirty="0"/>
                    </a:p>
                    <a:p>
                      <a:pPr lvl="0" algn="ctr">
                        <a:buNone/>
                      </a:pPr>
                      <a:endParaRPr lang="en-GB" sz="10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641708"/>
                  </a:ext>
                </a:extLst>
              </a:tr>
              <a:tr h="104080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/>
                        <a:t>Puzzles, quizzes, games</a:t>
                      </a:r>
                    </a:p>
                    <a:p>
                      <a:pPr lvl="0" algn="ctr">
                        <a:buNone/>
                      </a:pPr>
                      <a:endParaRPr lang="en-US" sz="1000" dirty="0"/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13.00-14.00</a:t>
                      </a:r>
                    </a:p>
                    <a:p>
                      <a:pPr lvl="0" algn="ctr">
                        <a:buNone/>
                      </a:pPr>
                      <a:endParaRPr lang="en-US" sz="10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Housing</a:t>
                      </a:r>
                    </a:p>
                    <a:p>
                      <a:pPr algn="ctr"/>
                      <a:r>
                        <a:rPr lang="en-GB" sz="1000" dirty="0"/>
                        <a:t>drop in</a:t>
                      </a:r>
                    </a:p>
                    <a:p>
                      <a:pPr lvl="0" algn="ctr">
                        <a:buNone/>
                      </a:pPr>
                      <a:endParaRPr lang="en-US" sz="1000" dirty="0"/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12.00-13.00</a:t>
                      </a:r>
                    </a:p>
                    <a:p>
                      <a:pPr lvl="0" algn="ctr">
                        <a:buNone/>
                      </a:pPr>
                      <a:endParaRPr lang="en-US" sz="1000" dirty="0"/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With Caroline</a:t>
                      </a:r>
                      <a:endParaRPr lang="en-GB" sz="14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/>
                        <a:t>Art and crafts </a:t>
                      </a:r>
                    </a:p>
                    <a:p>
                      <a:pPr lvl="0" algn="ctr">
                        <a:buNone/>
                      </a:pPr>
                      <a:endParaRPr lang="en-US" sz="1000" dirty="0"/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13.00-15.00</a:t>
                      </a:r>
                    </a:p>
                    <a:p>
                      <a:pPr lvl="0" algn="ctr">
                        <a:buNone/>
                      </a:pPr>
                      <a:endParaRPr lang="en-US" sz="1000" dirty="0"/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With TIPP</a:t>
                      </a:r>
                      <a:endParaRPr lang="en-GB" sz="14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Finance</a:t>
                      </a:r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r>
                        <a:rPr lang="en-US" sz="1000" dirty="0"/>
                        <a:t>13.00-14.00</a:t>
                      </a:r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r>
                        <a:rPr lang="en-US" sz="1000" dirty="0"/>
                        <a:t>Emma</a:t>
                      </a:r>
                      <a:endParaRPr lang="en-GB" sz="14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6691374"/>
                  </a:ext>
                </a:extLst>
              </a:tr>
              <a:tr h="0"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err="1"/>
                        <a:t>ManPlan</a:t>
                      </a:r>
                      <a:endParaRPr lang="en-US" sz="10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14.00-15.00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FITNESS</a:t>
                      </a:r>
                    </a:p>
                    <a:p>
                      <a:pPr lvl="0" algn="ctr">
                        <a:buNone/>
                      </a:pPr>
                      <a:endParaRPr lang="en-US" sz="1000" dirty="0"/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13.00-15.00</a:t>
                      </a:r>
                    </a:p>
                    <a:p>
                      <a:pPr lvl="0" algn="ctr">
                        <a:buNone/>
                      </a:pPr>
                      <a:endParaRPr lang="en-US" sz="1000" dirty="0"/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With TKO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Hub induction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(Meet the team and enroll!)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14.00 – 15.00</a:t>
                      </a:r>
                      <a:endParaRPr lang="en-GB" sz="14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4157388"/>
                  </a:ext>
                </a:extLst>
              </a:tr>
              <a:tr h="977338"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/>
                        <a:t>Women's drop-in</a:t>
                      </a:r>
                    </a:p>
                    <a:p>
                      <a:pPr lvl="0" algn="ctr">
                        <a:buNone/>
                      </a:pPr>
                      <a:endParaRPr lang="en-US" sz="1000" dirty="0"/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14.00-15.00</a:t>
                      </a:r>
                    </a:p>
                    <a:p>
                      <a:pPr lvl="0" algn="ctr">
                        <a:buNone/>
                      </a:pPr>
                      <a:endParaRPr lang="en-US" sz="1000" dirty="0"/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With Emma</a:t>
                      </a:r>
                      <a:endParaRPr lang="en-GB" sz="1000" dirty="0"/>
                    </a:p>
                    <a:p>
                      <a:pPr lvl="0" algn="ctr">
                        <a:buNone/>
                      </a:pPr>
                      <a:endParaRPr lang="en-GB" sz="10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010415"/>
                  </a:ext>
                </a:extLst>
              </a:tr>
              <a:tr h="826920">
                <a:tc gridSpan="2"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45720" marR="4572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lvl="0" algn="ctr">
                        <a:buNone/>
                      </a:pPr>
                      <a:endParaRPr lang="en-GB" sz="9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2722096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6F143B50-7F30-4F7D-0712-C4190812E566}"/>
              </a:ext>
            </a:extLst>
          </p:cNvPr>
          <p:cNvGrpSpPr/>
          <p:nvPr/>
        </p:nvGrpSpPr>
        <p:grpSpPr>
          <a:xfrm>
            <a:off x="192834" y="1887379"/>
            <a:ext cx="2407692" cy="4953624"/>
            <a:chOff x="-4195" y="24073"/>
            <a:chExt cx="877073" cy="173811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F6E8523D-A31F-79E8-00E2-34DF6124C5A8}"/>
                </a:ext>
              </a:extLst>
            </p:cNvPr>
            <p:cNvSpPr/>
            <p:nvPr/>
          </p:nvSpPr>
          <p:spPr>
            <a:xfrm>
              <a:off x="4103" y="24073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E6BCFBE2-4B97-9B0B-76AC-FE5702159918}"/>
                </a:ext>
              </a:extLst>
            </p:cNvPr>
            <p:cNvSpPr txBox="1"/>
            <p:nvPr/>
          </p:nvSpPr>
          <p:spPr>
            <a:xfrm>
              <a:off x="-4195" y="64308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600" b="1" dirty="0">
                  <a:solidFill>
                    <a:srgbClr val="FFFFFF"/>
                  </a:solidFill>
                  <a:latin typeface="DM Sans"/>
                </a:rPr>
                <a:t>Bradford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Monday - Friday</a:t>
              </a: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Monday and Tuesday 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we are based at: Fountains Church, </a:t>
              </a:r>
              <a:r>
                <a:rPr lang="en-US" sz="1100" dirty="0" err="1">
                  <a:solidFill>
                    <a:srgbClr val="FFFFFF"/>
                  </a:solidFill>
                  <a:latin typeface="DM Sans"/>
                </a:rPr>
                <a:t>Glydegate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, BD5 0BQ</a:t>
              </a:r>
              <a:endParaRPr lang="en-US" sz="1100" b="1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Wednesday, Thursday and Friday 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we are based at: The Cube, 1 </a:t>
              </a:r>
              <a:r>
                <a:rPr lang="en-US" sz="1100" dirty="0" err="1">
                  <a:solidFill>
                    <a:srgbClr val="FFFFFF"/>
                  </a:solidFill>
                  <a:latin typeface="DM Sans"/>
                </a:rPr>
                <a:t>Glydegate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, Bradford, BD5 0BQ</a:t>
              </a: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chemeClr val="bg1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Contact numbers: 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07586552856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07813197403</a:t>
              </a:r>
              <a:endParaRPr lang="en-GB" sz="1100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endParaRPr lang="en-GB" sz="1400" dirty="0">
                <a:solidFill>
                  <a:schemeClr val="bg1"/>
                </a:solidFill>
                <a:latin typeface="DM Sans" pitchFamily="2" charset="0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A33C5BA5-523D-E9B7-F7CA-5A18AF69BA1A}"/>
              </a:ext>
            </a:extLst>
          </p:cNvPr>
          <p:cNvGrpSpPr/>
          <p:nvPr/>
        </p:nvGrpSpPr>
        <p:grpSpPr>
          <a:xfrm rot="2700000">
            <a:off x="197540" y="1275952"/>
            <a:ext cx="293842" cy="293842"/>
            <a:chOff x="0" y="-3"/>
            <a:chExt cx="812800" cy="812799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147419C6-20A3-6855-F864-7753F9879316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634B575B-180B-5ADB-5E83-9977BF6B7E3B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3CF9D9D3-CD4C-66BC-CD92-C86AE892CD09}"/>
              </a:ext>
            </a:extLst>
          </p:cNvPr>
          <p:cNvGrpSpPr/>
          <p:nvPr/>
        </p:nvGrpSpPr>
        <p:grpSpPr>
          <a:xfrm>
            <a:off x="177083" y="6696037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0E40B45E-9F44-75C5-584A-26735A64D05A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3AAF9310-68FD-9C42-873E-FD07BC352C1A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3DBC7004-E247-6D7A-35A8-F74240675B3C}"/>
              </a:ext>
            </a:extLst>
          </p:cNvPr>
          <p:cNvGrpSpPr/>
          <p:nvPr/>
        </p:nvGrpSpPr>
        <p:grpSpPr>
          <a:xfrm>
            <a:off x="195762" y="180209"/>
            <a:ext cx="220832" cy="193228"/>
            <a:chOff x="46236" y="86193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91A01001-F462-1C10-5994-35C8B1807A35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7A62FA30-0EEA-28AE-7226-047B54C9A36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A4B24A60-86E8-7BBC-93E7-0D4602CF8705}"/>
              </a:ext>
            </a:extLst>
          </p:cNvPr>
          <p:cNvSpPr txBox="1"/>
          <p:nvPr/>
        </p:nvSpPr>
        <p:spPr>
          <a:xfrm>
            <a:off x="2570277" y="90348"/>
            <a:ext cx="6688887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dirty="0">
                <a:solidFill>
                  <a:srgbClr val="000000"/>
                </a:solidFill>
                <a:latin typeface="DM Sans Bold"/>
              </a:rPr>
              <a:t>CFO Evolution – November 2025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4B458A07-9CDD-0863-A943-9439132A062F}"/>
              </a:ext>
            </a:extLst>
          </p:cNvPr>
          <p:cNvSpPr txBox="1"/>
          <p:nvPr/>
        </p:nvSpPr>
        <p:spPr>
          <a:xfrm>
            <a:off x="658981" y="127955"/>
            <a:ext cx="1826812" cy="3508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b="1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2C5FE39A-1F7E-62FA-2B68-0EFAFC103384}"/>
              </a:ext>
            </a:extLst>
          </p:cNvPr>
          <p:cNvSpPr txBox="1"/>
          <p:nvPr/>
        </p:nvSpPr>
        <p:spPr>
          <a:xfrm>
            <a:off x="658981" y="545468"/>
            <a:ext cx="1910578" cy="5303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b="1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2A2AC5E6-B527-7D88-F303-74D0E3B42448}"/>
              </a:ext>
            </a:extLst>
          </p:cNvPr>
          <p:cNvSpPr txBox="1"/>
          <p:nvPr/>
        </p:nvSpPr>
        <p:spPr>
          <a:xfrm>
            <a:off x="648742" y="1125924"/>
            <a:ext cx="1826812" cy="7098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b="1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83" name="Picture 82" descr="A blue and black logo&#10;&#10;Description automatically generated">
            <a:extLst>
              <a:ext uri="{FF2B5EF4-FFF2-40B4-BE49-F238E27FC236}">
                <a16:creationId xmlns:a16="http://schemas.microsoft.com/office/drawing/2014/main" id="{762B99CE-A6B2-BE2B-47D5-8C97EBC8607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5551" y="76053"/>
            <a:ext cx="1311392" cy="563127"/>
          </a:xfrm>
          <a:prstGeom prst="rect">
            <a:avLst/>
          </a:prstGeom>
        </p:spPr>
      </p:pic>
      <p:sp>
        <p:nvSpPr>
          <p:cNvPr id="95" name="TextBox 67">
            <a:extLst>
              <a:ext uri="{FF2B5EF4-FFF2-40B4-BE49-F238E27FC236}">
                <a16:creationId xmlns:a16="http://schemas.microsoft.com/office/drawing/2014/main" id="{E892E331-FEA8-E412-98F5-9C202C9918DF}"/>
              </a:ext>
            </a:extLst>
          </p:cNvPr>
          <p:cNvSpPr txBox="1"/>
          <p:nvPr/>
        </p:nvSpPr>
        <p:spPr>
          <a:xfrm>
            <a:off x="2335096" y="1351890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grpSp>
        <p:nvGrpSpPr>
          <p:cNvPr id="27" name="Group 62">
            <a:extLst>
              <a:ext uri="{FF2B5EF4-FFF2-40B4-BE49-F238E27FC236}">
                <a16:creationId xmlns:a16="http://schemas.microsoft.com/office/drawing/2014/main" id="{B9EB8A60-F8BA-7E0A-01C1-41C039C39C6C}"/>
              </a:ext>
            </a:extLst>
          </p:cNvPr>
          <p:cNvGrpSpPr/>
          <p:nvPr/>
        </p:nvGrpSpPr>
        <p:grpSpPr>
          <a:xfrm>
            <a:off x="215354" y="761185"/>
            <a:ext cx="242972" cy="242972"/>
            <a:chOff x="0" y="0"/>
            <a:chExt cx="812800" cy="812800"/>
          </a:xfrm>
        </p:grpSpPr>
        <p:sp>
          <p:nvSpPr>
            <p:cNvPr id="28" name="Freeform 63">
              <a:extLst>
                <a:ext uri="{FF2B5EF4-FFF2-40B4-BE49-F238E27FC236}">
                  <a16:creationId xmlns:a16="http://schemas.microsoft.com/office/drawing/2014/main" id="{5F4F2823-E665-DC1F-D84B-E218B8D5AD9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4">
              <a:extLst>
                <a:ext uri="{FF2B5EF4-FFF2-40B4-BE49-F238E27FC236}">
                  <a16:creationId xmlns:a16="http://schemas.microsoft.com/office/drawing/2014/main" id="{66A281D4-12FA-667F-3DCA-2FC8079A936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3" name="TextBox 67">
            <a:extLst>
              <a:ext uri="{FF2B5EF4-FFF2-40B4-BE49-F238E27FC236}">
                <a16:creationId xmlns:a16="http://schemas.microsoft.com/office/drawing/2014/main" id="{09DB6024-12ED-F8B8-9F87-839E0FC7B8B1}"/>
              </a:ext>
            </a:extLst>
          </p:cNvPr>
          <p:cNvSpPr txBox="1"/>
          <p:nvPr/>
        </p:nvSpPr>
        <p:spPr>
          <a:xfrm>
            <a:off x="370105" y="391140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dirty="0"/>
          </a:p>
        </p:txBody>
      </p:sp>
      <p:pic>
        <p:nvPicPr>
          <p:cNvPr id="18" name="Graphic 17" descr="Chili Pepper with solid fill">
            <a:extLst>
              <a:ext uri="{FF2B5EF4-FFF2-40B4-BE49-F238E27FC236}">
                <a16:creationId xmlns:a16="http://schemas.microsoft.com/office/drawing/2014/main" id="{49365961-CEC4-086D-F322-D3B0EF8A17E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795716" y="3810529"/>
            <a:ext cx="672810" cy="672810"/>
          </a:xfrm>
          <a:prstGeom prst="rect">
            <a:avLst/>
          </a:prstGeom>
        </p:spPr>
      </p:pic>
      <p:pic>
        <p:nvPicPr>
          <p:cNvPr id="19" name="Graphic 18" descr="Chef Hat outline">
            <a:extLst>
              <a:ext uri="{FF2B5EF4-FFF2-40B4-BE49-F238E27FC236}">
                <a16:creationId xmlns:a16="http://schemas.microsoft.com/office/drawing/2014/main" id="{048FB07F-D366-2194-EB4D-01CD8127783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611651" y="4795015"/>
            <a:ext cx="793605" cy="793605"/>
          </a:xfrm>
          <a:prstGeom prst="rect">
            <a:avLst/>
          </a:prstGeom>
        </p:spPr>
      </p:pic>
      <p:pic>
        <p:nvPicPr>
          <p:cNvPr id="20" name="Graphic 19" descr="Blog with solid fill">
            <a:extLst>
              <a:ext uri="{FF2B5EF4-FFF2-40B4-BE49-F238E27FC236}">
                <a16:creationId xmlns:a16="http://schemas.microsoft.com/office/drawing/2014/main" id="{715A877F-548D-E1D3-EDEA-D49BAB54BB8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419823" y="3422459"/>
            <a:ext cx="1053648" cy="753041"/>
          </a:xfrm>
          <a:prstGeom prst="rect">
            <a:avLst/>
          </a:prstGeom>
        </p:spPr>
      </p:pic>
      <p:pic>
        <p:nvPicPr>
          <p:cNvPr id="21" name="Graphic 20" descr="Palette with solid fill">
            <a:extLst>
              <a:ext uri="{FF2B5EF4-FFF2-40B4-BE49-F238E27FC236}">
                <a16:creationId xmlns:a16="http://schemas.microsoft.com/office/drawing/2014/main" id="{46FFD053-BF56-6453-F9EB-3D727107D67E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424262" y="5739733"/>
            <a:ext cx="809320" cy="914400"/>
          </a:xfrm>
          <a:prstGeom prst="rect">
            <a:avLst/>
          </a:prstGeom>
        </p:spPr>
      </p:pic>
      <p:sp>
        <p:nvSpPr>
          <p:cNvPr id="25" name="TextBox 48">
            <a:extLst>
              <a:ext uri="{FF2B5EF4-FFF2-40B4-BE49-F238E27FC236}">
                <a16:creationId xmlns:a16="http://schemas.microsoft.com/office/drawing/2014/main" id="{BEE9DA61-E052-610F-A800-6DAB3E9BA964}"/>
              </a:ext>
            </a:extLst>
          </p:cNvPr>
          <p:cNvSpPr txBox="1"/>
          <p:nvPr/>
        </p:nvSpPr>
        <p:spPr>
          <a:xfrm rot="2700000">
            <a:off x="3232102" y="1726292"/>
            <a:ext cx="192834" cy="203164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grpSp>
        <p:nvGrpSpPr>
          <p:cNvPr id="171" name="Group 65">
            <a:extLst>
              <a:ext uri="{FF2B5EF4-FFF2-40B4-BE49-F238E27FC236}">
                <a16:creationId xmlns:a16="http://schemas.microsoft.com/office/drawing/2014/main" id="{1AB8AA7C-C1FA-100A-9112-4A870109941F}"/>
              </a:ext>
            </a:extLst>
          </p:cNvPr>
          <p:cNvGrpSpPr/>
          <p:nvPr/>
        </p:nvGrpSpPr>
        <p:grpSpPr>
          <a:xfrm>
            <a:off x="2752103" y="6066129"/>
            <a:ext cx="220832" cy="193228"/>
            <a:chOff x="46236" y="86193"/>
            <a:chExt cx="812800" cy="711200"/>
          </a:xfrm>
        </p:grpSpPr>
        <p:sp>
          <p:nvSpPr>
            <p:cNvPr id="172" name="Freeform 66">
              <a:extLst>
                <a:ext uri="{FF2B5EF4-FFF2-40B4-BE49-F238E27FC236}">
                  <a16:creationId xmlns:a16="http://schemas.microsoft.com/office/drawing/2014/main" id="{C62D81B8-D7AC-9C20-06A9-8E3308B3BBE4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3" name="TextBox 67">
              <a:extLst>
                <a:ext uri="{FF2B5EF4-FFF2-40B4-BE49-F238E27FC236}">
                  <a16:creationId xmlns:a16="http://schemas.microsoft.com/office/drawing/2014/main" id="{DC597FEE-C3F7-BD42-01EF-4C0388DD133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74" name="Group 65">
            <a:extLst>
              <a:ext uri="{FF2B5EF4-FFF2-40B4-BE49-F238E27FC236}">
                <a16:creationId xmlns:a16="http://schemas.microsoft.com/office/drawing/2014/main" id="{7AEEF639-6FFF-6F1B-E21B-1D830D17BF2F}"/>
              </a:ext>
            </a:extLst>
          </p:cNvPr>
          <p:cNvGrpSpPr/>
          <p:nvPr/>
        </p:nvGrpSpPr>
        <p:grpSpPr>
          <a:xfrm>
            <a:off x="3571365" y="3405832"/>
            <a:ext cx="220832" cy="193228"/>
            <a:chOff x="46236" y="86193"/>
            <a:chExt cx="812800" cy="711200"/>
          </a:xfrm>
        </p:grpSpPr>
        <p:sp>
          <p:nvSpPr>
            <p:cNvPr id="175" name="Freeform 66">
              <a:extLst>
                <a:ext uri="{FF2B5EF4-FFF2-40B4-BE49-F238E27FC236}">
                  <a16:creationId xmlns:a16="http://schemas.microsoft.com/office/drawing/2014/main" id="{74EA22AC-4B3F-3401-B6B1-ACC56475D833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6" name="TextBox 67">
              <a:extLst>
                <a:ext uri="{FF2B5EF4-FFF2-40B4-BE49-F238E27FC236}">
                  <a16:creationId xmlns:a16="http://schemas.microsoft.com/office/drawing/2014/main" id="{A75401AD-A993-2260-72B2-0449A1C0BD9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9" name="Group 65">
            <a:extLst>
              <a:ext uri="{FF2B5EF4-FFF2-40B4-BE49-F238E27FC236}">
                <a16:creationId xmlns:a16="http://schemas.microsoft.com/office/drawing/2014/main" id="{E45CB7D1-1992-C8D5-F490-9039F18D9B05}"/>
              </a:ext>
            </a:extLst>
          </p:cNvPr>
          <p:cNvGrpSpPr/>
          <p:nvPr/>
        </p:nvGrpSpPr>
        <p:grpSpPr>
          <a:xfrm>
            <a:off x="4578797" y="4269769"/>
            <a:ext cx="220832" cy="193228"/>
            <a:chOff x="46236" y="86193"/>
            <a:chExt cx="812800" cy="711200"/>
          </a:xfrm>
        </p:grpSpPr>
        <p:sp>
          <p:nvSpPr>
            <p:cNvPr id="190" name="Freeform 66">
              <a:extLst>
                <a:ext uri="{FF2B5EF4-FFF2-40B4-BE49-F238E27FC236}">
                  <a16:creationId xmlns:a16="http://schemas.microsoft.com/office/drawing/2014/main" id="{B5407959-01C6-D5A1-9F59-69E0BDA351A3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1" name="TextBox 67">
              <a:extLst>
                <a:ext uri="{FF2B5EF4-FFF2-40B4-BE49-F238E27FC236}">
                  <a16:creationId xmlns:a16="http://schemas.microsoft.com/office/drawing/2014/main" id="{B0C843B5-DE8E-F0BE-500A-117A9EF50D9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92" name="Group 65">
            <a:extLst>
              <a:ext uri="{FF2B5EF4-FFF2-40B4-BE49-F238E27FC236}">
                <a16:creationId xmlns:a16="http://schemas.microsoft.com/office/drawing/2014/main" id="{562D9BC9-ED28-22DE-330B-25E888A2CB9B}"/>
              </a:ext>
            </a:extLst>
          </p:cNvPr>
          <p:cNvGrpSpPr/>
          <p:nvPr/>
        </p:nvGrpSpPr>
        <p:grpSpPr>
          <a:xfrm>
            <a:off x="5375471" y="3130173"/>
            <a:ext cx="220832" cy="193228"/>
            <a:chOff x="46236" y="86193"/>
            <a:chExt cx="812800" cy="711200"/>
          </a:xfrm>
        </p:grpSpPr>
        <p:sp>
          <p:nvSpPr>
            <p:cNvPr id="193" name="Freeform 66">
              <a:extLst>
                <a:ext uri="{FF2B5EF4-FFF2-40B4-BE49-F238E27FC236}">
                  <a16:creationId xmlns:a16="http://schemas.microsoft.com/office/drawing/2014/main" id="{3D0C0A1A-AA1F-8360-D856-DCC5B63ED802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4" name="TextBox 67">
              <a:extLst>
                <a:ext uri="{FF2B5EF4-FFF2-40B4-BE49-F238E27FC236}">
                  <a16:creationId xmlns:a16="http://schemas.microsoft.com/office/drawing/2014/main" id="{FDEABEDD-58FB-EA06-5637-B7884842370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98" name="Group 65">
            <a:extLst>
              <a:ext uri="{FF2B5EF4-FFF2-40B4-BE49-F238E27FC236}">
                <a16:creationId xmlns:a16="http://schemas.microsoft.com/office/drawing/2014/main" id="{0748ED0B-030A-5062-E745-5FE2401CE704}"/>
              </a:ext>
            </a:extLst>
          </p:cNvPr>
          <p:cNvGrpSpPr/>
          <p:nvPr/>
        </p:nvGrpSpPr>
        <p:grpSpPr>
          <a:xfrm>
            <a:off x="5346700" y="5739733"/>
            <a:ext cx="220832" cy="193228"/>
            <a:chOff x="46236" y="86193"/>
            <a:chExt cx="812800" cy="711200"/>
          </a:xfrm>
        </p:grpSpPr>
        <p:sp>
          <p:nvSpPr>
            <p:cNvPr id="199" name="Freeform 66">
              <a:extLst>
                <a:ext uri="{FF2B5EF4-FFF2-40B4-BE49-F238E27FC236}">
                  <a16:creationId xmlns:a16="http://schemas.microsoft.com/office/drawing/2014/main" id="{F1452F9A-BF5E-D204-5E20-0DEF9A07056D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0" name="TextBox 67">
              <a:extLst>
                <a:ext uri="{FF2B5EF4-FFF2-40B4-BE49-F238E27FC236}">
                  <a16:creationId xmlns:a16="http://schemas.microsoft.com/office/drawing/2014/main" id="{3959237E-3CEF-02B8-5BDC-50E73962E5E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01" name="Group 65">
            <a:extLst>
              <a:ext uri="{FF2B5EF4-FFF2-40B4-BE49-F238E27FC236}">
                <a16:creationId xmlns:a16="http://schemas.microsoft.com/office/drawing/2014/main" id="{75645F2F-EC99-C6F1-5824-D5D39C3EDBF0}"/>
              </a:ext>
            </a:extLst>
          </p:cNvPr>
          <p:cNvGrpSpPr/>
          <p:nvPr/>
        </p:nvGrpSpPr>
        <p:grpSpPr>
          <a:xfrm>
            <a:off x="7423660" y="6397325"/>
            <a:ext cx="220832" cy="193228"/>
            <a:chOff x="46236" y="86193"/>
            <a:chExt cx="812800" cy="711200"/>
          </a:xfrm>
        </p:grpSpPr>
        <p:sp>
          <p:nvSpPr>
            <p:cNvPr id="202" name="Freeform 66">
              <a:extLst>
                <a:ext uri="{FF2B5EF4-FFF2-40B4-BE49-F238E27FC236}">
                  <a16:creationId xmlns:a16="http://schemas.microsoft.com/office/drawing/2014/main" id="{AC1BC08D-84A6-75D7-A991-42F124607D13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3" name="TextBox 67">
              <a:extLst>
                <a:ext uri="{FF2B5EF4-FFF2-40B4-BE49-F238E27FC236}">
                  <a16:creationId xmlns:a16="http://schemas.microsoft.com/office/drawing/2014/main" id="{7FEA4EA2-32A4-344F-F231-3DD57BC2F4B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04" name="Group 65">
            <a:extLst>
              <a:ext uri="{FF2B5EF4-FFF2-40B4-BE49-F238E27FC236}">
                <a16:creationId xmlns:a16="http://schemas.microsoft.com/office/drawing/2014/main" id="{6FB67A35-8ECA-6601-0768-EFD5BE1D1D78}"/>
              </a:ext>
            </a:extLst>
          </p:cNvPr>
          <p:cNvGrpSpPr/>
          <p:nvPr/>
        </p:nvGrpSpPr>
        <p:grpSpPr>
          <a:xfrm>
            <a:off x="7423660" y="4636792"/>
            <a:ext cx="220832" cy="193228"/>
            <a:chOff x="46236" y="86193"/>
            <a:chExt cx="812800" cy="711200"/>
          </a:xfrm>
        </p:grpSpPr>
        <p:sp>
          <p:nvSpPr>
            <p:cNvPr id="205" name="Freeform 66">
              <a:extLst>
                <a:ext uri="{FF2B5EF4-FFF2-40B4-BE49-F238E27FC236}">
                  <a16:creationId xmlns:a16="http://schemas.microsoft.com/office/drawing/2014/main" id="{8BFAA521-AB9C-DC17-FDB1-AF7414E36DB4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6" name="TextBox 67">
              <a:extLst>
                <a:ext uri="{FF2B5EF4-FFF2-40B4-BE49-F238E27FC236}">
                  <a16:creationId xmlns:a16="http://schemas.microsoft.com/office/drawing/2014/main" id="{4D11719B-1DF1-5A7E-7E88-EB3DC72F7B5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07" name="Group 65">
            <a:extLst>
              <a:ext uri="{FF2B5EF4-FFF2-40B4-BE49-F238E27FC236}">
                <a16:creationId xmlns:a16="http://schemas.microsoft.com/office/drawing/2014/main" id="{55EC8D06-65C5-36DF-1D13-E67AE9D247B3}"/>
              </a:ext>
            </a:extLst>
          </p:cNvPr>
          <p:cNvGrpSpPr/>
          <p:nvPr/>
        </p:nvGrpSpPr>
        <p:grpSpPr>
          <a:xfrm>
            <a:off x="7504890" y="3097560"/>
            <a:ext cx="220832" cy="193228"/>
            <a:chOff x="46236" y="86193"/>
            <a:chExt cx="812800" cy="711200"/>
          </a:xfrm>
        </p:grpSpPr>
        <p:sp>
          <p:nvSpPr>
            <p:cNvPr id="208" name="Freeform 66">
              <a:extLst>
                <a:ext uri="{FF2B5EF4-FFF2-40B4-BE49-F238E27FC236}">
                  <a16:creationId xmlns:a16="http://schemas.microsoft.com/office/drawing/2014/main" id="{7F985D74-0B7A-501B-C036-6D2391745593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9" name="TextBox 67">
              <a:extLst>
                <a:ext uri="{FF2B5EF4-FFF2-40B4-BE49-F238E27FC236}">
                  <a16:creationId xmlns:a16="http://schemas.microsoft.com/office/drawing/2014/main" id="{8C493C3D-3573-F058-2BA2-AC1330BAB62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0" name="Group 65">
            <a:extLst>
              <a:ext uri="{FF2B5EF4-FFF2-40B4-BE49-F238E27FC236}">
                <a16:creationId xmlns:a16="http://schemas.microsoft.com/office/drawing/2014/main" id="{2928DC0E-1874-D728-2B19-180D2A3E689E}"/>
              </a:ext>
            </a:extLst>
          </p:cNvPr>
          <p:cNvGrpSpPr/>
          <p:nvPr/>
        </p:nvGrpSpPr>
        <p:grpSpPr>
          <a:xfrm>
            <a:off x="9690831" y="5643310"/>
            <a:ext cx="220832" cy="193228"/>
            <a:chOff x="46236" y="86193"/>
            <a:chExt cx="812800" cy="711200"/>
          </a:xfrm>
        </p:grpSpPr>
        <p:sp>
          <p:nvSpPr>
            <p:cNvPr id="211" name="Freeform 66">
              <a:extLst>
                <a:ext uri="{FF2B5EF4-FFF2-40B4-BE49-F238E27FC236}">
                  <a16:creationId xmlns:a16="http://schemas.microsoft.com/office/drawing/2014/main" id="{710E8DDC-C7C7-5C75-9506-8637F5D632F1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12" name="TextBox 67">
              <a:extLst>
                <a:ext uri="{FF2B5EF4-FFF2-40B4-BE49-F238E27FC236}">
                  <a16:creationId xmlns:a16="http://schemas.microsoft.com/office/drawing/2014/main" id="{7BB398BB-8CB1-530F-D682-C06FA71A18E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13" name="Group 65">
            <a:extLst>
              <a:ext uri="{FF2B5EF4-FFF2-40B4-BE49-F238E27FC236}">
                <a16:creationId xmlns:a16="http://schemas.microsoft.com/office/drawing/2014/main" id="{CEB1F261-F753-D8B6-D191-E1CC154CA08C}"/>
              </a:ext>
            </a:extLst>
          </p:cNvPr>
          <p:cNvGrpSpPr/>
          <p:nvPr/>
        </p:nvGrpSpPr>
        <p:grpSpPr>
          <a:xfrm>
            <a:off x="9580415" y="3681636"/>
            <a:ext cx="220832" cy="193228"/>
            <a:chOff x="46236" y="86193"/>
            <a:chExt cx="812800" cy="711200"/>
          </a:xfrm>
        </p:grpSpPr>
        <p:sp>
          <p:nvSpPr>
            <p:cNvPr id="214" name="Freeform 66">
              <a:extLst>
                <a:ext uri="{FF2B5EF4-FFF2-40B4-BE49-F238E27FC236}">
                  <a16:creationId xmlns:a16="http://schemas.microsoft.com/office/drawing/2014/main" id="{2FE7CE5C-BC36-6EC5-7BE8-43D5A618F360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15" name="TextBox 67">
              <a:extLst>
                <a:ext uri="{FF2B5EF4-FFF2-40B4-BE49-F238E27FC236}">
                  <a16:creationId xmlns:a16="http://schemas.microsoft.com/office/drawing/2014/main" id="{7388A97A-7377-350A-648F-21A1B0B0AC4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9" name="Group 65">
            <a:extLst>
              <a:ext uri="{FF2B5EF4-FFF2-40B4-BE49-F238E27FC236}">
                <a16:creationId xmlns:a16="http://schemas.microsoft.com/office/drawing/2014/main" id="{91BB12E1-F4F9-E05E-D540-F3CE0C14CDBC}"/>
              </a:ext>
            </a:extLst>
          </p:cNvPr>
          <p:cNvGrpSpPr/>
          <p:nvPr/>
        </p:nvGrpSpPr>
        <p:grpSpPr>
          <a:xfrm>
            <a:off x="9259164" y="3471638"/>
            <a:ext cx="220832" cy="193228"/>
            <a:chOff x="46236" y="86193"/>
            <a:chExt cx="812800" cy="711200"/>
          </a:xfrm>
        </p:grpSpPr>
        <p:sp>
          <p:nvSpPr>
            <p:cNvPr id="220" name="Freeform 66">
              <a:extLst>
                <a:ext uri="{FF2B5EF4-FFF2-40B4-BE49-F238E27FC236}">
                  <a16:creationId xmlns:a16="http://schemas.microsoft.com/office/drawing/2014/main" id="{B8D8415E-75CD-F700-2650-D514B0C3D4F4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21" name="TextBox 67">
              <a:extLst>
                <a:ext uri="{FF2B5EF4-FFF2-40B4-BE49-F238E27FC236}">
                  <a16:creationId xmlns:a16="http://schemas.microsoft.com/office/drawing/2014/main" id="{96FDD790-2CF9-44D4-7B2D-FDE3039EDCE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2" name="Group 62">
            <a:extLst>
              <a:ext uri="{FF2B5EF4-FFF2-40B4-BE49-F238E27FC236}">
                <a16:creationId xmlns:a16="http://schemas.microsoft.com/office/drawing/2014/main" id="{A0611DB4-E242-3E25-969F-CE0840593A94}"/>
              </a:ext>
            </a:extLst>
          </p:cNvPr>
          <p:cNvGrpSpPr/>
          <p:nvPr/>
        </p:nvGrpSpPr>
        <p:grpSpPr>
          <a:xfrm>
            <a:off x="3517252" y="5231614"/>
            <a:ext cx="242972" cy="242972"/>
            <a:chOff x="0" y="0"/>
            <a:chExt cx="812800" cy="812800"/>
          </a:xfrm>
        </p:grpSpPr>
        <p:sp>
          <p:nvSpPr>
            <p:cNvPr id="223" name="Freeform 63">
              <a:extLst>
                <a:ext uri="{FF2B5EF4-FFF2-40B4-BE49-F238E27FC236}">
                  <a16:creationId xmlns:a16="http://schemas.microsoft.com/office/drawing/2014/main" id="{BDA8F485-A559-2EFE-EE6F-796304511E9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24" name="TextBox 64">
              <a:extLst>
                <a:ext uri="{FF2B5EF4-FFF2-40B4-BE49-F238E27FC236}">
                  <a16:creationId xmlns:a16="http://schemas.microsoft.com/office/drawing/2014/main" id="{50074835-BF49-E5CB-AF8D-DD88A5E6213F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5" name="Group 62">
            <a:extLst>
              <a:ext uri="{FF2B5EF4-FFF2-40B4-BE49-F238E27FC236}">
                <a16:creationId xmlns:a16="http://schemas.microsoft.com/office/drawing/2014/main" id="{9F790900-6AE1-5034-62C7-F09BE6D91802}"/>
              </a:ext>
            </a:extLst>
          </p:cNvPr>
          <p:cNvGrpSpPr/>
          <p:nvPr/>
        </p:nvGrpSpPr>
        <p:grpSpPr>
          <a:xfrm>
            <a:off x="3842053" y="3139350"/>
            <a:ext cx="242972" cy="242972"/>
            <a:chOff x="0" y="0"/>
            <a:chExt cx="812800" cy="812800"/>
          </a:xfrm>
        </p:grpSpPr>
        <p:sp>
          <p:nvSpPr>
            <p:cNvPr id="226" name="Freeform 63">
              <a:extLst>
                <a:ext uri="{FF2B5EF4-FFF2-40B4-BE49-F238E27FC236}">
                  <a16:creationId xmlns:a16="http://schemas.microsoft.com/office/drawing/2014/main" id="{51AE3980-E567-D379-B2EC-0560CA50F1E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27" name="TextBox 64">
              <a:extLst>
                <a:ext uri="{FF2B5EF4-FFF2-40B4-BE49-F238E27FC236}">
                  <a16:creationId xmlns:a16="http://schemas.microsoft.com/office/drawing/2014/main" id="{D9B7F273-ECDC-74BB-B192-06CBB2A66E1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sp>
        <p:nvSpPr>
          <p:cNvPr id="229" name="Freeform 63">
            <a:extLst>
              <a:ext uri="{FF2B5EF4-FFF2-40B4-BE49-F238E27FC236}">
                <a16:creationId xmlns:a16="http://schemas.microsoft.com/office/drawing/2014/main" id="{AF001577-B117-8EDB-8FC5-4ACD894060F2}"/>
              </a:ext>
            </a:extLst>
          </p:cNvPr>
          <p:cNvSpPr/>
          <p:nvPr/>
        </p:nvSpPr>
        <p:spPr>
          <a:xfrm>
            <a:off x="2945540" y="3290788"/>
            <a:ext cx="242972" cy="24297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67AB2C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231" name="Group 62">
            <a:extLst>
              <a:ext uri="{FF2B5EF4-FFF2-40B4-BE49-F238E27FC236}">
                <a16:creationId xmlns:a16="http://schemas.microsoft.com/office/drawing/2014/main" id="{A02DF0E6-7353-E131-92DE-5F2DEDFEC4AF}"/>
              </a:ext>
            </a:extLst>
          </p:cNvPr>
          <p:cNvGrpSpPr/>
          <p:nvPr/>
        </p:nvGrpSpPr>
        <p:grpSpPr>
          <a:xfrm>
            <a:off x="3405256" y="6339173"/>
            <a:ext cx="242972" cy="242972"/>
            <a:chOff x="0" y="0"/>
            <a:chExt cx="812800" cy="812800"/>
          </a:xfrm>
        </p:grpSpPr>
        <p:sp>
          <p:nvSpPr>
            <p:cNvPr id="232" name="Freeform 63">
              <a:extLst>
                <a:ext uri="{FF2B5EF4-FFF2-40B4-BE49-F238E27FC236}">
                  <a16:creationId xmlns:a16="http://schemas.microsoft.com/office/drawing/2014/main" id="{1EDF8E4A-48CE-6DB4-786F-728ECAC56F4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3" name="TextBox 64">
              <a:extLst>
                <a:ext uri="{FF2B5EF4-FFF2-40B4-BE49-F238E27FC236}">
                  <a16:creationId xmlns:a16="http://schemas.microsoft.com/office/drawing/2014/main" id="{80DB6F97-087E-3F02-6C25-AA23970B5F5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0" name="Group 62">
            <a:extLst>
              <a:ext uri="{FF2B5EF4-FFF2-40B4-BE49-F238E27FC236}">
                <a16:creationId xmlns:a16="http://schemas.microsoft.com/office/drawing/2014/main" id="{76C0D286-E4E9-63D3-2DCE-3585E7EE32DB}"/>
              </a:ext>
            </a:extLst>
          </p:cNvPr>
          <p:cNvGrpSpPr/>
          <p:nvPr/>
        </p:nvGrpSpPr>
        <p:grpSpPr>
          <a:xfrm>
            <a:off x="5653927" y="3115956"/>
            <a:ext cx="242972" cy="242972"/>
            <a:chOff x="0" y="0"/>
            <a:chExt cx="812800" cy="812800"/>
          </a:xfrm>
        </p:grpSpPr>
        <p:sp>
          <p:nvSpPr>
            <p:cNvPr id="241" name="Freeform 63">
              <a:extLst>
                <a:ext uri="{FF2B5EF4-FFF2-40B4-BE49-F238E27FC236}">
                  <a16:creationId xmlns:a16="http://schemas.microsoft.com/office/drawing/2014/main" id="{6CB27FE2-356F-5A5D-1597-576F2A3B0A2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42" name="TextBox 64">
              <a:extLst>
                <a:ext uri="{FF2B5EF4-FFF2-40B4-BE49-F238E27FC236}">
                  <a16:creationId xmlns:a16="http://schemas.microsoft.com/office/drawing/2014/main" id="{6A9A012A-57E3-0F5D-FFBD-3C0D78EB0AE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3" name="Group 62">
            <a:extLst>
              <a:ext uri="{FF2B5EF4-FFF2-40B4-BE49-F238E27FC236}">
                <a16:creationId xmlns:a16="http://schemas.microsoft.com/office/drawing/2014/main" id="{83FD40F2-D1AB-B11C-F571-9CF61F1597C4}"/>
              </a:ext>
            </a:extLst>
          </p:cNvPr>
          <p:cNvGrpSpPr/>
          <p:nvPr/>
        </p:nvGrpSpPr>
        <p:grpSpPr>
          <a:xfrm>
            <a:off x="6760655" y="3481686"/>
            <a:ext cx="242972" cy="242972"/>
            <a:chOff x="0" y="0"/>
            <a:chExt cx="812800" cy="812800"/>
          </a:xfrm>
        </p:grpSpPr>
        <p:sp>
          <p:nvSpPr>
            <p:cNvPr id="244" name="Freeform 63">
              <a:extLst>
                <a:ext uri="{FF2B5EF4-FFF2-40B4-BE49-F238E27FC236}">
                  <a16:creationId xmlns:a16="http://schemas.microsoft.com/office/drawing/2014/main" id="{0B4F33D2-0EDE-FCFE-FA7C-D71AEC31C97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45" name="TextBox 64">
              <a:extLst>
                <a:ext uri="{FF2B5EF4-FFF2-40B4-BE49-F238E27FC236}">
                  <a16:creationId xmlns:a16="http://schemas.microsoft.com/office/drawing/2014/main" id="{CA61BBF4-E64B-1FE1-2A6E-7C5C912BC79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6" name="Group 62">
            <a:extLst>
              <a:ext uri="{FF2B5EF4-FFF2-40B4-BE49-F238E27FC236}">
                <a16:creationId xmlns:a16="http://schemas.microsoft.com/office/drawing/2014/main" id="{CEDBAE84-0E29-23F5-9243-69458E00EEA5}"/>
              </a:ext>
            </a:extLst>
          </p:cNvPr>
          <p:cNvGrpSpPr/>
          <p:nvPr/>
        </p:nvGrpSpPr>
        <p:grpSpPr>
          <a:xfrm>
            <a:off x="8270713" y="4666180"/>
            <a:ext cx="242972" cy="242972"/>
            <a:chOff x="0" y="0"/>
            <a:chExt cx="812800" cy="812800"/>
          </a:xfrm>
        </p:grpSpPr>
        <p:sp>
          <p:nvSpPr>
            <p:cNvPr id="247" name="Freeform 63">
              <a:extLst>
                <a:ext uri="{FF2B5EF4-FFF2-40B4-BE49-F238E27FC236}">
                  <a16:creationId xmlns:a16="http://schemas.microsoft.com/office/drawing/2014/main" id="{F226B002-BC81-0030-B6AF-7280BFB8EFE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48" name="TextBox 64">
              <a:extLst>
                <a:ext uri="{FF2B5EF4-FFF2-40B4-BE49-F238E27FC236}">
                  <a16:creationId xmlns:a16="http://schemas.microsoft.com/office/drawing/2014/main" id="{99E87708-8E8A-A078-0E38-E51C53764CA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52" name="Group 62">
            <a:extLst>
              <a:ext uri="{FF2B5EF4-FFF2-40B4-BE49-F238E27FC236}">
                <a16:creationId xmlns:a16="http://schemas.microsoft.com/office/drawing/2014/main" id="{30D1D6F3-4EF4-7824-054F-B612E890E157}"/>
              </a:ext>
            </a:extLst>
          </p:cNvPr>
          <p:cNvGrpSpPr/>
          <p:nvPr/>
        </p:nvGrpSpPr>
        <p:grpSpPr>
          <a:xfrm>
            <a:off x="8630169" y="3473214"/>
            <a:ext cx="242972" cy="242972"/>
            <a:chOff x="0" y="0"/>
            <a:chExt cx="812800" cy="812800"/>
          </a:xfrm>
        </p:grpSpPr>
        <p:sp>
          <p:nvSpPr>
            <p:cNvPr id="253" name="Freeform 63">
              <a:extLst>
                <a:ext uri="{FF2B5EF4-FFF2-40B4-BE49-F238E27FC236}">
                  <a16:creationId xmlns:a16="http://schemas.microsoft.com/office/drawing/2014/main" id="{ECCD2FB5-DCB8-1985-5C7C-ABCC0196F11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54" name="TextBox 64">
              <a:extLst>
                <a:ext uri="{FF2B5EF4-FFF2-40B4-BE49-F238E27FC236}">
                  <a16:creationId xmlns:a16="http://schemas.microsoft.com/office/drawing/2014/main" id="{EA39ABEA-074F-1D65-16C7-F932D3CD688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64" name="Group 46">
            <a:extLst>
              <a:ext uri="{FF2B5EF4-FFF2-40B4-BE49-F238E27FC236}">
                <a16:creationId xmlns:a16="http://schemas.microsoft.com/office/drawing/2014/main" id="{5A65D70A-867A-0D41-598D-CEAEAD940FBC}"/>
              </a:ext>
            </a:extLst>
          </p:cNvPr>
          <p:cNvGrpSpPr/>
          <p:nvPr/>
        </p:nvGrpSpPr>
        <p:grpSpPr>
          <a:xfrm rot="2700000">
            <a:off x="4094596" y="6039608"/>
            <a:ext cx="293842" cy="293842"/>
            <a:chOff x="0" y="-3"/>
            <a:chExt cx="812800" cy="812799"/>
          </a:xfrm>
        </p:grpSpPr>
        <p:sp>
          <p:nvSpPr>
            <p:cNvPr id="265" name="Freeform 47">
              <a:extLst>
                <a:ext uri="{FF2B5EF4-FFF2-40B4-BE49-F238E27FC236}">
                  <a16:creationId xmlns:a16="http://schemas.microsoft.com/office/drawing/2014/main" id="{CBCC7EAB-AC1C-C1A8-37D6-471DE1CC680A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6" name="TextBox 48">
              <a:extLst>
                <a:ext uri="{FF2B5EF4-FFF2-40B4-BE49-F238E27FC236}">
                  <a16:creationId xmlns:a16="http://schemas.microsoft.com/office/drawing/2014/main" id="{EB8E78DA-865B-6DBA-B023-B8D423DA8923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0" name="Group 46">
            <a:extLst>
              <a:ext uri="{FF2B5EF4-FFF2-40B4-BE49-F238E27FC236}">
                <a16:creationId xmlns:a16="http://schemas.microsoft.com/office/drawing/2014/main" id="{68FEFBD7-1C8B-2093-CEDE-033C6D559218}"/>
              </a:ext>
            </a:extLst>
          </p:cNvPr>
          <p:cNvGrpSpPr/>
          <p:nvPr/>
        </p:nvGrpSpPr>
        <p:grpSpPr>
          <a:xfrm rot="2700000">
            <a:off x="4124742" y="3339743"/>
            <a:ext cx="293842" cy="293842"/>
            <a:chOff x="0" y="-3"/>
            <a:chExt cx="812800" cy="812799"/>
          </a:xfrm>
        </p:grpSpPr>
        <p:sp>
          <p:nvSpPr>
            <p:cNvPr id="271" name="Freeform 47">
              <a:extLst>
                <a:ext uri="{FF2B5EF4-FFF2-40B4-BE49-F238E27FC236}">
                  <a16:creationId xmlns:a16="http://schemas.microsoft.com/office/drawing/2014/main" id="{4F60018B-A00F-F08F-50A5-5357EEC50D28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2" name="TextBox 48">
              <a:extLst>
                <a:ext uri="{FF2B5EF4-FFF2-40B4-BE49-F238E27FC236}">
                  <a16:creationId xmlns:a16="http://schemas.microsoft.com/office/drawing/2014/main" id="{33E77BD1-271E-9026-D20B-8ABA9023219F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9" name="Group 46">
            <a:extLst>
              <a:ext uri="{FF2B5EF4-FFF2-40B4-BE49-F238E27FC236}">
                <a16:creationId xmlns:a16="http://schemas.microsoft.com/office/drawing/2014/main" id="{1482F895-AC80-B0A3-F6EA-8CEB72EC1BF2}"/>
              </a:ext>
            </a:extLst>
          </p:cNvPr>
          <p:cNvGrpSpPr/>
          <p:nvPr/>
        </p:nvGrpSpPr>
        <p:grpSpPr>
          <a:xfrm rot="2700000">
            <a:off x="5950576" y="3086250"/>
            <a:ext cx="293842" cy="293842"/>
            <a:chOff x="0" y="-3"/>
            <a:chExt cx="812800" cy="812799"/>
          </a:xfrm>
        </p:grpSpPr>
        <p:sp>
          <p:nvSpPr>
            <p:cNvPr id="280" name="Freeform 47">
              <a:extLst>
                <a:ext uri="{FF2B5EF4-FFF2-40B4-BE49-F238E27FC236}">
                  <a16:creationId xmlns:a16="http://schemas.microsoft.com/office/drawing/2014/main" id="{BA95A737-1993-2177-3CE6-56DE1B50A649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81" name="TextBox 48">
              <a:extLst>
                <a:ext uri="{FF2B5EF4-FFF2-40B4-BE49-F238E27FC236}">
                  <a16:creationId xmlns:a16="http://schemas.microsoft.com/office/drawing/2014/main" id="{18529344-8E42-1497-7DCE-5EC4457CC2C3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2" name="Group 46">
            <a:extLst>
              <a:ext uri="{FF2B5EF4-FFF2-40B4-BE49-F238E27FC236}">
                <a16:creationId xmlns:a16="http://schemas.microsoft.com/office/drawing/2014/main" id="{B30573ED-8FE0-B354-A732-76FAAFEBC8F2}"/>
              </a:ext>
            </a:extLst>
          </p:cNvPr>
          <p:cNvGrpSpPr/>
          <p:nvPr/>
        </p:nvGrpSpPr>
        <p:grpSpPr>
          <a:xfrm rot="2700000">
            <a:off x="7014883" y="2049852"/>
            <a:ext cx="293842" cy="293842"/>
            <a:chOff x="0" y="-3"/>
            <a:chExt cx="812800" cy="812799"/>
          </a:xfrm>
        </p:grpSpPr>
        <p:sp>
          <p:nvSpPr>
            <p:cNvPr id="283" name="Freeform 47">
              <a:extLst>
                <a:ext uri="{FF2B5EF4-FFF2-40B4-BE49-F238E27FC236}">
                  <a16:creationId xmlns:a16="http://schemas.microsoft.com/office/drawing/2014/main" id="{76F32264-1F94-0786-17F2-73FC3CC708E7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84" name="TextBox 48">
              <a:extLst>
                <a:ext uri="{FF2B5EF4-FFF2-40B4-BE49-F238E27FC236}">
                  <a16:creationId xmlns:a16="http://schemas.microsoft.com/office/drawing/2014/main" id="{951B7A61-80EC-1C9E-C976-53FE75A4B698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97" name="Group 46">
            <a:extLst>
              <a:ext uri="{FF2B5EF4-FFF2-40B4-BE49-F238E27FC236}">
                <a16:creationId xmlns:a16="http://schemas.microsoft.com/office/drawing/2014/main" id="{D9C7FC07-1337-58C5-3C61-1A7243F7A7CE}"/>
              </a:ext>
            </a:extLst>
          </p:cNvPr>
          <p:cNvGrpSpPr/>
          <p:nvPr/>
        </p:nvGrpSpPr>
        <p:grpSpPr>
          <a:xfrm rot="2700000">
            <a:off x="10221072" y="5782445"/>
            <a:ext cx="293842" cy="293842"/>
            <a:chOff x="0" y="-3"/>
            <a:chExt cx="812800" cy="812799"/>
          </a:xfrm>
        </p:grpSpPr>
        <p:sp>
          <p:nvSpPr>
            <p:cNvPr id="298" name="Freeform 47">
              <a:extLst>
                <a:ext uri="{FF2B5EF4-FFF2-40B4-BE49-F238E27FC236}">
                  <a16:creationId xmlns:a16="http://schemas.microsoft.com/office/drawing/2014/main" id="{0B2C0E3A-54CA-58EB-28B1-FD7EEDD452EE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9" name="TextBox 48">
              <a:extLst>
                <a:ext uri="{FF2B5EF4-FFF2-40B4-BE49-F238E27FC236}">
                  <a16:creationId xmlns:a16="http://schemas.microsoft.com/office/drawing/2014/main" id="{B1CB9DC7-9064-C1AF-E0CB-1F489E50F4A6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00" name="Group 65">
            <a:extLst>
              <a:ext uri="{FF2B5EF4-FFF2-40B4-BE49-F238E27FC236}">
                <a16:creationId xmlns:a16="http://schemas.microsoft.com/office/drawing/2014/main" id="{EFFAF561-24B0-3410-7027-B10E2C3F7DEA}"/>
              </a:ext>
            </a:extLst>
          </p:cNvPr>
          <p:cNvGrpSpPr/>
          <p:nvPr/>
        </p:nvGrpSpPr>
        <p:grpSpPr>
          <a:xfrm>
            <a:off x="6421959" y="4666180"/>
            <a:ext cx="220832" cy="193228"/>
            <a:chOff x="46236" y="86193"/>
            <a:chExt cx="812800" cy="711200"/>
          </a:xfrm>
        </p:grpSpPr>
        <p:sp>
          <p:nvSpPr>
            <p:cNvPr id="301" name="Freeform 66">
              <a:extLst>
                <a:ext uri="{FF2B5EF4-FFF2-40B4-BE49-F238E27FC236}">
                  <a16:creationId xmlns:a16="http://schemas.microsoft.com/office/drawing/2014/main" id="{07C188A3-5D83-A398-D0CE-D9E39158A8DB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2" name="TextBox 67">
              <a:extLst>
                <a:ext uri="{FF2B5EF4-FFF2-40B4-BE49-F238E27FC236}">
                  <a16:creationId xmlns:a16="http://schemas.microsoft.com/office/drawing/2014/main" id="{4B1A172B-D918-F615-8791-5E6BC0EBFD1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09" name="Group 65">
            <a:extLst>
              <a:ext uri="{FF2B5EF4-FFF2-40B4-BE49-F238E27FC236}">
                <a16:creationId xmlns:a16="http://schemas.microsoft.com/office/drawing/2014/main" id="{3A819A5E-5D9B-92FE-4113-D829AEA9C77F}"/>
              </a:ext>
            </a:extLst>
          </p:cNvPr>
          <p:cNvGrpSpPr/>
          <p:nvPr/>
        </p:nvGrpSpPr>
        <p:grpSpPr>
          <a:xfrm>
            <a:off x="4095571" y="5268834"/>
            <a:ext cx="220832" cy="193228"/>
            <a:chOff x="46236" y="86193"/>
            <a:chExt cx="812800" cy="711200"/>
          </a:xfrm>
        </p:grpSpPr>
        <p:sp>
          <p:nvSpPr>
            <p:cNvPr id="310" name="Freeform 66">
              <a:extLst>
                <a:ext uri="{FF2B5EF4-FFF2-40B4-BE49-F238E27FC236}">
                  <a16:creationId xmlns:a16="http://schemas.microsoft.com/office/drawing/2014/main" id="{48DCF3CE-47E0-C74C-90C2-5B7779CA042A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11" name="TextBox 67">
              <a:extLst>
                <a:ext uri="{FF2B5EF4-FFF2-40B4-BE49-F238E27FC236}">
                  <a16:creationId xmlns:a16="http://schemas.microsoft.com/office/drawing/2014/main" id="{CADF9BAC-5337-5264-77E9-8235A92F774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5" name="Group 62">
            <a:extLst>
              <a:ext uri="{FF2B5EF4-FFF2-40B4-BE49-F238E27FC236}">
                <a16:creationId xmlns:a16="http://schemas.microsoft.com/office/drawing/2014/main" id="{A1332DAB-2076-FDEC-0DC5-F95E0BE3C55A}"/>
              </a:ext>
            </a:extLst>
          </p:cNvPr>
          <p:cNvGrpSpPr/>
          <p:nvPr/>
        </p:nvGrpSpPr>
        <p:grpSpPr>
          <a:xfrm>
            <a:off x="5061196" y="4175500"/>
            <a:ext cx="242972" cy="242972"/>
            <a:chOff x="0" y="0"/>
            <a:chExt cx="812800" cy="812800"/>
          </a:xfrm>
        </p:grpSpPr>
        <p:sp>
          <p:nvSpPr>
            <p:cNvPr id="316" name="Freeform 63">
              <a:extLst>
                <a:ext uri="{FF2B5EF4-FFF2-40B4-BE49-F238E27FC236}">
                  <a16:creationId xmlns:a16="http://schemas.microsoft.com/office/drawing/2014/main" id="{489E5918-179C-C793-2CA0-CF568227A8A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17" name="TextBox 64">
              <a:extLst>
                <a:ext uri="{FF2B5EF4-FFF2-40B4-BE49-F238E27FC236}">
                  <a16:creationId xmlns:a16="http://schemas.microsoft.com/office/drawing/2014/main" id="{20248E7F-9485-9386-C618-7F5C3500B7F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650224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677C57-1A39-44BD-FC5A-8D145BB724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AD8AC93-5A94-F421-9B33-E1490958DD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6208825"/>
              </p:ext>
            </p:extLst>
          </p:nvPr>
        </p:nvGraphicFramePr>
        <p:xfrm>
          <a:off x="2576225" y="735138"/>
          <a:ext cx="8089977" cy="671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7159">
                  <a:extLst>
                    <a:ext uri="{9D8B030D-6E8A-4147-A177-3AD203B41FA5}">
                      <a16:colId xmlns:a16="http://schemas.microsoft.com/office/drawing/2014/main" val="1026569890"/>
                    </a:ext>
                  </a:extLst>
                </a:gridCol>
                <a:gridCol w="1004479">
                  <a:extLst>
                    <a:ext uri="{9D8B030D-6E8A-4147-A177-3AD203B41FA5}">
                      <a16:colId xmlns:a16="http://schemas.microsoft.com/office/drawing/2014/main" val="2584035475"/>
                    </a:ext>
                  </a:extLst>
                </a:gridCol>
                <a:gridCol w="1287868">
                  <a:extLst>
                    <a:ext uri="{9D8B030D-6E8A-4147-A177-3AD203B41FA5}">
                      <a16:colId xmlns:a16="http://schemas.microsoft.com/office/drawing/2014/main" val="2499095211"/>
                    </a:ext>
                  </a:extLst>
                </a:gridCol>
                <a:gridCol w="946133">
                  <a:extLst>
                    <a:ext uri="{9D8B030D-6E8A-4147-A177-3AD203B41FA5}">
                      <a16:colId xmlns:a16="http://schemas.microsoft.com/office/drawing/2014/main" val="638243230"/>
                    </a:ext>
                  </a:extLst>
                </a:gridCol>
                <a:gridCol w="1333569">
                  <a:extLst>
                    <a:ext uri="{9D8B030D-6E8A-4147-A177-3AD203B41FA5}">
                      <a16:colId xmlns:a16="http://schemas.microsoft.com/office/drawing/2014/main" val="2683907801"/>
                    </a:ext>
                  </a:extLst>
                </a:gridCol>
                <a:gridCol w="1347731">
                  <a:extLst>
                    <a:ext uri="{9D8B030D-6E8A-4147-A177-3AD203B41FA5}">
                      <a16:colId xmlns:a16="http://schemas.microsoft.com/office/drawing/2014/main" val="285892142"/>
                    </a:ext>
                  </a:extLst>
                </a:gridCol>
                <a:gridCol w="1363038">
                  <a:extLst>
                    <a:ext uri="{9D8B030D-6E8A-4147-A177-3AD203B41FA5}">
                      <a16:colId xmlns:a16="http://schemas.microsoft.com/office/drawing/2014/main" val="1823534795"/>
                    </a:ext>
                  </a:extLst>
                </a:gridCol>
              </a:tblGrid>
              <a:tr h="287739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Monday 17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Tuesday 18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Wednesday 19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Thursday 20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Friday 21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st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2736877"/>
                  </a:ext>
                </a:extLst>
              </a:tr>
              <a:tr h="485621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  <a:p>
                      <a:pPr lvl="0" algn="ctr">
                        <a:buNone/>
                      </a:pPr>
                      <a:endParaRPr lang="en-GB" sz="9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  <a:p>
                      <a:pPr algn="ctr"/>
                      <a:endParaRPr lang="en-US" sz="9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1179187"/>
                  </a:ext>
                </a:extLst>
              </a:tr>
              <a:tr h="1581457">
                <a:tc rowSpan="7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Creative cooking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10.00-12.30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with Emma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Max of 5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050" dirty="0"/>
                        <a:t>Employability skills/CV building 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10.00-12.00</a:t>
                      </a:r>
                    </a:p>
                    <a:p>
                      <a:pPr algn="ctr"/>
                      <a:r>
                        <a:rPr lang="en-US" sz="1100" dirty="0"/>
                        <a:t>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Young persons’ </a:t>
                      </a:r>
                    </a:p>
                    <a:p>
                      <a:pPr algn="ctr"/>
                      <a:r>
                        <a:rPr lang="en-US" sz="1100" dirty="0"/>
                        <a:t>(18-25) </a:t>
                      </a:r>
                    </a:p>
                    <a:p>
                      <a:pPr algn="ctr"/>
                      <a:r>
                        <a:rPr lang="en-US" sz="1100" dirty="0"/>
                        <a:t>drop-in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 9.30-10.30 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With Caroline and</a:t>
                      </a:r>
                    </a:p>
                    <a:p>
                      <a:pPr algn="ctr"/>
                      <a:r>
                        <a:rPr lang="en-US" sz="1100" dirty="0"/>
                        <a:t>Emma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Employability support 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9.30-10.30 </a:t>
                      </a:r>
                    </a:p>
                    <a:p>
                      <a:pPr algn="ctr"/>
                      <a:endParaRPr lang="en-US" sz="11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Diversity and Inclusion</a:t>
                      </a:r>
                    </a:p>
                    <a:p>
                      <a:pPr algn="ctr"/>
                      <a:r>
                        <a:rPr lang="en-US" sz="1100" dirty="0"/>
                        <a:t>Group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10.00-12.00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With Caroline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Creative media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10.00-12.00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lvl="0" algn="ctr">
                        <a:buNone/>
                      </a:pPr>
                      <a:endParaRPr lang="en-GB" sz="1100" dirty="0"/>
                    </a:p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Back to Work Skills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10.00-11.00</a:t>
                      </a:r>
                    </a:p>
                    <a:p>
                      <a:pPr algn="ctr"/>
                      <a:endParaRPr lang="en-US" sz="11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376986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/>
                        <a:t>Roots and branches 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(talking group)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13.00-14.00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086109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FITNESS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10.00-12.00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TKO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/>
                        <a:t>Mindfulness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10.30-11.30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Emma</a:t>
                      </a:r>
                      <a:endParaRPr lang="en-GB" sz="11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0330453"/>
                  </a:ext>
                </a:extLst>
              </a:tr>
              <a:tr h="87760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Creative writing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11.00-12.00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With Emma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0250301"/>
                  </a:ext>
                </a:extLst>
              </a:tr>
              <a:tr h="24937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b="0" i="0" u="none" strike="noStrike" noProof="0" dirty="0">
                          <a:solidFill>
                            <a:srgbClr val="000000"/>
                          </a:solidFill>
                          <a:latin typeface="+mn-lt"/>
                        </a:rPr>
                        <a:t>Green fingers (healthy living and healthy environment)</a:t>
                      </a:r>
                    </a:p>
                    <a:p>
                      <a:pPr lvl="0" algn="ctr">
                        <a:buNone/>
                      </a:pPr>
                      <a:endParaRPr lang="en-US" sz="11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100" b="0" i="0" u="none" strike="noStrike" noProof="0" dirty="0">
                          <a:solidFill>
                            <a:srgbClr val="000000"/>
                          </a:solidFill>
                          <a:latin typeface="+mn-lt"/>
                        </a:rPr>
                        <a:t>13.00-15.00</a:t>
                      </a:r>
                    </a:p>
                    <a:p>
                      <a:pPr lvl="0" algn="ctr">
                        <a:buNone/>
                      </a:pPr>
                      <a:endParaRPr lang="en-US" sz="11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100" b="0" i="0" u="none" strike="noStrike" noProof="0" dirty="0">
                          <a:solidFill>
                            <a:srgbClr val="000000"/>
                          </a:solidFill>
                          <a:latin typeface="+mn-lt"/>
                        </a:rPr>
                        <a:t>With Caroline</a:t>
                      </a:r>
                      <a:endParaRPr lang="en-GB" sz="1100" dirty="0"/>
                    </a:p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641708"/>
                  </a:ext>
                </a:extLst>
              </a:tr>
              <a:tr h="38406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/>
                        <a:t>Puzzles, quizzes, games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13.00-14.00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Housing</a:t>
                      </a:r>
                    </a:p>
                    <a:p>
                      <a:pPr algn="ctr"/>
                      <a:r>
                        <a:rPr lang="en-GB" sz="1100" dirty="0"/>
                        <a:t>drop in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12.00-13.00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Caroline</a:t>
                      </a:r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/>
                        <a:t>Art and crafts 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13.00-15.00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TIPP</a:t>
                      </a:r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Finance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13.00-14.00</a:t>
                      </a:r>
                    </a:p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Emma</a:t>
                      </a:r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6691374"/>
                  </a:ext>
                </a:extLst>
              </a:tr>
              <a:tr h="69778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/>
                        <a:t>Women's drop-in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14.00-15.00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Emma</a:t>
                      </a:r>
                      <a:endParaRPr lang="en-GB" sz="1100" dirty="0"/>
                    </a:p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31903668"/>
                  </a:ext>
                </a:extLst>
              </a:tr>
              <a:tr h="97537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/>
                        <a:t>ManPlan</a:t>
                      </a:r>
                      <a:endParaRPr lang="en-US" sz="11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14.00-15.00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FITNESS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13.00-15.00</a:t>
                      </a:r>
                    </a:p>
                    <a:p>
                      <a:pPr lvl="0" algn="ctr">
                        <a:buNone/>
                      </a:pPr>
                      <a:endParaRPr lang="en-US" sz="1100" dirty="0"/>
                    </a:p>
                    <a:p>
                      <a:pPr lvl="0" algn="ctr">
                        <a:buNone/>
                      </a:pPr>
                      <a:r>
                        <a:rPr lang="en-US" sz="1100" dirty="0"/>
                        <a:t>With TKO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Hub induction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(Meet the team and enroll!)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100" b="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14.00 – 15.00</a:t>
                      </a:r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4157388"/>
                  </a:ext>
                </a:extLst>
              </a:tr>
              <a:tr h="859534">
                <a:tc gridSpan="2"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45720" marR="4572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lvl="0" algn="ctr">
                        <a:buNone/>
                      </a:pPr>
                      <a:endParaRPr lang="en-GB" sz="9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3216239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10B733F5-3978-3058-CAA1-C6967C44B15C}"/>
              </a:ext>
            </a:extLst>
          </p:cNvPr>
          <p:cNvGrpSpPr/>
          <p:nvPr/>
        </p:nvGrpSpPr>
        <p:grpSpPr>
          <a:xfrm>
            <a:off x="192834" y="1887379"/>
            <a:ext cx="2407692" cy="4953624"/>
            <a:chOff x="-4195" y="24073"/>
            <a:chExt cx="877073" cy="173811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9EDA2932-2AD5-E332-1384-987B54A5C05E}"/>
                </a:ext>
              </a:extLst>
            </p:cNvPr>
            <p:cNvSpPr/>
            <p:nvPr/>
          </p:nvSpPr>
          <p:spPr>
            <a:xfrm>
              <a:off x="4103" y="24073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7D1487FC-8727-F09E-6E62-66FDD83A0EA3}"/>
                </a:ext>
              </a:extLst>
            </p:cNvPr>
            <p:cNvSpPr txBox="1"/>
            <p:nvPr/>
          </p:nvSpPr>
          <p:spPr>
            <a:xfrm>
              <a:off x="-4195" y="64308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600" b="1" dirty="0">
                  <a:solidFill>
                    <a:srgbClr val="FFFFFF"/>
                  </a:solidFill>
                  <a:latin typeface="DM Sans"/>
                </a:rPr>
                <a:t>Bradford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Monday - Friday</a:t>
              </a: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Monday and Tuesday 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we are based at: Fountains Church, </a:t>
              </a:r>
              <a:r>
                <a:rPr lang="en-US" sz="1100" dirty="0" err="1">
                  <a:solidFill>
                    <a:srgbClr val="FFFFFF"/>
                  </a:solidFill>
                  <a:latin typeface="DM Sans"/>
                </a:rPr>
                <a:t>Glydegate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, BD5 0BQ</a:t>
              </a:r>
              <a:endParaRPr lang="en-US" sz="1100" b="1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Wednesday, Thursday and Friday 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we are based at: The Cube, 1 </a:t>
              </a:r>
              <a:r>
                <a:rPr lang="en-US" sz="1100" dirty="0" err="1">
                  <a:solidFill>
                    <a:srgbClr val="FFFFFF"/>
                  </a:solidFill>
                  <a:latin typeface="DM Sans"/>
                </a:rPr>
                <a:t>Glydegate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, Bradford, BD5 0BQ</a:t>
              </a: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chemeClr val="bg1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Contact numbers: 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07586552856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07813197403</a:t>
              </a:r>
              <a:endParaRPr lang="en-GB" sz="1100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endParaRPr lang="en-GB" sz="1400" dirty="0">
                <a:solidFill>
                  <a:schemeClr val="bg1"/>
                </a:solidFill>
                <a:latin typeface="DM Sans" pitchFamily="2" charset="0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4712501B-4E34-0ADC-D595-5F9DF0D09C8D}"/>
              </a:ext>
            </a:extLst>
          </p:cNvPr>
          <p:cNvGrpSpPr/>
          <p:nvPr/>
        </p:nvGrpSpPr>
        <p:grpSpPr>
          <a:xfrm rot="2700000">
            <a:off x="197540" y="1275952"/>
            <a:ext cx="293842" cy="293842"/>
            <a:chOff x="0" y="-3"/>
            <a:chExt cx="812800" cy="812799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92A88845-F734-76B8-C286-3F92A5A909EC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4B8583A8-8268-5DD2-9684-2F37002E2E79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F0105B0A-2BAA-44BC-9795-6B747B29D9ED}"/>
              </a:ext>
            </a:extLst>
          </p:cNvPr>
          <p:cNvGrpSpPr/>
          <p:nvPr/>
        </p:nvGrpSpPr>
        <p:grpSpPr>
          <a:xfrm>
            <a:off x="177083" y="6696037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1085269D-EF2D-19B7-0C23-B5AB63A920E1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373FFD8C-B5FA-6A3A-0DD1-831008A09E90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39501E42-59DE-6AAF-067F-BC2A1806A423}"/>
              </a:ext>
            </a:extLst>
          </p:cNvPr>
          <p:cNvGrpSpPr/>
          <p:nvPr/>
        </p:nvGrpSpPr>
        <p:grpSpPr>
          <a:xfrm>
            <a:off x="195762" y="180209"/>
            <a:ext cx="220832" cy="193228"/>
            <a:chOff x="46236" y="86193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43FA2CBF-8E09-C543-0B63-1179CE8089D3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1D516B21-5A7F-FCE2-652D-4CE94837C38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0318A784-1ED7-FBFD-2761-6FA7A7A8B1AA}"/>
              </a:ext>
            </a:extLst>
          </p:cNvPr>
          <p:cNvSpPr txBox="1"/>
          <p:nvPr/>
        </p:nvSpPr>
        <p:spPr>
          <a:xfrm>
            <a:off x="2570277" y="90348"/>
            <a:ext cx="6688887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dirty="0">
                <a:solidFill>
                  <a:srgbClr val="000000"/>
                </a:solidFill>
                <a:latin typeface="DM Sans Bold"/>
              </a:rPr>
              <a:t>CFO Evolution – November 2025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8C3B627F-E11D-6460-5833-CDAE6CC4EF6B}"/>
              </a:ext>
            </a:extLst>
          </p:cNvPr>
          <p:cNvSpPr txBox="1"/>
          <p:nvPr/>
        </p:nvSpPr>
        <p:spPr>
          <a:xfrm>
            <a:off x="658981" y="127955"/>
            <a:ext cx="1826812" cy="3508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b="1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96EA71E4-AE3B-4950-1A93-3BEB63D6B1CE}"/>
              </a:ext>
            </a:extLst>
          </p:cNvPr>
          <p:cNvSpPr txBox="1"/>
          <p:nvPr/>
        </p:nvSpPr>
        <p:spPr>
          <a:xfrm>
            <a:off x="658981" y="545468"/>
            <a:ext cx="1910578" cy="5303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b="1" dirty="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AD268DB8-C234-BDA2-283D-D4B604304718}"/>
              </a:ext>
            </a:extLst>
          </p:cNvPr>
          <p:cNvSpPr txBox="1"/>
          <p:nvPr/>
        </p:nvSpPr>
        <p:spPr>
          <a:xfrm>
            <a:off x="648742" y="1125924"/>
            <a:ext cx="1826812" cy="7098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b="1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83" name="Picture 82" descr="A blue and black logo&#10;&#10;Description automatically generated">
            <a:extLst>
              <a:ext uri="{FF2B5EF4-FFF2-40B4-BE49-F238E27FC236}">
                <a16:creationId xmlns:a16="http://schemas.microsoft.com/office/drawing/2014/main" id="{90331CF2-1B2B-2BF3-2F9B-5B3D0DF0D3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5551" y="76053"/>
            <a:ext cx="1311392" cy="563127"/>
          </a:xfrm>
          <a:prstGeom prst="rect">
            <a:avLst/>
          </a:prstGeom>
        </p:spPr>
      </p:pic>
      <p:sp>
        <p:nvSpPr>
          <p:cNvPr id="95" name="TextBox 67">
            <a:extLst>
              <a:ext uri="{FF2B5EF4-FFF2-40B4-BE49-F238E27FC236}">
                <a16:creationId xmlns:a16="http://schemas.microsoft.com/office/drawing/2014/main" id="{6AEBCAAC-8F6E-7535-EEC3-D4FE4083A8CC}"/>
              </a:ext>
            </a:extLst>
          </p:cNvPr>
          <p:cNvSpPr txBox="1"/>
          <p:nvPr/>
        </p:nvSpPr>
        <p:spPr>
          <a:xfrm>
            <a:off x="2335096" y="1351890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grpSp>
        <p:nvGrpSpPr>
          <p:cNvPr id="27" name="Group 62">
            <a:extLst>
              <a:ext uri="{FF2B5EF4-FFF2-40B4-BE49-F238E27FC236}">
                <a16:creationId xmlns:a16="http://schemas.microsoft.com/office/drawing/2014/main" id="{AF36530C-1DBD-77AC-2671-92F4AEBA10C3}"/>
              </a:ext>
            </a:extLst>
          </p:cNvPr>
          <p:cNvGrpSpPr/>
          <p:nvPr/>
        </p:nvGrpSpPr>
        <p:grpSpPr>
          <a:xfrm>
            <a:off x="215354" y="761185"/>
            <a:ext cx="242972" cy="242972"/>
            <a:chOff x="0" y="0"/>
            <a:chExt cx="812800" cy="812800"/>
          </a:xfrm>
        </p:grpSpPr>
        <p:sp>
          <p:nvSpPr>
            <p:cNvPr id="28" name="Freeform 63">
              <a:extLst>
                <a:ext uri="{FF2B5EF4-FFF2-40B4-BE49-F238E27FC236}">
                  <a16:creationId xmlns:a16="http://schemas.microsoft.com/office/drawing/2014/main" id="{5CAFAFA8-6669-8F89-C3ED-8C1A567CA2A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4">
              <a:extLst>
                <a:ext uri="{FF2B5EF4-FFF2-40B4-BE49-F238E27FC236}">
                  <a16:creationId xmlns:a16="http://schemas.microsoft.com/office/drawing/2014/main" id="{E16B2542-A93F-1069-0030-AC0561A5353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3" name="TextBox 67">
            <a:extLst>
              <a:ext uri="{FF2B5EF4-FFF2-40B4-BE49-F238E27FC236}">
                <a16:creationId xmlns:a16="http://schemas.microsoft.com/office/drawing/2014/main" id="{5FA66443-B0CA-1D0C-E819-F1D30F4CB4FA}"/>
              </a:ext>
            </a:extLst>
          </p:cNvPr>
          <p:cNvSpPr txBox="1"/>
          <p:nvPr/>
        </p:nvSpPr>
        <p:spPr>
          <a:xfrm>
            <a:off x="370105" y="391140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dirty="0"/>
          </a:p>
        </p:txBody>
      </p:sp>
      <p:pic>
        <p:nvPicPr>
          <p:cNvPr id="18" name="Graphic 17" descr="Chili Pepper with solid fill">
            <a:extLst>
              <a:ext uri="{FF2B5EF4-FFF2-40B4-BE49-F238E27FC236}">
                <a16:creationId xmlns:a16="http://schemas.microsoft.com/office/drawing/2014/main" id="{2031E448-58D9-50D0-CE74-F9366EBAD6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618030" y="3800043"/>
            <a:ext cx="672810" cy="672810"/>
          </a:xfrm>
          <a:prstGeom prst="rect">
            <a:avLst/>
          </a:prstGeom>
        </p:spPr>
      </p:pic>
      <p:pic>
        <p:nvPicPr>
          <p:cNvPr id="19" name="Graphic 18" descr="Chef Hat outline">
            <a:extLst>
              <a:ext uri="{FF2B5EF4-FFF2-40B4-BE49-F238E27FC236}">
                <a16:creationId xmlns:a16="http://schemas.microsoft.com/office/drawing/2014/main" id="{DE6CF270-8FB0-99B6-D3EB-82ADF70BA14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611651" y="4795015"/>
            <a:ext cx="793605" cy="793605"/>
          </a:xfrm>
          <a:prstGeom prst="rect">
            <a:avLst/>
          </a:prstGeom>
        </p:spPr>
      </p:pic>
      <p:pic>
        <p:nvPicPr>
          <p:cNvPr id="20" name="Graphic 19" descr="Blog with solid fill">
            <a:extLst>
              <a:ext uri="{FF2B5EF4-FFF2-40B4-BE49-F238E27FC236}">
                <a16:creationId xmlns:a16="http://schemas.microsoft.com/office/drawing/2014/main" id="{7F9AFD4B-E6F8-09F8-5DAC-8D5D4A70016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091903" y="2304986"/>
            <a:ext cx="1053648" cy="753041"/>
          </a:xfrm>
          <a:prstGeom prst="rect">
            <a:avLst/>
          </a:prstGeom>
        </p:spPr>
      </p:pic>
      <p:pic>
        <p:nvPicPr>
          <p:cNvPr id="21" name="Graphic 20" descr="Palette with solid fill">
            <a:extLst>
              <a:ext uri="{FF2B5EF4-FFF2-40B4-BE49-F238E27FC236}">
                <a16:creationId xmlns:a16="http://schemas.microsoft.com/office/drawing/2014/main" id="{BBEEAFBF-3428-2FA0-16D1-872238F286E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738819" y="5759290"/>
            <a:ext cx="809320" cy="914400"/>
          </a:xfrm>
          <a:prstGeom prst="rect">
            <a:avLst/>
          </a:prstGeom>
        </p:spPr>
      </p:pic>
      <p:sp>
        <p:nvSpPr>
          <p:cNvPr id="25" name="TextBox 48">
            <a:extLst>
              <a:ext uri="{FF2B5EF4-FFF2-40B4-BE49-F238E27FC236}">
                <a16:creationId xmlns:a16="http://schemas.microsoft.com/office/drawing/2014/main" id="{1F0DC330-00F9-CA7A-973C-00255D872398}"/>
              </a:ext>
            </a:extLst>
          </p:cNvPr>
          <p:cNvSpPr txBox="1"/>
          <p:nvPr/>
        </p:nvSpPr>
        <p:spPr>
          <a:xfrm rot="2700000">
            <a:off x="3232102" y="1726292"/>
            <a:ext cx="192834" cy="203164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grpSp>
        <p:nvGrpSpPr>
          <p:cNvPr id="171" name="Group 65">
            <a:extLst>
              <a:ext uri="{FF2B5EF4-FFF2-40B4-BE49-F238E27FC236}">
                <a16:creationId xmlns:a16="http://schemas.microsoft.com/office/drawing/2014/main" id="{4ADFEC26-C4C7-360C-4830-B486AD6953CF}"/>
              </a:ext>
            </a:extLst>
          </p:cNvPr>
          <p:cNvGrpSpPr/>
          <p:nvPr/>
        </p:nvGrpSpPr>
        <p:grpSpPr>
          <a:xfrm>
            <a:off x="2739541" y="6000976"/>
            <a:ext cx="220832" cy="193228"/>
            <a:chOff x="46236" y="86193"/>
            <a:chExt cx="812800" cy="711200"/>
          </a:xfrm>
        </p:grpSpPr>
        <p:sp>
          <p:nvSpPr>
            <p:cNvPr id="172" name="Freeform 66">
              <a:extLst>
                <a:ext uri="{FF2B5EF4-FFF2-40B4-BE49-F238E27FC236}">
                  <a16:creationId xmlns:a16="http://schemas.microsoft.com/office/drawing/2014/main" id="{29F1F4EB-D472-BEF6-D926-9E90A48E435D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3" name="TextBox 67">
              <a:extLst>
                <a:ext uri="{FF2B5EF4-FFF2-40B4-BE49-F238E27FC236}">
                  <a16:creationId xmlns:a16="http://schemas.microsoft.com/office/drawing/2014/main" id="{A4C42143-A2CC-201F-0108-6335DB110AF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74" name="Group 65">
            <a:extLst>
              <a:ext uri="{FF2B5EF4-FFF2-40B4-BE49-F238E27FC236}">
                <a16:creationId xmlns:a16="http://schemas.microsoft.com/office/drawing/2014/main" id="{1DDE011A-598E-E7AF-3A50-5882514C39A4}"/>
              </a:ext>
            </a:extLst>
          </p:cNvPr>
          <p:cNvGrpSpPr/>
          <p:nvPr/>
        </p:nvGrpSpPr>
        <p:grpSpPr>
          <a:xfrm>
            <a:off x="3531172" y="1536391"/>
            <a:ext cx="220832" cy="193228"/>
            <a:chOff x="46236" y="86193"/>
            <a:chExt cx="812800" cy="711200"/>
          </a:xfrm>
        </p:grpSpPr>
        <p:sp>
          <p:nvSpPr>
            <p:cNvPr id="175" name="Freeform 66">
              <a:extLst>
                <a:ext uri="{FF2B5EF4-FFF2-40B4-BE49-F238E27FC236}">
                  <a16:creationId xmlns:a16="http://schemas.microsoft.com/office/drawing/2014/main" id="{BED07E38-8AB3-99B7-6F54-9FA2E9D10DE7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6" name="TextBox 67">
              <a:extLst>
                <a:ext uri="{FF2B5EF4-FFF2-40B4-BE49-F238E27FC236}">
                  <a16:creationId xmlns:a16="http://schemas.microsoft.com/office/drawing/2014/main" id="{91253D48-A6FA-A87C-0308-8A78E3E5BF56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77" name="Group 65">
            <a:extLst>
              <a:ext uri="{FF2B5EF4-FFF2-40B4-BE49-F238E27FC236}">
                <a16:creationId xmlns:a16="http://schemas.microsoft.com/office/drawing/2014/main" id="{37A4CA21-5531-7EE4-C070-EDCED62EA494}"/>
              </a:ext>
            </a:extLst>
          </p:cNvPr>
          <p:cNvGrpSpPr/>
          <p:nvPr/>
        </p:nvGrpSpPr>
        <p:grpSpPr>
          <a:xfrm>
            <a:off x="2684557" y="3284834"/>
            <a:ext cx="220832" cy="193228"/>
            <a:chOff x="46236" y="86193"/>
            <a:chExt cx="812800" cy="711200"/>
          </a:xfrm>
        </p:grpSpPr>
        <p:sp>
          <p:nvSpPr>
            <p:cNvPr id="178" name="Freeform 66">
              <a:extLst>
                <a:ext uri="{FF2B5EF4-FFF2-40B4-BE49-F238E27FC236}">
                  <a16:creationId xmlns:a16="http://schemas.microsoft.com/office/drawing/2014/main" id="{A702AF3E-B90F-EB7C-F6F7-B9664D737CF3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9" name="TextBox 67">
              <a:extLst>
                <a:ext uri="{FF2B5EF4-FFF2-40B4-BE49-F238E27FC236}">
                  <a16:creationId xmlns:a16="http://schemas.microsoft.com/office/drawing/2014/main" id="{B8A18509-4A0B-36FC-249E-9F7F9F1F7C9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3" name="Group 65">
            <a:extLst>
              <a:ext uri="{FF2B5EF4-FFF2-40B4-BE49-F238E27FC236}">
                <a16:creationId xmlns:a16="http://schemas.microsoft.com/office/drawing/2014/main" id="{FCD33070-E812-A672-4205-9E80C2AA4D85}"/>
              </a:ext>
            </a:extLst>
          </p:cNvPr>
          <p:cNvGrpSpPr/>
          <p:nvPr/>
        </p:nvGrpSpPr>
        <p:grpSpPr>
          <a:xfrm>
            <a:off x="4500622" y="6032611"/>
            <a:ext cx="220832" cy="193228"/>
            <a:chOff x="46236" y="86193"/>
            <a:chExt cx="812800" cy="711200"/>
          </a:xfrm>
        </p:grpSpPr>
        <p:sp>
          <p:nvSpPr>
            <p:cNvPr id="184" name="Freeform 66">
              <a:extLst>
                <a:ext uri="{FF2B5EF4-FFF2-40B4-BE49-F238E27FC236}">
                  <a16:creationId xmlns:a16="http://schemas.microsoft.com/office/drawing/2014/main" id="{308ACA8B-35DE-455B-F918-10204FF782FA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5" name="TextBox 67">
              <a:extLst>
                <a:ext uri="{FF2B5EF4-FFF2-40B4-BE49-F238E27FC236}">
                  <a16:creationId xmlns:a16="http://schemas.microsoft.com/office/drawing/2014/main" id="{E6770817-C249-6017-3751-B580973E709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9" name="Group 65">
            <a:extLst>
              <a:ext uri="{FF2B5EF4-FFF2-40B4-BE49-F238E27FC236}">
                <a16:creationId xmlns:a16="http://schemas.microsoft.com/office/drawing/2014/main" id="{BA5F5BD0-B635-7C56-ED8F-052F9F0D41D8}"/>
              </a:ext>
            </a:extLst>
          </p:cNvPr>
          <p:cNvGrpSpPr/>
          <p:nvPr/>
        </p:nvGrpSpPr>
        <p:grpSpPr>
          <a:xfrm>
            <a:off x="4468265" y="4198075"/>
            <a:ext cx="220832" cy="193228"/>
            <a:chOff x="46236" y="86193"/>
            <a:chExt cx="812800" cy="711200"/>
          </a:xfrm>
        </p:grpSpPr>
        <p:sp>
          <p:nvSpPr>
            <p:cNvPr id="190" name="Freeform 66">
              <a:extLst>
                <a:ext uri="{FF2B5EF4-FFF2-40B4-BE49-F238E27FC236}">
                  <a16:creationId xmlns:a16="http://schemas.microsoft.com/office/drawing/2014/main" id="{F0060F23-D9CD-EC25-B54F-242FF53AFD42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1" name="TextBox 67">
              <a:extLst>
                <a:ext uri="{FF2B5EF4-FFF2-40B4-BE49-F238E27FC236}">
                  <a16:creationId xmlns:a16="http://schemas.microsoft.com/office/drawing/2014/main" id="{742F2CA5-38F1-C6DA-C6C6-5D426852C5A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92" name="Group 65">
            <a:extLst>
              <a:ext uri="{FF2B5EF4-FFF2-40B4-BE49-F238E27FC236}">
                <a16:creationId xmlns:a16="http://schemas.microsoft.com/office/drawing/2014/main" id="{E0B8F9B2-7A8F-A897-8F93-EBFFD8603D6A}"/>
              </a:ext>
            </a:extLst>
          </p:cNvPr>
          <p:cNvGrpSpPr/>
          <p:nvPr/>
        </p:nvGrpSpPr>
        <p:grpSpPr>
          <a:xfrm>
            <a:off x="5849351" y="2841690"/>
            <a:ext cx="220832" cy="193228"/>
            <a:chOff x="46236" y="86193"/>
            <a:chExt cx="812800" cy="711200"/>
          </a:xfrm>
        </p:grpSpPr>
        <p:sp>
          <p:nvSpPr>
            <p:cNvPr id="193" name="Freeform 66">
              <a:extLst>
                <a:ext uri="{FF2B5EF4-FFF2-40B4-BE49-F238E27FC236}">
                  <a16:creationId xmlns:a16="http://schemas.microsoft.com/office/drawing/2014/main" id="{C915F8C8-784B-25DE-B1A8-2E171C358E64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4" name="TextBox 67">
              <a:extLst>
                <a:ext uri="{FF2B5EF4-FFF2-40B4-BE49-F238E27FC236}">
                  <a16:creationId xmlns:a16="http://schemas.microsoft.com/office/drawing/2014/main" id="{4907C3D5-97EA-618C-8914-146C5F75064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95" name="Group 65">
            <a:extLst>
              <a:ext uri="{FF2B5EF4-FFF2-40B4-BE49-F238E27FC236}">
                <a16:creationId xmlns:a16="http://schemas.microsoft.com/office/drawing/2014/main" id="{47C4E40A-1173-B48C-50DD-C13FAD9CF26F}"/>
              </a:ext>
            </a:extLst>
          </p:cNvPr>
          <p:cNvGrpSpPr/>
          <p:nvPr/>
        </p:nvGrpSpPr>
        <p:grpSpPr>
          <a:xfrm>
            <a:off x="4582249" y="2880416"/>
            <a:ext cx="220832" cy="193228"/>
            <a:chOff x="46236" y="86193"/>
            <a:chExt cx="812800" cy="711200"/>
          </a:xfrm>
        </p:grpSpPr>
        <p:sp>
          <p:nvSpPr>
            <p:cNvPr id="196" name="Freeform 66">
              <a:extLst>
                <a:ext uri="{FF2B5EF4-FFF2-40B4-BE49-F238E27FC236}">
                  <a16:creationId xmlns:a16="http://schemas.microsoft.com/office/drawing/2014/main" id="{564C6893-B1E6-D94D-42AA-004D13982450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7" name="TextBox 67">
              <a:extLst>
                <a:ext uri="{FF2B5EF4-FFF2-40B4-BE49-F238E27FC236}">
                  <a16:creationId xmlns:a16="http://schemas.microsoft.com/office/drawing/2014/main" id="{0208AFA2-9EB7-B051-5A8E-20CEC325291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04" name="Group 65">
            <a:extLst>
              <a:ext uri="{FF2B5EF4-FFF2-40B4-BE49-F238E27FC236}">
                <a16:creationId xmlns:a16="http://schemas.microsoft.com/office/drawing/2014/main" id="{06DADF9A-2977-80B5-2D4B-9DEDF42EB98F}"/>
              </a:ext>
            </a:extLst>
          </p:cNvPr>
          <p:cNvGrpSpPr/>
          <p:nvPr/>
        </p:nvGrpSpPr>
        <p:grpSpPr>
          <a:xfrm>
            <a:off x="6704481" y="5191817"/>
            <a:ext cx="220832" cy="193228"/>
            <a:chOff x="46236" y="86193"/>
            <a:chExt cx="812800" cy="711200"/>
          </a:xfrm>
        </p:grpSpPr>
        <p:sp>
          <p:nvSpPr>
            <p:cNvPr id="205" name="Freeform 66">
              <a:extLst>
                <a:ext uri="{FF2B5EF4-FFF2-40B4-BE49-F238E27FC236}">
                  <a16:creationId xmlns:a16="http://schemas.microsoft.com/office/drawing/2014/main" id="{617118B1-E8B8-1CC3-0125-87C024B50B2F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6" name="TextBox 67">
              <a:extLst>
                <a:ext uri="{FF2B5EF4-FFF2-40B4-BE49-F238E27FC236}">
                  <a16:creationId xmlns:a16="http://schemas.microsoft.com/office/drawing/2014/main" id="{CE9DD33D-FAB0-BAD1-6385-568D6B146F8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07" name="Group 65">
            <a:extLst>
              <a:ext uri="{FF2B5EF4-FFF2-40B4-BE49-F238E27FC236}">
                <a16:creationId xmlns:a16="http://schemas.microsoft.com/office/drawing/2014/main" id="{7F9A227B-627A-F3EA-C254-569190F0E602}"/>
              </a:ext>
            </a:extLst>
          </p:cNvPr>
          <p:cNvGrpSpPr/>
          <p:nvPr/>
        </p:nvGrpSpPr>
        <p:grpSpPr>
          <a:xfrm>
            <a:off x="8006759" y="1815445"/>
            <a:ext cx="220832" cy="193228"/>
            <a:chOff x="46236" y="86193"/>
            <a:chExt cx="812800" cy="711200"/>
          </a:xfrm>
        </p:grpSpPr>
        <p:sp>
          <p:nvSpPr>
            <p:cNvPr id="208" name="Freeform 66">
              <a:extLst>
                <a:ext uri="{FF2B5EF4-FFF2-40B4-BE49-F238E27FC236}">
                  <a16:creationId xmlns:a16="http://schemas.microsoft.com/office/drawing/2014/main" id="{10109892-45A6-38F9-D087-0BBBC5D8A92C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9" name="TextBox 67">
              <a:extLst>
                <a:ext uri="{FF2B5EF4-FFF2-40B4-BE49-F238E27FC236}">
                  <a16:creationId xmlns:a16="http://schemas.microsoft.com/office/drawing/2014/main" id="{375BF540-C0D7-D4C2-F4EA-95E3435EDB1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0" name="Group 65">
            <a:extLst>
              <a:ext uri="{FF2B5EF4-FFF2-40B4-BE49-F238E27FC236}">
                <a16:creationId xmlns:a16="http://schemas.microsoft.com/office/drawing/2014/main" id="{FFE742A9-B04A-EDFB-8181-E4369ACA0154}"/>
              </a:ext>
            </a:extLst>
          </p:cNvPr>
          <p:cNvGrpSpPr/>
          <p:nvPr/>
        </p:nvGrpSpPr>
        <p:grpSpPr>
          <a:xfrm>
            <a:off x="9435508" y="5582401"/>
            <a:ext cx="220832" cy="193228"/>
            <a:chOff x="46236" y="86193"/>
            <a:chExt cx="812800" cy="711200"/>
          </a:xfrm>
        </p:grpSpPr>
        <p:sp>
          <p:nvSpPr>
            <p:cNvPr id="211" name="Freeform 66">
              <a:extLst>
                <a:ext uri="{FF2B5EF4-FFF2-40B4-BE49-F238E27FC236}">
                  <a16:creationId xmlns:a16="http://schemas.microsoft.com/office/drawing/2014/main" id="{DEEF855D-481E-56EA-BC5A-4C9C423A6ABF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12" name="TextBox 67">
              <a:extLst>
                <a:ext uri="{FF2B5EF4-FFF2-40B4-BE49-F238E27FC236}">
                  <a16:creationId xmlns:a16="http://schemas.microsoft.com/office/drawing/2014/main" id="{64F0CB8C-AFE4-970F-1ED8-907B33C62CE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3" name="Group 65">
            <a:extLst>
              <a:ext uri="{FF2B5EF4-FFF2-40B4-BE49-F238E27FC236}">
                <a16:creationId xmlns:a16="http://schemas.microsoft.com/office/drawing/2014/main" id="{C5F7FC79-3CF6-CC20-FC3F-83BCF8EAD125}"/>
              </a:ext>
            </a:extLst>
          </p:cNvPr>
          <p:cNvGrpSpPr/>
          <p:nvPr/>
        </p:nvGrpSpPr>
        <p:grpSpPr>
          <a:xfrm>
            <a:off x="9187192" y="3861264"/>
            <a:ext cx="419721" cy="642733"/>
            <a:chOff x="-685800" y="86193"/>
            <a:chExt cx="1544836" cy="2365660"/>
          </a:xfrm>
        </p:grpSpPr>
        <p:sp>
          <p:nvSpPr>
            <p:cNvPr id="214" name="Freeform 66">
              <a:extLst>
                <a:ext uri="{FF2B5EF4-FFF2-40B4-BE49-F238E27FC236}">
                  <a16:creationId xmlns:a16="http://schemas.microsoft.com/office/drawing/2014/main" id="{0508B827-B16C-E1CC-1BEF-7DC3ED5C26D6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15" name="TextBox 67">
              <a:extLst>
                <a:ext uri="{FF2B5EF4-FFF2-40B4-BE49-F238E27FC236}">
                  <a16:creationId xmlns:a16="http://schemas.microsoft.com/office/drawing/2014/main" id="{7F7B5CE9-E67F-A98C-C653-0579C193FCEA}"/>
                </a:ext>
              </a:extLst>
            </p:cNvPr>
            <p:cNvSpPr txBox="1"/>
            <p:nvPr/>
          </p:nvSpPr>
          <p:spPr>
            <a:xfrm flipH="1">
              <a:off x="-685800" y="301624"/>
              <a:ext cx="812800" cy="215022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16" name="Group 65">
            <a:extLst>
              <a:ext uri="{FF2B5EF4-FFF2-40B4-BE49-F238E27FC236}">
                <a16:creationId xmlns:a16="http://schemas.microsoft.com/office/drawing/2014/main" id="{3E514517-DFBD-F85D-BA5E-15DAC7F7B70E}"/>
              </a:ext>
            </a:extLst>
          </p:cNvPr>
          <p:cNvGrpSpPr/>
          <p:nvPr/>
        </p:nvGrpSpPr>
        <p:grpSpPr>
          <a:xfrm>
            <a:off x="9379806" y="2974795"/>
            <a:ext cx="220832" cy="193228"/>
            <a:chOff x="46236" y="86193"/>
            <a:chExt cx="812800" cy="711200"/>
          </a:xfrm>
        </p:grpSpPr>
        <p:sp>
          <p:nvSpPr>
            <p:cNvPr id="217" name="Freeform 66">
              <a:extLst>
                <a:ext uri="{FF2B5EF4-FFF2-40B4-BE49-F238E27FC236}">
                  <a16:creationId xmlns:a16="http://schemas.microsoft.com/office/drawing/2014/main" id="{35E99358-C054-6C8F-8987-A03836355629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18" name="TextBox 67">
              <a:extLst>
                <a:ext uri="{FF2B5EF4-FFF2-40B4-BE49-F238E27FC236}">
                  <a16:creationId xmlns:a16="http://schemas.microsoft.com/office/drawing/2014/main" id="{44C69CEB-CC78-49CB-475F-5F16916F5A5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5" name="Group 62">
            <a:extLst>
              <a:ext uri="{FF2B5EF4-FFF2-40B4-BE49-F238E27FC236}">
                <a16:creationId xmlns:a16="http://schemas.microsoft.com/office/drawing/2014/main" id="{86308D28-0348-6130-E27F-685314C2B8DF}"/>
              </a:ext>
            </a:extLst>
          </p:cNvPr>
          <p:cNvGrpSpPr/>
          <p:nvPr/>
        </p:nvGrpSpPr>
        <p:grpSpPr>
          <a:xfrm>
            <a:off x="3821956" y="1531615"/>
            <a:ext cx="242972" cy="242972"/>
            <a:chOff x="0" y="0"/>
            <a:chExt cx="812800" cy="812800"/>
          </a:xfrm>
        </p:grpSpPr>
        <p:sp>
          <p:nvSpPr>
            <p:cNvPr id="226" name="Freeform 63">
              <a:extLst>
                <a:ext uri="{FF2B5EF4-FFF2-40B4-BE49-F238E27FC236}">
                  <a16:creationId xmlns:a16="http://schemas.microsoft.com/office/drawing/2014/main" id="{FAF581F9-AA7C-138C-8DE8-197D86D8656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27" name="TextBox 64">
              <a:extLst>
                <a:ext uri="{FF2B5EF4-FFF2-40B4-BE49-F238E27FC236}">
                  <a16:creationId xmlns:a16="http://schemas.microsoft.com/office/drawing/2014/main" id="{31F64AD8-3566-77EC-549A-EACD028FEE5F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28" name="Group 62">
            <a:extLst>
              <a:ext uri="{FF2B5EF4-FFF2-40B4-BE49-F238E27FC236}">
                <a16:creationId xmlns:a16="http://schemas.microsoft.com/office/drawing/2014/main" id="{0E2B7D2C-157D-02C3-A69F-A2DE27B60982}"/>
              </a:ext>
            </a:extLst>
          </p:cNvPr>
          <p:cNvGrpSpPr/>
          <p:nvPr/>
        </p:nvGrpSpPr>
        <p:grpSpPr>
          <a:xfrm>
            <a:off x="3067026" y="3036151"/>
            <a:ext cx="242972" cy="242972"/>
            <a:chOff x="0" y="0"/>
            <a:chExt cx="812800" cy="812800"/>
          </a:xfrm>
        </p:grpSpPr>
        <p:sp>
          <p:nvSpPr>
            <p:cNvPr id="229" name="Freeform 63">
              <a:extLst>
                <a:ext uri="{FF2B5EF4-FFF2-40B4-BE49-F238E27FC236}">
                  <a16:creationId xmlns:a16="http://schemas.microsoft.com/office/drawing/2014/main" id="{E2A0BA26-CFC1-BF23-9F62-70057A37FCE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0" name="TextBox 64">
              <a:extLst>
                <a:ext uri="{FF2B5EF4-FFF2-40B4-BE49-F238E27FC236}">
                  <a16:creationId xmlns:a16="http://schemas.microsoft.com/office/drawing/2014/main" id="{6C0C5232-59E5-CFDF-58EF-5A74871ACD1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31" name="Group 62">
            <a:extLst>
              <a:ext uri="{FF2B5EF4-FFF2-40B4-BE49-F238E27FC236}">
                <a16:creationId xmlns:a16="http://schemas.microsoft.com/office/drawing/2014/main" id="{F32BF458-06C1-63E1-33FC-A74996ADF4C4}"/>
              </a:ext>
            </a:extLst>
          </p:cNvPr>
          <p:cNvGrpSpPr/>
          <p:nvPr/>
        </p:nvGrpSpPr>
        <p:grpSpPr>
          <a:xfrm>
            <a:off x="4135808" y="5588620"/>
            <a:ext cx="242972" cy="242972"/>
            <a:chOff x="0" y="0"/>
            <a:chExt cx="812800" cy="812800"/>
          </a:xfrm>
        </p:grpSpPr>
        <p:sp>
          <p:nvSpPr>
            <p:cNvPr id="232" name="Freeform 63">
              <a:extLst>
                <a:ext uri="{FF2B5EF4-FFF2-40B4-BE49-F238E27FC236}">
                  <a16:creationId xmlns:a16="http://schemas.microsoft.com/office/drawing/2014/main" id="{7FC16057-1536-EF51-530A-F7A7AF7A509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3" name="TextBox 64">
              <a:extLst>
                <a:ext uri="{FF2B5EF4-FFF2-40B4-BE49-F238E27FC236}">
                  <a16:creationId xmlns:a16="http://schemas.microsoft.com/office/drawing/2014/main" id="{F9525181-56BB-2069-DFA0-B8EF9920D338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0" name="Group 62">
            <a:extLst>
              <a:ext uri="{FF2B5EF4-FFF2-40B4-BE49-F238E27FC236}">
                <a16:creationId xmlns:a16="http://schemas.microsoft.com/office/drawing/2014/main" id="{DFEB6E89-E672-EF4E-3677-FEFC3F9D199E}"/>
              </a:ext>
            </a:extLst>
          </p:cNvPr>
          <p:cNvGrpSpPr/>
          <p:nvPr/>
        </p:nvGrpSpPr>
        <p:grpSpPr>
          <a:xfrm>
            <a:off x="6213678" y="2862730"/>
            <a:ext cx="242972" cy="242972"/>
            <a:chOff x="0" y="0"/>
            <a:chExt cx="812800" cy="812800"/>
          </a:xfrm>
        </p:grpSpPr>
        <p:sp>
          <p:nvSpPr>
            <p:cNvPr id="241" name="Freeform 63">
              <a:extLst>
                <a:ext uri="{FF2B5EF4-FFF2-40B4-BE49-F238E27FC236}">
                  <a16:creationId xmlns:a16="http://schemas.microsoft.com/office/drawing/2014/main" id="{7BE3B688-4ABC-825A-4487-623A3BD7D89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42" name="TextBox 64">
              <a:extLst>
                <a:ext uri="{FF2B5EF4-FFF2-40B4-BE49-F238E27FC236}">
                  <a16:creationId xmlns:a16="http://schemas.microsoft.com/office/drawing/2014/main" id="{8BA5B864-F88C-6450-FACF-2D61C3FA35E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3" name="Group 62">
            <a:extLst>
              <a:ext uri="{FF2B5EF4-FFF2-40B4-BE49-F238E27FC236}">
                <a16:creationId xmlns:a16="http://schemas.microsoft.com/office/drawing/2014/main" id="{73DE52CF-180E-B261-0533-74F97D1A62CA}"/>
              </a:ext>
            </a:extLst>
          </p:cNvPr>
          <p:cNvGrpSpPr/>
          <p:nvPr/>
        </p:nvGrpSpPr>
        <p:grpSpPr>
          <a:xfrm>
            <a:off x="7181347" y="1577036"/>
            <a:ext cx="242972" cy="242972"/>
            <a:chOff x="0" y="0"/>
            <a:chExt cx="812800" cy="812800"/>
          </a:xfrm>
        </p:grpSpPr>
        <p:sp>
          <p:nvSpPr>
            <p:cNvPr id="244" name="Freeform 63">
              <a:extLst>
                <a:ext uri="{FF2B5EF4-FFF2-40B4-BE49-F238E27FC236}">
                  <a16:creationId xmlns:a16="http://schemas.microsoft.com/office/drawing/2014/main" id="{E948E63A-6CCF-663D-B7C8-B8E83275455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45" name="TextBox 64">
              <a:extLst>
                <a:ext uri="{FF2B5EF4-FFF2-40B4-BE49-F238E27FC236}">
                  <a16:creationId xmlns:a16="http://schemas.microsoft.com/office/drawing/2014/main" id="{2CE29002-43B9-D600-EBD2-CE614BF29E3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46" name="Group 62">
            <a:extLst>
              <a:ext uri="{FF2B5EF4-FFF2-40B4-BE49-F238E27FC236}">
                <a16:creationId xmlns:a16="http://schemas.microsoft.com/office/drawing/2014/main" id="{16242AAF-237F-9EB8-19AF-AE23CE11F7FA}"/>
              </a:ext>
            </a:extLst>
          </p:cNvPr>
          <p:cNvGrpSpPr/>
          <p:nvPr/>
        </p:nvGrpSpPr>
        <p:grpSpPr>
          <a:xfrm>
            <a:off x="8440522" y="4552875"/>
            <a:ext cx="242972" cy="242972"/>
            <a:chOff x="0" y="0"/>
            <a:chExt cx="812800" cy="812800"/>
          </a:xfrm>
        </p:grpSpPr>
        <p:sp>
          <p:nvSpPr>
            <p:cNvPr id="247" name="Freeform 63">
              <a:extLst>
                <a:ext uri="{FF2B5EF4-FFF2-40B4-BE49-F238E27FC236}">
                  <a16:creationId xmlns:a16="http://schemas.microsoft.com/office/drawing/2014/main" id="{60257131-1FAC-E243-2E45-55866BCE9E7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48" name="TextBox 64">
              <a:extLst>
                <a:ext uri="{FF2B5EF4-FFF2-40B4-BE49-F238E27FC236}">
                  <a16:creationId xmlns:a16="http://schemas.microsoft.com/office/drawing/2014/main" id="{766715CA-597E-DEAE-CAFF-3A66EDB2622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9" name="Group 62">
            <a:extLst>
              <a:ext uri="{FF2B5EF4-FFF2-40B4-BE49-F238E27FC236}">
                <a16:creationId xmlns:a16="http://schemas.microsoft.com/office/drawing/2014/main" id="{2FCEBA6C-1745-8519-AEFB-103FC5E4DFC8}"/>
              </a:ext>
            </a:extLst>
          </p:cNvPr>
          <p:cNvGrpSpPr/>
          <p:nvPr/>
        </p:nvGrpSpPr>
        <p:grpSpPr>
          <a:xfrm>
            <a:off x="8540950" y="6301901"/>
            <a:ext cx="242972" cy="242972"/>
            <a:chOff x="0" y="0"/>
            <a:chExt cx="812800" cy="812800"/>
          </a:xfrm>
        </p:grpSpPr>
        <p:sp>
          <p:nvSpPr>
            <p:cNvPr id="250" name="Freeform 63">
              <a:extLst>
                <a:ext uri="{FF2B5EF4-FFF2-40B4-BE49-F238E27FC236}">
                  <a16:creationId xmlns:a16="http://schemas.microsoft.com/office/drawing/2014/main" id="{A39B1F29-523B-9BE2-1D56-C342B6CE2F7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51" name="TextBox 64">
              <a:extLst>
                <a:ext uri="{FF2B5EF4-FFF2-40B4-BE49-F238E27FC236}">
                  <a16:creationId xmlns:a16="http://schemas.microsoft.com/office/drawing/2014/main" id="{87AA915C-02D7-B7B0-BDF7-710A517C6A6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58" name="Group 62">
            <a:extLst>
              <a:ext uri="{FF2B5EF4-FFF2-40B4-BE49-F238E27FC236}">
                <a16:creationId xmlns:a16="http://schemas.microsoft.com/office/drawing/2014/main" id="{2E0B84AF-9722-403B-4EA7-FAD01A13F978}"/>
              </a:ext>
            </a:extLst>
          </p:cNvPr>
          <p:cNvGrpSpPr/>
          <p:nvPr/>
        </p:nvGrpSpPr>
        <p:grpSpPr>
          <a:xfrm>
            <a:off x="9912013" y="5588620"/>
            <a:ext cx="242972" cy="242972"/>
            <a:chOff x="0" y="0"/>
            <a:chExt cx="812800" cy="812800"/>
          </a:xfrm>
        </p:grpSpPr>
        <p:sp>
          <p:nvSpPr>
            <p:cNvPr id="259" name="Freeform 63">
              <a:extLst>
                <a:ext uri="{FF2B5EF4-FFF2-40B4-BE49-F238E27FC236}">
                  <a16:creationId xmlns:a16="http://schemas.microsoft.com/office/drawing/2014/main" id="{AD3842C0-F717-BA1F-A59D-5301A65F846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0" name="TextBox 64">
              <a:extLst>
                <a:ext uri="{FF2B5EF4-FFF2-40B4-BE49-F238E27FC236}">
                  <a16:creationId xmlns:a16="http://schemas.microsoft.com/office/drawing/2014/main" id="{92A49D69-010E-C159-0388-ECD3ACD410F7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61" name="Group 65">
            <a:extLst>
              <a:ext uri="{FF2B5EF4-FFF2-40B4-BE49-F238E27FC236}">
                <a16:creationId xmlns:a16="http://schemas.microsoft.com/office/drawing/2014/main" id="{E8A0567C-9A85-0B18-3EE8-A1DF9F52790D}"/>
              </a:ext>
            </a:extLst>
          </p:cNvPr>
          <p:cNvGrpSpPr/>
          <p:nvPr/>
        </p:nvGrpSpPr>
        <p:grpSpPr>
          <a:xfrm>
            <a:off x="6861489" y="1614853"/>
            <a:ext cx="220832" cy="193228"/>
            <a:chOff x="46236" y="86193"/>
            <a:chExt cx="812800" cy="711200"/>
          </a:xfrm>
        </p:grpSpPr>
        <p:sp>
          <p:nvSpPr>
            <p:cNvPr id="262" name="Freeform 66">
              <a:extLst>
                <a:ext uri="{FF2B5EF4-FFF2-40B4-BE49-F238E27FC236}">
                  <a16:creationId xmlns:a16="http://schemas.microsoft.com/office/drawing/2014/main" id="{A04ADDA1-E3D9-9619-37EE-EB300E6E2418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3" name="TextBox 67">
              <a:extLst>
                <a:ext uri="{FF2B5EF4-FFF2-40B4-BE49-F238E27FC236}">
                  <a16:creationId xmlns:a16="http://schemas.microsoft.com/office/drawing/2014/main" id="{254AF1F4-C559-4B10-0667-1AD7EDF9A8C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64" name="Group 46">
            <a:extLst>
              <a:ext uri="{FF2B5EF4-FFF2-40B4-BE49-F238E27FC236}">
                <a16:creationId xmlns:a16="http://schemas.microsoft.com/office/drawing/2014/main" id="{8F7C4ADC-D3C5-9190-89E7-949B587DA8E4}"/>
              </a:ext>
            </a:extLst>
          </p:cNvPr>
          <p:cNvGrpSpPr/>
          <p:nvPr/>
        </p:nvGrpSpPr>
        <p:grpSpPr>
          <a:xfrm rot="2700000">
            <a:off x="4109684" y="5962815"/>
            <a:ext cx="293842" cy="293842"/>
            <a:chOff x="0" y="-3"/>
            <a:chExt cx="812800" cy="812799"/>
          </a:xfrm>
        </p:grpSpPr>
        <p:sp>
          <p:nvSpPr>
            <p:cNvPr id="265" name="Freeform 47">
              <a:extLst>
                <a:ext uri="{FF2B5EF4-FFF2-40B4-BE49-F238E27FC236}">
                  <a16:creationId xmlns:a16="http://schemas.microsoft.com/office/drawing/2014/main" id="{1F0E3F86-400F-05FF-977F-9290B922E78B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6" name="TextBox 48">
              <a:extLst>
                <a:ext uri="{FF2B5EF4-FFF2-40B4-BE49-F238E27FC236}">
                  <a16:creationId xmlns:a16="http://schemas.microsoft.com/office/drawing/2014/main" id="{8E2EA5C3-0E40-0048-C22F-588F7963A0EA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67" name="Group 46">
            <a:extLst>
              <a:ext uri="{FF2B5EF4-FFF2-40B4-BE49-F238E27FC236}">
                <a16:creationId xmlns:a16="http://schemas.microsoft.com/office/drawing/2014/main" id="{BE4C6200-F786-D514-FB64-14B6BBB17930}"/>
              </a:ext>
            </a:extLst>
          </p:cNvPr>
          <p:cNvGrpSpPr/>
          <p:nvPr/>
        </p:nvGrpSpPr>
        <p:grpSpPr>
          <a:xfrm rot="2700000">
            <a:off x="2992781" y="3457827"/>
            <a:ext cx="293842" cy="293842"/>
            <a:chOff x="0" y="-3"/>
            <a:chExt cx="812800" cy="812799"/>
          </a:xfrm>
        </p:grpSpPr>
        <p:sp>
          <p:nvSpPr>
            <p:cNvPr id="268" name="Freeform 47">
              <a:extLst>
                <a:ext uri="{FF2B5EF4-FFF2-40B4-BE49-F238E27FC236}">
                  <a16:creationId xmlns:a16="http://schemas.microsoft.com/office/drawing/2014/main" id="{18060304-4A13-FC37-9BA3-3577E061C834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9" name="TextBox 48">
              <a:extLst>
                <a:ext uri="{FF2B5EF4-FFF2-40B4-BE49-F238E27FC236}">
                  <a16:creationId xmlns:a16="http://schemas.microsoft.com/office/drawing/2014/main" id="{3E28BFE4-1CC6-DDA7-44A3-83F4D5133145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0" name="Group 46">
            <a:extLst>
              <a:ext uri="{FF2B5EF4-FFF2-40B4-BE49-F238E27FC236}">
                <a16:creationId xmlns:a16="http://schemas.microsoft.com/office/drawing/2014/main" id="{47018F50-1D5F-7435-393C-23D7B03F36B6}"/>
              </a:ext>
            </a:extLst>
          </p:cNvPr>
          <p:cNvGrpSpPr/>
          <p:nvPr/>
        </p:nvGrpSpPr>
        <p:grpSpPr>
          <a:xfrm rot="2700000">
            <a:off x="4094597" y="1531040"/>
            <a:ext cx="293842" cy="293842"/>
            <a:chOff x="0" y="-3"/>
            <a:chExt cx="812800" cy="812799"/>
          </a:xfrm>
        </p:grpSpPr>
        <p:sp>
          <p:nvSpPr>
            <p:cNvPr id="271" name="Freeform 47">
              <a:extLst>
                <a:ext uri="{FF2B5EF4-FFF2-40B4-BE49-F238E27FC236}">
                  <a16:creationId xmlns:a16="http://schemas.microsoft.com/office/drawing/2014/main" id="{F94AF0D6-6992-3B29-3658-DD8AB22A97D4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2" name="TextBox 48">
              <a:extLst>
                <a:ext uri="{FF2B5EF4-FFF2-40B4-BE49-F238E27FC236}">
                  <a16:creationId xmlns:a16="http://schemas.microsoft.com/office/drawing/2014/main" id="{6A162E4A-7822-0E15-2792-41A568F9AB3C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3" name="Group 46">
            <a:extLst>
              <a:ext uri="{FF2B5EF4-FFF2-40B4-BE49-F238E27FC236}">
                <a16:creationId xmlns:a16="http://schemas.microsoft.com/office/drawing/2014/main" id="{EE5EBE82-C992-3596-2159-36B54A125D37}"/>
              </a:ext>
            </a:extLst>
          </p:cNvPr>
          <p:cNvGrpSpPr/>
          <p:nvPr/>
        </p:nvGrpSpPr>
        <p:grpSpPr>
          <a:xfrm rot="2700000">
            <a:off x="5295362" y="2802417"/>
            <a:ext cx="293842" cy="293842"/>
            <a:chOff x="0" y="-3"/>
            <a:chExt cx="812800" cy="812799"/>
          </a:xfrm>
        </p:grpSpPr>
        <p:sp>
          <p:nvSpPr>
            <p:cNvPr id="274" name="Freeform 47">
              <a:extLst>
                <a:ext uri="{FF2B5EF4-FFF2-40B4-BE49-F238E27FC236}">
                  <a16:creationId xmlns:a16="http://schemas.microsoft.com/office/drawing/2014/main" id="{9993D914-D45B-D1E9-9E37-78C82D477FAD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5" name="TextBox 48">
              <a:extLst>
                <a:ext uri="{FF2B5EF4-FFF2-40B4-BE49-F238E27FC236}">
                  <a16:creationId xmlns:a16="http://schemas.microsoft.com/office/drawing/2014/main" id="{73A9C797-3B2B-69D8-5BDD-05543460B3E5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6" name="Group 46">
            <a:extLst>
              <a:ext uri="{FF2B5EF4-FFF2-40B4-BE49-F238E27FC236}">
                <a16:creationId xmlns:a16="http://schemas.microsoft.com/office/drawing/2014/main" id="{7BDBC025-D267-733B-7C7E-41D9F4E92084}"/>
              </a:ext>
            </a:extLst>
          </p:cNvPr>
          <p:cNvGrpSpPr/>
          <p:nvPr/>
        </p:nvGrpSpPr>
        <p:grpSpPr>
          <a:xfrm rot="2700000">
            <a:off x="5767798" y="5404590"/>
            <a:ext cx="293842" cy="293842"/>
            <a:chOff x="0" y="-3"/>
            <a:chExt cx="812800" cy="812799"/>
          </a:xfrm>
        </p:grpSpPr>
        <p:sp>
          <p:nvSpPr>
            <p:cNvPr id="277" name="Freeform 47">
              <a:extLst>
                <a:ext uri="{FF2B5EF4-FFF2-40B4-BE49-F238E27FC236}">
                  <a16:creationId xmlns:a16="http://schemas.microsoft.com/office/drawing/2014/main" id="{03FFEFB8-562F-8218-08CA-16B57252F281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8" name="TextBox 48">
              <a:extLst>
                <a:ext uri="{FF2B5EF4-FFF2-40B4-BE49-F238E27FC236}">
                  <a16:creationId xmlns:a16="http://schemas.microsoft.com/office/drawing/2014/main" id="{763F0D35-C001-4001-6E0F-AB9E0DB1F3DC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2" name="Group 46">
            <a:extLst>
              <a:ext uri="{FF2B5EF4-FFF2-40B4-BE49-F238E27FC236}">
                <a16:creationId xmlns:a16="http://schemas.microsoft.com/office/drawing/2014/main" id="{0471BAC5-B8BE-B5AA-0C5A-47E3B2F22DEB}"/>
              </a:ext>
            </a:extLst>
          </p:cNvPr>
          <p:cNvGrpSpPr/>
          <p:nvPr/>
        </p:nvGrpSpPr>
        <p:grpSpPr>
          <a:xfrm rot="2700000">
            <a:off x="7542770" y="1551601"/>
            <a:ext cx="293842" cy="293842"/>
            <a:chOff x="0" y="-3"/>
            <a:chExt cx="812800" cy="812799"/>
          </a:xfrm>
        </p:grpSpPr>
        <p:sp>
          <p:nvSpPr>
            <p:cNvPr id="283" name="Freeform 47">
              <a:extLst>
                <a:ext uri="{FF2B5EF4-FFF2-40B4-BE49-F238E27FC236}">
                  <a16:creationId xmlns:a16="http://schemas.microsoft.com/office/drawing/2014/main" id="{B7938495-4BBB-C0FE-BAC3-84EA27E8FB30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84" name="TextBox 48">
              <a:extLst>
                <a:ext uri="{FF2B5EF4-FFF2-40B4-BE49-F238E27FC236}">
                  <a16:creationId xmlns:a16="http://schemas.microsoft.com/office/drawing/2014/main" id="{65717719-ED15-9C73-6C89-30F0E1151E78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8" name="Group 46">
            <a:extLst>
              <a:ext uri="{FF2B5EF4-FFF2-40B4-BE49-F238E27FC236}">
                <a16:creationId xmlns:a16="http://schemas.microsoft.com/office/drawing/2014/main" id="{4867290E-E7B0-C1A7-6DFD-29E524510514}"/>
              </a:ext>
            </a:extLst>
          </p:cNvPr>
          <p:cNvGrpSpPr/>
          <p:nvPr/>
        </p:nvGrpSpPr>
        <p:grpSpPr>
          <a:xfrm rot="2700000">
            <a:off x="8847847" y="4527440"/>
            <a:ext cx="293842" cy="293842"/>
            <a:chOff x="0" y="-3"/>
            <a:chExt cx="812800" cy="812799"/>
          </a:xfrm>
        </p:grpSpPr>
        <p:sp>
          <p:nvSpPr>
            <p:cNvPr id="289" name="Freeform 47">
              <a:extLst>
                <a:ext uri="{FF2B5EF4-FFF2-40B4-BE49-F238E27FC236}">
                  <a16:creationId xmlns:a16="http://schemas.microsoft.com/office/drawing/2014/main" id="{8ADEC010-88B4-B296-74BA-D712F72D8AE4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0" name="TextBox 48">
              <a:extLst>
                <a:ext uri="{FF2B5EF4-FFF2-40B4-BE49-F238E27FC236}">
                  <a16:creationId xmlns:a16="http://schemas.microsoft.com/office/drawing/2014/main" id="{28E7EED8-F0EB-BEA0-5EC6-F46994AC6FF9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94" name="Group 46">
            <a:extLst>
              <a:ext uri="{FF2B5EF4-FFF2-40B4-BE49-F238E27FC236}">
                <a16:creationId xmlns:a16="http://schemas.microsoft.com/office/drawing/2014/main" id="{39928B58-78FF-39A5-0FD7-0C11528C128A}"/>
              </a:ext>
            </a:extLst>
          </p:cNvPr>
          <p:cNvGrpSpPr/>
          <p:nvPr/>
        </p:nvGrpSpPr>
        <p:grpSpPr>
          <a:xfrm rot="2700000">
            <a:off x="10338701" y="2820590"/>
            <a:ext cx="293842" cy="293842"/>
            <a:chOff x="0" y="-3"/>
            <a:chExt cx="812800" cy="812799"/>
          </a:xfrm>
        </p:grpSpPr>
        <p:sp>
          <p:nvSpPr>
            <p:cNvPr id="295" name="Freeform 47">
              <a:extLst>
                <a:ext uri="{FF2B5EF4-FFF2-40B4-BE49-F238E27FC236}">
                  <a16:creationId xmlns:a16="http://schemas.microsoft.com/office/drawing/2014/main" id="{461595E7-703B-4C69-09FC-1A9F596957EB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6" name="TextBox 48">
              <a:extLst>
                <a:ext uri="{FF2B5EF4-FFF2-40B4-BE49-F238E27FC236}">
                  <a16:creationId xmlns:a16="http://schemas.microsoft.com/office/drawing/2014/main" id="{C2E7B821-2788-7AC2-CEA9-D092E1B8F0A6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97" name="Group 46">
            <a:extLst>
              <a:ext uri="{FF2B5EF4-FFF2-40B4-BE49-F238E27FC236}">
                <a16:creationId xmlns:a16="http://schemas.microsoft.com/office/drawing/2014/main" id="{2F15EA4F-D66B-FC73-4644-9018B05C0F87}"/>
              </a:ext>
            </a:extLst>
          </p:cNvPr>
          <p:cNvGrpSpPr/>
          <p:nvPr/>
        </p:nvGrpSpPr>
        <p:grpSpPr>
          <a:xfrm rot="2700000">
            <a:off x="10282649" y="5574777"/>
            <a:ext cx="334403" cy="377731"/>
            <a:chOff x="-251895" y="-371746"/>
            <a:chExt cx="924995" cy="1044846"/>
          </a:xfrm>
        </p:grpSpPr>
        <p:sp>
          <p:nvSpPr>
            <p:cNvPr id="298" name="Freeform 47">
              <a:extLst>
                <a:ext uri="{FF2B5EF4-FFF2-40B4-BE49-F238E27FC236}">
                  <a16:creationId xmlns:a16="http://schemas.microsoft.com/office/drawing/2014/main" id="{CC262F7D-1E7D-D5B2-A1F8-42F84A89EBA2}"/>
                </a:ext>
              </a:extLst>
            </p:cNvPr>
            <p:cNvSpPr/>
            <p:nvPr/>
          </p:nvSpPr>
          <p:spPr>
            <a:xfrm>
              <a:off x="-251895" y="-371746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99" name="TextBox 48">
              <a:extLst>
                <a:ext uri="{FF2B5EF4-FFF2-40B4-BE49-F238E27FC236}">
                  <a16:creationId xmlns:a16="http://schemas.microsoft.com/office/drawing/2014/main" id="{F8D8BD36-649A-774F-07F0-7D788574C0DA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00" name="Group 65">
            <a:extLst>
              <a:ext uri="{FF2B5EF4-FFF2-40B4-BE49-F238E27FC236}">
                <a16:creationId xmlns:a16="http://schemas.microsoft.com/office/drawing/2014/main" id="{89A86110-D929-8DA9-28A7-E0805B3CF8FC}"/>
              </a:ext>
            </a:extLst>
          </p:cNvPr>
          <p:cNvGrpSpPr/>
          <p:nvPr/>
        </p:nvGrpSpPr>
        <p:grpSpPr>
          <a:xfrm>
            <a:off x="6400381" y="5492006"/>
            <a:ext cx="220832" cy="193228"/>
            <a:chOff x="46236" y="86193"/>
            <a:chExt cx="812800" cy="711200"/>
          </a:xfrm>
        </p:grpSpPr>
        <p:sp>
          <p:nvSpPr>
            <p:cNvPr id="301" name="Freeform 66">
              <a:extLst>
                <a:ext uri="{FF2B5EF4-FFF2-40B4-BE49-F238E27FC236}">
                  <a16:creationId xmlns:a16="http://schemas.microsoft.com/office/drawing/2014/main" id="{FC7143FB-748A-DF32-84F2-DD9A4FB99F08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2" name="TextBox 67">
              <a:extLst>
                <a:ext uri="{FF2B5EF4-FFF2-40B4-BE49-F238E27FC236}">
                  <a16:creationId xmlns:a16="http://schemas.microsoft.com/office/drawing/2014/main" id="{6AEC7FE4-0C43-7330-1BA0-2FA924DF8D8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06" name="Group 62">
            <a:extLst>
              <a:ext uri="{FF2B5EF4-FFF2-40B4-BE49-F238E27FC236}">
                <a16:creationId xmlns:a16="http://schemas.microsoft.com/office/drawing/2014/main" id="{F1F6DFEF-3A7E-D5C1-478B-16166E63F7AF}"/>
              </a:ext>
            </a:extLst>
          </p:cNvPr>
          <p:cNvGrpSpPr/>
          <p:nvPr/>
        </p:nvGrpSpPr>
        <p:grpSpPr>
          <a:xfrm>
            <a:off x="9024065" y="1687867"/>
            <a:ext cx="242972" cy="242972"/>
            <a:chOff x="0" y="0"/>
            <a:chExt cx="812800" cy="812800"/>
          </a:xfrm>
        </p:grpSpPr>
        <p:sp>
          <p:nvSpPr>
            <p:cNvPr id="307" name="Freeform 63">
              <a:extLst>
                <a:ext uri="{FF2B5EF4-FFF2-40B4-BE49-F238E27FC236}">
                  <a16:creationId xmlns:a16="http://schemas.microsoft.com/office/drawing/2014/main" id="{4562B245-A8FC-3CD3-2240-C4C1C7B6765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8" name="TextBox 64">
              <a:extLst>
                <a:ext uri="{FF2B5EF4-FFF2-40B4-BE49-F238E27FC236}">
                  <a16:creationId xmlns:a16="http://schemas.microsoft.com/office/drawing/2014/main" id="{8C72BDC5-4F55-B77C-6663-96EDA0F96AB5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09" name="Group 65">
            <a:extLst>
              <a:ext uri="{FF2B5EF4-FFF2-40B4-BE49-F238E27FC236}">
                <a16:creationId xmlns:a16="http://schemas.microsoft.com/office/drawing/2014/main" id="{EBC5751E-5ECE-0B91-A7E2-1D584ADFFCA2}"/>
              </a:ext>
            </a:extLst>
          </p:cNvPr>
          <p:cNvGrpSpPr/>
          <p:nvPr/>
        </p:nvGrpSpPr>
        <p:grpSpPr>
          <a:xfrm>
            <a:off x="4148327" y="5158639"/>
            <a:ext cx="220832" cy="193228"/>
            <a:chOff x="46236" y="86193"/>
            <a:chExt cx="812800" cy="711200"/>
          </a:xfrm>
        </p:grpSpPr>
        <p:sp>
          <p:nvSpPr>
            <p:cNvPr id="310" name="Freeform 66">
              <a:extLst>
                <a:ext uri="{FF2B5EF4-FFF2-40B4-BE49-F238E27FC236}">
                  <a16:creationId xmlns:a16="http://schemas.microsoft.com/office/drawing/2014/main" id="{7E4A8554-8BB7-3B23-0A1F-41DFDE59C823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11" name="TextBox 67">
              <a:extLst>
                <a:ext uri="{FF2B5EF4-FFF2-40B4-BE49-F238E27FC236}">
                  <a16:creationId xmlns:a16="http://schemas.microsoft.com/office/drawing/2014/main" id="{07FA35B0-2A7E-F772-E65A-FBE6E054108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2" name="Group 62">
            <a:extLst>
              <a:ext uri="{FF2B5EF4-FFF2-40B4-BE49-F238E27FC236}">
                <a16:creationId xmlns:a16="http://schemas.microsoft.com/office/drawing/2014/main" id="{FE9A0EF2-5ECF-A4FE-4152-41AA8DF67BF7}"/>
              </a:ext>
            </a:extLst>
          </p:cNvPr>
          <p:cNvGrpSpPr/>
          <p:nvPr/>
        </p:nvGrpSpPr>
        <p:grpSpPr>
          <a:xfrm>
            <a:off x="5407919" y="6015420"/>
            <a:ext cx="242972" cy="242972"/>
            <a:chOff x="0" y="0"/>
            <a:chExt cx="812800" cy="812800"/>
          </a:xfrm>
        </p:grpSpPr>
        <p:sp>
          <p:nvSpPr>
            <p:cNvPr id="313" name="Freeform 63">
              <a:extLst>
                <a:ext uri="{FF2B5EF4-FFF2-40B4-BE49-F238E27FC236}">
                  <a16:creationId xmlns:a16="http://schemas.microsoft.com/office/drawing/2014/main" id="{4D3733A3-065D-820F-36C2-5A5D55138D4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14" name="TextBox 64">
              <a:extLst>
                <a:ext uri="{FF2B5EF4-FFF2-40B4-BE49-F238E27FC236}">
                  <a16:creationId xmlns:a16="http://schemas.microsoft.com/office/drawing/2014/main" id="{1746E9AF-E26F-C03A-E161-951A75E93225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5" name="Group 62">
            <a:extLst>
              <a:ext uri="{FF2B5EF4-FFF2-40B4-BE49-F238E27FC236}">
                <a16:creationId xmlns:a16="http://schemas.microsoft.com/office/drawing/2014/main" id="{EA071F3A-2962-C366-6578-D9AA07F33678}"/>
              </a:ext>
            </a:extLst>
          </p:cNvPr>
          <p:cNvGrpSpPr/>
          <p:nvPr/>
        </p:nvGrpSpPr>
        <p:grpSpPr>
          <a:xfrm>
            <a:off x="5359297" y="4136448"/>
            <a:ext cx="242972" cy="242972"/>
            <a:chOff x="0" y="0"/>
            <a:chExt cx="812800" cy="812800"/>
          </a:xfrm>
        </p:grpSpPr>
        <p:sp>
          <p:nvSpPr>
            <p:cNvPr id="316" name="Freeform 63">
              <a:extLst>
                <a:ext uri="{FF2B5EF4-FFF2-40B4-BE49-F238E27FC236}">
                  <a16:creationId xmlns:a16="http://schemas.microsoft.com/office/drawing/2014/main" id="{64DCF0D8-88CB-B8D1-73FF-4B68F880C37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17" name="TextBox 64">
              <a:extLst>
                <a:ext uri="{FF2B5EF4-FFF2-40B4-BE49-F238E27FC236}">
                  <a16:creationId xmlns:a16="http://schemas.microsoft.com/office/drawing/2014/main" id="{BDDA633C-F647-9EBD-4167-454BA286C8FA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" name="Group 65">
            <a:extLst>
              <a:ext uri="{FF2B5EF4-FFF2-40B4-BE49-F238E27FC236}">
                <a16:creationId xmlns:a16="http://schemas.microsoft.com/office/drawing/2014/main" id="{9C020056-F910-9CA3-D806-E26271AC5E41}"/>
              </a:ext>
            </a:extLst>
          </p:cNvPr>
          <p:cNvGrpSpPr/>
          <p:nvPr/>
        </p:nvGrpSpPr>
        <p:grpSpPr>
          <a:xfrm>
            <a:off x="8006759" y="4481133"/>
            <a:ext cx="220832" cy="193228"/>
            <a:chOff x="46236" y="86193"/>
            <a:chExt cx="812800" cy="711200"/>
          </a:xfrm>
        </p:grpSpPr>
        <p:sp>
          <p:nvSpPr>
            <p:cNvPr id="6" name="Freeform 66">
              <a:extLst>
                <a:ext uri="{FF2B5EF4-FFF2-40B4-BE49-F238E27FC236}">
                  <a16:creationId xmlns:a16="http://schemas.microsoft.com/office/drawing/2014/main" id="{97B883B4-A8EC-561F-DCFB-43E15299BD68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TextBox 67">
              <a:extLst>
                <a:ext uri="{FF2B5EF4-FFF2-40B4-BE49-F238E27FC236}">
                  <a16:creationId xmlns:a16="http://schemas.microsoft.com/office/drawing/2014/main" id="{5DEB79B1-CF9F-AB7D-09BF-DE0FEC5C2A6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937522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18FB46F-E024-2075-C5D3-ED86E7CF9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B7D7136-774A-099C-9A30-F0951C1422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8943888"/>
              </p:ext>
            </p:extLst>
          </p:nvPr>
        </p:nvGraphicFramePr>
        <p:xfrm>
          <a:off x="2674250" y="775330"/>
          <a:ext cx="7901520" cy="67320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8356">
                  <a:extLst>
                    <a:ext uri="{9D8B030D-6E8A-4147-A177-3AD203B41FA5}">
                      <a16:colId xmlns:a16="http://schemas.microsoft.com/office/drawing/2014/main" val="1026569890"/>
                    </a:ext>
                  </a:extLst>
                </a:gridCol>
                <a:gridCol w="981080">
                  <a:extLst>
                    <a:ext uri="{9D8B030D-6E8A-4147-A177-3AD203B41FA5}">
                      <a16:colId xmlns:a16="http://schemas.microsoft.com/office/drawing/2014/main" val="2584035475"/>
                    </a:ext>
                  </a:extLst>
                </a:gridCol>
                <a:gridCol w="885820">
                  <a:extLst>
                    <a:ext uri="{9D8B030D-6E8A-4147-A177-3AD203B41FA5}">
                      <a16:colId xmlns:a16="http://schemas.microsoft.com/office/drawing/2014/main" val="2499095211"/>
                    </a:ext>
                  </a:extLst>
                </a:gridCol>
                <a:gridCol w="1007794">
                  <a:extLst>
                    <a:ext uri="{9D8B030D-6E8A-4147-A177-3AD203B41FA5}">
                      <a16:colId xmlns:a16="http://schemas.microsoft.com/office/drawing/2014/main" val="638243230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2683907801"/>
                    </a:ext>
                  </a:extLst>
                </a:gridCol>
                <a:gridCol w="1062306">
                  <a:extLst>
                    <a:ext uri="{9D8B030D-6E8A-4147-A177-3AD203B41FA5}">
                      <a16:colId xmlns:a16="http://schemas.microsoft.com/office/drawing/2014/main" val="285892142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4241386595"/>
                    </a:ext>
                  </a:extLst>
                </a:gridCol>
                <a:gridCol w="1017164">
                  <a:extLst>
                    <a:ext uri="{9D8B030D-6E8A-4147-A177-3AD203B41FA5}">
                      <a16:colId xmlns:a16="http://schemas.microsoft.com/office/drawing/2014/main" val="1823534795"/>
                    </a:ext>
                  </a:extLst>
                </a:gridCol>
              </a:tblGrid>
              <a:tr h="503477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Monday 24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Tuesday 25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Wednesday 26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Thursday 27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Friday 28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2736877"/>
                  </a:ext>
                </a:extLst>
              </a:tr>
              <a:tr h="64299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  <a:p>
                      <a:pPr algn="ctr"/>
                      <a:endParaRPr lang="en-US" sz="9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2757807"/>
                  </a:ext>
                </a:extLst>
              </a:tr>
              <a:tr h="1421582">
                <a:tc rowSpan="5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Creative cooking</a:t>
                      </a:r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r>
                        <a:rPr lang="en-US" sz="1000" dirty="0"/>
                        <a:t>10.00-12.30</a:t>
                      </a:r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r>
                        <a:rPr lang="en-US" sz="1000" dirty="0"/>
                        <a:t>with Emma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Max of 5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  <a:p>
                      <a:pPr algn="ctr"/>
                      <a:r>
                        <a:rPr lang="en-US" sz="900" dirty="0"/>
                        <a:t>Employability skills/CV building </a:t>
                      </a:r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r>
                        <a:rPr lang="en-US" sz="1000" dirty="0"/>
                        <a:t>10.00-12.00</a:t>
                      </a:r>
                    </a:p>
                    <a:p>
                      <a:pPr algn="ctr"/>
                      <a:r>
                        <a:rPr lang="en-US" sz="1000" dirty="0"/>
                        <a:t>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Young persons’ </a:t>
                      </a:r>
                    </a:p>
                    <a:p>
                      <a:pPr algn="ctr"/>
                      <a:r>
                        <a:rPr lang="en-US" sz="1000" dirty="0"/>
                        <a:t>(18-25) </a:t>
                      </a:r>
                    </a:p>
                    <a:p>
                      <a:pPr algn="ctr"/>
                      <a:r>
                        <a:rPr lang="en-US" sz="1000" dirty="0"/>
                        <a:t>drop-in</a:t>
                      </a:r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r>
                        <a:rPr lang="en-US" sz="1000" dirty="0"/>
                        <a:t> 9.30-10.30 </a:t>
                      </a:r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r>
                        <a:rPr lang="en-US" sz="1000" dirty="0"/>
                        <a:t>With Caroline and</a:t>
                      </a:r>
                    </a:p>
                    <a:p>
                      <a:pPr algn="ctr"/>
                      <a:r>
                        <a:rPr lang="en-US" sz="1000" dirty="0"/>
                        <a:t>Emma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Employability support </a:t>
                      </a:r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r>
                        <a:rPr lang="en-US" sz="1000" dirty="0"/>
                        <a:t>9.30-10.30 </a:t>
                      </a:r>
                    </a:p>
                    <a:p>
                      <a:pPr algn="ctr"/>
                      <a:endParaRPr lang="en-US" sz="10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r>
                        <a:rPr lang="en-US" sz="1000" dirty="0"/>
                        <a:t>Diversity and Inclusion</a:t>
                      </a:r>
                    </a:p>
                    <a:p>
                      <a:pPr algn="ctr"/>
                      <a:r>
                        <a:rPr lang="en-US" sz="1000" dirty="0"/>
                        <a:t>Group</a:t>
                      </a:r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r>
                        <a:rPr lang="en-US" sz="1000" dirty="0"/>
                        <a:t>10.00-12.00</a:t>
                      </a:r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r>
                        <a:rPr lang="en-US" sz="1000" dirty="0"/>
                        <a:t>With Caroline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Creative media</a:t>
                      </a:r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r>
                        <a:rPr lang="en-US" sz="1000" dirty="0"/>
                        <a:t>10.00-12.00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Cognitive </a:t>
                      </a:r>
                      <a:r>
                        <a:rPr lang="en-US" sz="1000" dirty="0" err="1"/>
                        <a:t>Behavioural</a:t>
                      </a:r>
                      <a:r>
                        <a:rPr lang="en-US" sz="1000" dirty="0"/>
                        <a:t> Therapy</a:t>
                      </a:r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r>
                        <a:rPr lang="en-US" sz="1000" dirty="0"/>
                        <a:t>(by appointment only)</a:t>
                      </a:r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r>
                        <a:rPr lang="en-US" sz="1000" dirty="0"/>
                        <a:t>With The Listening Collective</a:t>
                      </a:r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endParaRPr lang="en-US" sz="10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Back to Work Skills</a:t>
                      </a:r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r>
                        <a:rPr lang="en-US" sz="1000" dirty="0"/>
                        <a:t>10.00-11.00</a:t>
                      </a:r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r>
                        <a:rPr lang="en-US" sz="1000" dirty="0"/>
                        <a:t>With Steve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376986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FITNESS</a:t>
                      </a:r>
                    </a:p>
                    <a:p>
                      <a:pPr lvl="0" algn="ctr">
                        <a:buNone/>
                      </a:pPr>
                      <a:endParaRPr lang="en-US" sz="1000" dirty="0"/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10.00-12.00</a:t>
                      </a:r>
                    </a:p>
                    <a:p>
                      <a:pPr lvl="0" algn="ctr">
                        <a:buNone/>
                      </a:pPr>
                      <a:endParaRPr lang="en-US" sz="1000" dirty="0"/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With TKO</a:t>
                      </a:r>
                    </a:p>
                    <a:p>
                      <a:pPr lvl="0" algn="ctr">
                        <a:buNone/>
                      </a:pPr>
                      <a:endParaRPr lang="en-US" sz="1000" dirty="0"/>
                    </a:p>
                    <a:p>
                      <a:pPr lvl="0" algn="ctr">
                        <a:buNone/>
                      </a:pPr>
                      <a:endParaRPr lang="en-GB" sz="10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/>
                        <a:t>Mindfulness</a:t>
                      </a:r>
                    </a:p>
                    <a:p>
                      <a:pPr lvl="0" algn="ctr">
                        <a:buNone/>
                      </a:pPr>
                      <a:endParaRPr lang="en-US" sz="1000" dirty="0"/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10.30-11.30</a:t>
                      </a:r>
                    </a:p>
                    <a:p>
                      <a:pPr lvl="0" algn="ctr">
                        <a:buNone/>
                      </a:pPr>
                      <a:endParaRPr lang="en-US" sz="1000" dirty="0"/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With Emma</a:t>
                      </a:r>
                      <a:endParaRPr lang="en-GB" sz="10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0330453"/>
                  </a:ext>
                </a:extLst>
              </a:tr>
              <a:tr h="82925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Creative writing</a:t>
                      </a:r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r>
                        <a:rPr lang="en-US" sz="1000" dirty="0"/>
                        <a:t>11.00-12.00</a:t>
                      </a:r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r>
                        <a:rPr lang="en-US" sz="1000" dirty="0"/>
                        <a:t>With Emma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0250301"/>
                  </a:ext>
                </a:extLst>
              </a:tr>
              <a:tr h="22705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/>
                        <a:t>Roots and branches 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(talking group)</a:t>
                      </a:r>
                    </a:p>
                    <a:p>
                      <a:pPr lvl="0" algn="ctr">
                        <a:buNone/>
                      </a:pPr>
                      <a:endParaRPr lang="en-US" sz="1000" dirty="0"/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13.00-14.00</a:t>
                      </a:r>
                    </a:p>
                    <a:p>
                      <a:pPr lvl="0" algn="ctr">
                        <a:buNone/>
                      </a:pPr>
                      <a:endParaRPr lang="en-US" sz="1000" dirty="0"/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With Steve</a:t>
                      </a:r>
                      <a:endParaRPr lang="en-GB" sz="1000" dirty="0"/>
                    </a:p>
                    <a:p>
                      <a:pPr lvl="0" algn="ctr">
                        <a:buNone/>
                      </a:pPr>
                      <a:endParaRPr lang="en-GB" sz="10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+mn-lt"/>
                        </a:rPr>
                        <a:t>Green fingers (healthy living and healthy environment)</a:t>
                      </a:r>
                    </a:p>
                    <a:p>
                      <a:pPr lvl="0" algn="ctr">
                        <a:buNone/>
                      </a:pP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+mn-lt"/>
                        </a:rPr>
                        <a:t>13.00-15.00</a:t>
                      </a:r>
                    </a:p>
                    <a:p>
                      <a:pPr lvl="0" algn="ctr">
                        <a:buNone/>
                      </a:pP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+mn-lt"/>
                        </a:rPr>
                        <a:t>With Caroline</a:t>
                      </a:r>
                      <a:endParaRPr lang="en-GB" sz="1000" dirty="0"/>
                    </a:p>
                    <a:p>
                      <a:pPr lvl="0" algn="ctr">
                        <a:buNone/>
                      </a:pPr>
                      <a:endParaRPr lang="en-GB" sz="10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641708"/>
                  </a:ext>
                </a:extLst>
              </a:tr>
              <a:tr h="104080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/>
                        <a:t>Puzzles, quizzes, games</a:t>
                      </a:r>
                    </a:p>
                    <a:p>
                      <a:pPr lvl="0" algn="ctr">
                        <a:buNone/>
                      </a:pPr>
                      <a:endParaRPr lang="en-US" sz="1000" dirty="0"/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13.00-14.00</a:t>
                      </a:r>
                    </a:p>
                    <a:p>
                      <a:pPr lvl="0" algn="ctr">
                        <a:buNone/>
                      </a:pPr>
                      <a:endParaRPr lang="en-US" sz="10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Housing</a:t>
                      </a:r>
                    </a:p>
                    <a:p>
                      <a:pPr algn="ctr"/>
                      <a:r>
                        <a:rPr lang="en-GB" sz="1000" dirty="0"/>
                        <a:t>drop in</a:t>
                      </a:r>
                    </a:p>
                    <a:p>
                      <a:pPr lvl="0" algn="ctr">
                        <a:buNone/>
                      </a:pPr>
                      <a:endParaRPr lang="en-US" sz="1000" dirty="0"/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12.00-13.00</a:t>
                      </a:r>
                    </a:p>
                    <a:p>
                      <a:pPr lvl="0" algn="ctr">
                        <a:buNone/>
                      </a:pPr>
                      <a:endParaRPr lang="en-US" sz="1000" dirty="0"/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With Caroline</a:t>
                      </a:r>
                      <a:endParaRPr lang="en-GB" sz="14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/>
                        <a:t>Art and crafts </a:t>
                      </a:r>
                    </a:p>
                    <a:p>
                      <a:pPr lvl="0" algn="ctr">
                        <a:buNone/>
                      </a:pPr>
                      <a:endParaRPr lang="en-US" sz="1000" dirty="0"/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13.00-15.00</a:t>
                      </a:r>
                    </a:p>
                    <a:p>
                      <a:pPr lvl="0" algn="ctr">
                        <a:buNone/>
                      </a:pPr>
                      <a:endParaRPr lang="en-US" sz="1000" dirty="0"/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With TIPP</a:t>
                      </a:r>
                      <a:endParaRPr lang="en-GB" sz="14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Finance</a:t>
                      </a:r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r>
                        <a:rPr lang="en-US" sz="1000" dirty="0"/>
                        <a:t>13.00-14.00</a:t>
                      </a:r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r>
                        <a:rPr lang="en-US" sz="1000" dirty="0"/>
                        <a:t>Emma</a:t>
                      </a:r>
                      <a:endParaRPr lang="en-GB" sz="14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6691374"/>
                  </a:ext>
                </a:extLst>
              </a:tr>
              <a:tr h="0"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err="1"/>
                        <a:t>ManPlan</a:t>
                      </a:r>
                      <a:endParaRPr lang="en-US" sz="10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14.00-15.00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FITNESS</a:t>
                      </a:r>
                    </a:p>
                    <a:p>
                      <a:pPr lvl="0" algn="ctr">
                        <a:buNone/>
                      </a:pPr>
                      <a:endParaRPr lang="en-US" sz="1000" dirty="0"/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13.00-15.00</a:t>
                      </a:r>
                    </a:p>
                    <a:p>
                      <a:pPr lvl="0" algn="ctr">
                        <a:buNone/>
                      </a:pPr>
                      <a:endParaRPr lang="en-US" sz="1000" dirty="0"/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With TKO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Hub induction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(Meet the team and enroll!)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14.00 – 15.00</a:t>
                      </a:r>
                      <a:endParaRPr lang="en-GB" sz="14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4157388"/>
                  </a:ext>
                </a:extLst>
              </a:tr>
              <a:tr h="977338"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/>
                        <a:t>Women's drop-in</a:t>
                      </a:r>
                    </a:p>
                    <a:p>
                      <a:pPr lvl="0" algn="ctr">
                        <a:buNone/>
                      </a:pPr>
                      <a:endParaRPr lang="en-US" sz="1000" dirty="0"/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14.00-15.00</a:t>
                      </a:r>
                    </a:p>
                    <a:p>
                      <a:pPr lvl="0" algn="ctr">
                        <a:buNone/>
                      </a:pPr>
                      <a:endParaRPr lang="en-US" sz="1000" dirty="0"/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With Emma</a:t>
                      </a:r>
                      <a:endParaRPr lang="en-GB" sz="1000" dirty="0"/>
                    </a:p>
                    <a:p>
                      <a:pPr lvl="0" algn="ctr">
                        <a:buNone/>
                      </a:pPr>
                      <a:endParaRPr lang="en-GB" sz="10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010415"/>
                  </a:ext>
                </a:extLst>
              </a:tr>
              <a:tr h="826920">
                <a:tc gridSpan="2"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45720" marR="4572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lvl="0" algn="ctr">
                        <a:buNone/>
                      </a:pPr>
                      <a:endParaRPr lang="en-GB" sz="900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2722096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9BE20B8C-550C-5B82-3DC3-047FE610AA33}"/>
              </a:ext>
            </a:extLst>
          </p:cNvPr>
          <p:cNvGrpSpPr/>
          <p:nvPr/>
        </p:nvGrpSpPr>
        <p:grpSpPr>
          <a:xfrm>
            <a:off x="192834" y="1887379"/>
            <a:ext cx="2407692" cy="4953624"/>
            <a:chOff x="-4195" y="24073"/>
            <a:chExt cx="877073" cy="173811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D240269E-A768-4F00-F1EA-FF2358DBE042}"/>
                </a:ext>
              </a:extLst>
            </p:cNvPr>
            <p:cNvSpPr/>
            <p:nvPr/>
          </p:nvSpPr>
          <p:spPr>
            <a:xfrm>
              <a:off x="4103" y="24073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C3828683-6DCD-B85F-AC5B-AFCE36333219}"/>
                </a:ext>
              </a:extLst>
            </p:cNvPr>
            <p:cNvSpPr txBox="1"/>
            <p:nvPr/>
          </p:nvSpPr>
          <p:spPr>
            <a:xfrm>
              <a:off x="-4195" y="64308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600" b="1" dirty="0">
                  <a:solidFill>
                    <a:srgbClr val="FFFFFF"/>
                  </a:solidFill>
                  <a:latin typeface="DM Sans"/>
                </a:rPr>
                <a:t>Bradford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Monday - Friday</a:t>
              </a: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Monday and Tuesday 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we are based at: Fountains Church, </a:t>
              </a:r>
              <a:r>
                <a:rPr lang="en-US" sz="1100" dirty="0" err="1">
                  <a:solidFill>
                    <a:srgbClr val="FFFFFF"/>
                  </a:solidFill>
                  <a:latin typeface="DM Sans"/>
                </a:rPr>
                <a:t>Glydegate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, BD5 0BQ</a:t>
              </a:r>
              <a:endParaRPr lang="en-US" sz="1100" b="1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Wednesday, Thursday and Friday 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we are based at: The Cube, 1 </a:t>
              </a:r>
              <a:r>
                <a:rPr lang="en-US" sz="1100" dirty="0" err="1">
                  <a:solidFill>
                    <a:srgbClr val="FFFFFF"/>
                  </a:solidFill>
                  <a:latin typeface="DM Sans"/>
                </a:rPr>
                <a:t>Glydegate</a:t>
              </a:r>
              <a:r>
                <a:rPr lang="en-US" sz="1100" dirty="0">
                  <a:solidFill>
                    <a:srgbClr val="FFFFFF"/>
                  </a:solidFill>
                  <a:latin typeface="DM Sans"/>
                </a:rPr>
                <a:t>, Bradford, BD5 0BQ</a:t>
              </a:r>
            </a:p>
            <a:p>
              <a:pPr algn="ctr">
                <a:lnSpc>
                  <a:spcPts val="2379"/>
                </a:lnSpc>
              </a:pPr>
              <a:endParaRPr lang="en-US" sz="1100" dirty="0">
                <a:solidFill>
                  <a:schemeClr val="bg1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100" dirty="0">
                  <a:solidFill>
                    <a:schemeClr val="bg1"/>
                  </a:solidFill>
                  <a:latin typeface="DM Sans"/>
                </a:rPr>
                <a:t>Contact numbers: 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07586552856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/>
                </a:rPr>
                <a:t>07813197403</a:t>
              </a:r>
              <a:endParaRPr lang="en-GB" sz="1100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endParaRPr lang="en-GB" sz="1400" dirty="0">
                <a:solidFill>
                  <a:schemeClr val="bg1"/>
                </a:solidFill>
                <a:latin typeface="DM Sans" pitchFamily="2" charset="0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86CD8711-098B-F597-A752-C3AA8ECAB4BA}"/>
              </a:ext>
            </a:extLst>
          </p:cNvPr>
          <p:cNvGrpSpPr/>
          <p:nvPr/>
        </p:nvGrpSpPr>
        <p:grpSpPr>
          <a:xfrm rot="2700000">
            <a:off x="197540" y="1275952"/>
            <a:ext cx="293842" cy="293842"/>
            <a:chOff x="0" y="-3"/>
            <a:chExt cx="812800" cy="812799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E5217FFE-D74D-441B-2DD0-57F73EC6C5A1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2FF2FEB1-6A5B-6FDD-B0F8-E38687A8052F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71DA8A5E-9010-5C5D-B971-D86B8777E0AE}"/>
              </a:ext>
            </a:extLst>
          </p:cNvPr>
          <p:cNvGrpSpPr/>
          <p:nvPr/>
        </p:nvGrpSpPr>
        <p:grpSpPr>
          <a:xfrm>
            <a:off x="177083" y="6696037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717A6B94-309F-3EC0-1DF4-E48A8A4F66B9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86A860B8-EAA5-697A-B53C-A557FEFD37EE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8CF6B42D-FAF9-5E33-3450-C533677FD824}"/>
              </a:ext>
            </a:extLst>
          </p:cNvPr>
          <p:cNvGrpSpPr/>
          <p:nvPr/>
        </p:nvGrpSpPr>
        <p:grpSpPr>
          <a:xfrm>
            <a:off x="195762" y="180209"/>
            <a:ext cx="220832" cy="193228"/>
            <a:chOff x="46236" y="86193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2BB26332-30CE-3FB7-A8D2-DB398F849684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5DF999D8-486D-7D0E-F4A6-3A51BF63520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F947C34B-4A64-0105-A215-9D849D8D88B7}"/>
              </a:ext>
            </a:extLst>
          </p:cNvPr>
          <p:cNvSpPr txBox="1"/>
          <p:nvPr/>
        </p:nvSpPr>
        <p:spPr>
          <a:xfrm>
            <a:off x="2570277" y="90348"/>
            <a:ext cx="6688887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dirty="0">
                <a:solidFill>
                  <a:srgbClr val="000000"/>
                </a:solidFill>
                <a:latin typeface="DM Sans Bold"/>
              </a:rPr>
              <a:t>CFO Evolution – November 2025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E8BF8B35-1B1F-EF38-B156-BB446C7AE547}"/>
              </a:ext>
            </a:extLst>
          </p:cNvPr>
          <p:cNvSpPr txBox="1"/>
          <p:nvPr/>
        </p:nvSpPr>
        <p:spPr>
          <a:xfrm>
            <a:off x="658981" y="127955"/>
            <a:ext cx="1826812" cy="3508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b="1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99E00F28-C697-5631-4870-92C48754B016}"/>
              </a:ext>
            </a:extLst>
          </p:cNvPr>
          <p:cNvSpPr txBox="1"/>
          <p:nvPr/>
        </p:nvSpPr>
        <p:spPr>
          <a:xfrm>
            <a:off x="658981" y="545468"/>
            <a:ext cx="1910578" cy="5303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b="1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12E7BF61-74FD-1999-FCC7-3C764A721887}"/>
              </a:ext>
            </a:extLst>
          </p:cNvPr>
          <p:cNvSpPr txBox="1"/>
          <p:nvPr/>
        </p:nvSpPr>
        <p:spPr>
          <a:xfrm>
            <a:off x="648742" y="1125924"/>
            <a:ext cx="1826812" cy="7098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b="1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83" name="Picture 82" descr="A blue and black logo&#10;&#10;Description automatically generated">
            <a:extLst>
              <a:ext uri="{FF2B5EF4-FFF2-40B4-BE49-F238E27FC236}">
                <a16:creationId xmlns:a16="http://schemas.microsoft.com/office/drawing/2014/main" id="{4B51A1DC-E31C-DE35-26E8-059C99454A0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5551" y="76053"/>
            <a:ext cx="1311392" cy="563127"/>
          </a:xfrm>
          <a:prstGeom prst="rect">
            <a:avLst/>
          </a:prstGeom>
        </p:spPr>
      </p:pic>
      <p:sp>
        <p:nvSpPr>
          <p:cNvPr id="95" name="TextBox 67">
            <a:extLst>
              <a:ext uri="{FF2B5EF4-FFF2-40B4-BE49-F238E27FC236}">
                <a16:creationId xmlns:a16="http://schemas.microsoft.com/office/drawing/2014/main" id="{DCF71AE0-87DA-2065-BE3F-ECC2B0543E3D}"/>
              </a:ext>
            </a:extLst>
          </p:cNvPr>
          <p:cNvSpPr txBox="1"/>
          <p:nvPr/>
        </p:nvSpPr>
        <p:spPr>
          <a:xfrm>
            <a:off x="2335096" y="1351890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grpSp>
        <p:nvGrpSpPr>
          <p:cNvPr id="27" name="Group 62">
            <a:extLst>
              <a:ext uri="{FF2B5EF4-FFF2-40B4-BE49-F238E27FC236}">
                <a16:creationId xmlns:a16="http://schemas.microsoft.com/office/drawing/2014/main" id="{75A11CAE-04F3-75DD-6F74-1B2A35DCC6AE}"/>
              </a:ext>
            </a:extLst>
          </p:cNvPr>
          <p:cNvGrpSpPr/>
          <p:nvPr/>
        </p:nvGrpSpPr>
        <p:grpSpPr>
          <a:xfrm>
            <a:off x="215354" y="761185"/>
            <a:ext cx="242972" cy="242972"/>
            <a:chOff x="0" y="0"/>
            <a:chExt cx="812800" cy="812800"/>
          </a:xfrm>
        </p:grpSpPr>
        <p:sp>
          <p:nvSpPr>
            <p:cNvPr id="28" name="Freeform 63">
              <a:extLst>
                <a:ext uri="{FF2B5EF4-FFF2-40B4-BE49-F238E27FC236}">
                  <a16:creationId xmlns:a16="http://schemas.microsoft.com/office/drawing/2014/main" id="{9F8020CF-427A-DB6B-D41C-261D3613688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4">
              <a:extLst>
                <a:ext uri="{FF2B5EF4-FFF2-40B4-BE49-F238E27FC236}">
                  <a16:creationId xmlns:a16="http://schemas.microsoft.com/office/drawing/2014/main" id="{BD797530-8BB5-E4F3-4208-470D7944716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3" name="TextBox 67">
            <a:extLst>
              <a:ext uri="{FF2B5EF4-FFF2-40B4-BE49-F238E27FC236}">
                <a16:creationId xmlns:a16="http://schemas.microsoft.com/office/drawing/2014/main" id="{8F35D232-30F5-1631-A0D2-0C0A3A7F61EC}"/>
              </a:ext>
            </a:extLst>
          </p:cNvPr>
          <p:cNvSpPr txBox="1"/>
          <p:nvPr/>
        </p:nvSpPr>
        <p:spPr>
          <a:xfrm>
            <a:off x="370105" y="391140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dirty="0"/>
          </a:p>
        </p:txBody>
      </p:sp>
      <p:pic>
        <p:nvPicPr>
          <p:cNvPr id="18" name="Graphic 17" descr="Chili Pepper with solid fill">
            <a:extLst>
              <a:ext uri="{FF2B5EF4-FFF2-40B4-BE49-F238E27FC236}">
                <a16:creationId xmlns:a16="http://schemas.microsoft.com/office/drawing/2014/main" id="{704FBC76-EE75-4E0E-D8A3-939C0157E9F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795716" y="3810529"/>
            <a:ext cx="672810" cy="672810"/>
          </a:xfrm>
          <a:prstGeom prst="rect">
            <a:avLst/>
          </a:prstGeom>
        </p:spPr>
      </p:pic>
      <p:pic>
        <p:nvPicPr>
          <p:cNvPr id="19" name="Graphic 18" descr="Chef Hat outline">
            <a:extLst>
              <a:ext uri="{FF2B5EF4-FFF2-40B4-BE49-F238E27FC236}">
                <a16:creationId xmlns:a16="http://schemas.microsoft.com/office/drawing/2014/main" id="{7A6D3CD7-3DB1-9B90-90B6-251F3E7CEDC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611651" y="4795015"/>
            <a:ext cx="793605" cy="793605"/>
          </a:xfrm>
          <a:prstGeom prst="rect">
            <a:avLst/>
          </a:prstGeom>
        </p:spPr>
      </p:pic>
      <p:pic>
        <p:nvPicPr>
          <p:cNvPr id="20" name="Graphic 19" descr="Blog with solid fill">
            <a:extLst>
              <a:ext uri="{FF2B5EF4-FFF2-40B4-BE49-F238E27FC236}">
                <a16:creationId xmlns:a16="http://schemas.microsoft.com/office/drawing/2014/main" id="{C324C853-1223-CB47-144E-92E40548CE2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419823" y="3422459"/>
            <a:ext cx="1053648" cy="753041"/>
          </a:xfrm>
          <a:prstGeom prst="rect">
            <a:avLst/>
          </a:prstGeom>
        </p:spPr>
      </p:pic>
      <p:pic>
        <p:nvPicPr>
          <p:cNvPr id="21" name="Graphic 20" descr="Palette with solid fill">
            <a:extLst>
              <a:ext uri="{FF2B5EF4-FFF2-40B4-BE49-F238E27FC236}">
                <a16:creationId xmlns:a16="http://schemas.microsoft.com/office/drawing/2014/main" id="{5E1B41AB-7C93-6034-51F2-9729A63785CB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424262" y="5739733"/>
            <a:ext cx="809320" cy="914400"/>
          </a:xfrm>
          <a:prstGeom prst="rect">
            <a:avLst/>
          </a:prstGeom>
        </p:spPr>
      </p:pic>
      <p:sp>
        <p:nvSpPr>
          <p:cNvPr id="25" name="TextBox 48">
            <a:extLst>
              <a:ext uri="{FF2B5EF4-FFF2-40B4-BE49-F238E27FC236}">
                <a16:creationId xmlns:a16="http://schemas.microsoft.com/office/drawing/2014/main" id="{E1EBF7AB-394C-7BF3-F740-169074382DF0}"/>
              </a:ext>
            </a:extLst>
          </p:cNvPr>
          <p:cNvSpPr txBox="1"/>
          <p:nvPr/>
        </p:nvSpPr>
        <p:spPr>
          <a:xfrm rot="2700000">
            <a:off x="3232102" y="1726292"/>
            <a:ext cx="192834" cy="203164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grpSp>
        <p:nvGrpSpPr>
          <p:cNvPr id="171" name="Group 65">
            <a:extLst>
              <a:ext uri="{FF2B5EF4-FFF2-40B4-BE49-F238E27FC236}">
                <a16:creationId xmlns:a16="http://schemas.microsoft.com/office/drawing/2014/main" id="{7DF42A21-335C-2BB4-B308-7789E17E05D0}"/>
              </a:ext>
            </a:extLst>
          </p:cNvPr>
          <p:cNvGrpSpPr/>
          <p:nvPr/>
        </p:nvGrpSpPr>
        <p:grpSpPr>
          <a:xfrm>
            <a:off x="2752103" y="6066129"/>
            <a:ext cx="220832" cy="193228"/>
            <a:chOff x="46236" y="86193"/>
            <a:chExt cx="812800" cy="711200"/>
          </a:xfrm>
        </p:grpSpPr>
        <p:sp>
          <p:nvSpPr>
            <p:cNvPr id="172" name="Freeform 66">
              <a:extLst>
                <a:ext uri="{FF2B5EF4-FFF2-40B4-BE49-F238E27FC236}">
                  <a16:creationId xmlns:a16="http://schemas.microsoft.com/office/drawing/2014/main" id="{640D2F63-F0BB-7EB4-2BDE-EC199ADA22D8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3" name="TextBox 67">
              <a:extLst>
                <a:ext uri="{FF2B5EF4-FFF2-40B4-BE49-F238E27FC236}">
                  <a16:creationId xmlns:a16="http://schemas.microsoft.com/office/drawing/2014/main" id="{FB223C6A-BD04-703B-166F-9027081346D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74" name="Group 65">
            <a:extLst>
              <a:ext uri="{FF2B5EF4-FFF2-40B4-BE49-F238E27FC236}">
                <a16:creationId xmlns:a16="http://schemas.microsoft.com/office/drawing/2014/main" id="{3EFBA5B6-0081-B3F7-B6A6-D2459C8527C0}"/>
              </a:ext>
            </a:extLst>
          </p:cNvPr>
          <p:cNvGrpSpPr/>
          <p:nvPr/>
        </p:nvGrpSpPr>
        <p:grpSpPr>
          <a:xfrm>
            <a:off x="3571365" y="3405832"/>
            <a:ext cx="220832" cy="193228"/>
            <a:chOff x="46236" y="86193"/>
            <a:chExt cx="812800" cy="711200"/>
          </a:xfrm>
        </p:grpSpPr>
        <p:sp>
          <p:nvSpPr>
            <p:cNvPr id="175" name="Freeform 66">
              <a:extLst>
                <a:ext uri="{FF2B5EF4-FFF2-40B4-BE49-F238E27FC236}">
                  <a16:creationId xmlns:a16="http://schemas.microsoft.com/office/drawing/2014/main" id="{68742B82-16AB-81F3-B334-8021AC4BFA0A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6" name="TextBox 67">
              <a:extLst>
                <a:ext uri="{FF2B5EF4-FFF2-40B4-BE49-F238E27FC236}">
                  <a16:creationId xmlns:a16="http://schemas.microsoft.com/office/drawing/2014/main" id="{856C862A-0B2D-9B21-B6A9-E25AFB776836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9" name="Group 65">
            <a:extLst>
              <a:ext uri="{FF2B5EF4-FFF2-40B4-BE49-F238E27FC236}">
                <a16:creationId xmlns:a16="http://schemas.microsoft.com/office/drawing/2014/main" id="{BB75660B-5463-4B08-727A-8D433BECA012}"/>
              </a:ext>
            </a:extLst>
          </p:cNvPr>
          <p:cNvGrpSpPr/>
          <p:nvPr/>
        </p:nvGrpSpPr>
        <p:grpSpPr>
          <a:xfrm>
            <a:off x="4578797" y="4269769"/>
            <a:ext cx="220832" cy="193228"/>
            <a:chOff x="46236" y="86193"/>
            <a:chExt cx="812800" cy="711200"/>
          </a:xfrm>
        </p:grpSpPr>
        <p:sp>
          <p:nvSpPr>
            <p:cNvPr id="190" name="Freeform 66">
              <a:extLst>
                <a:ext uri="{FF2B5EF4-FFF2-40B4-BE49-F238E27FC236}">
                  <a16:creationId xmlns:a16="http://schemas.microsoft.com/office/drawing/2014/main" id="{255226FF-641E-7EEB-E02F-001E6D2317B6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1" name="TextBox 67">
              <a:extLst>
                <a:ext uri="{FF2B5EF4-FFF2-40B4-BE49-F238E27FC236}">
                  <a16:creationId xmlns:a16="http://schemas.microsoft.com/office/drawing/2014/main" id="{D1043E0B-61EB-081E-C081-A4D881157E6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92" name="Group 65">
            <a:extLst>
              <a:ext uri="{FF2B5EF4-FFF2-40B4-BE49-F238E27FC236}">
                <a16:creationId xmlns:a16="http://schemas.microsoft.com/office/drawing/2014/main" id="{D1EE01CC-A21D-842E-7EAF-B41138ED15BD}"/>
              </a:ext>
            </a:extLst>
          </p:cNvPr>
          <p:cNvGrpSpPr/>
          <p:nvPr/>
        </p:nvGrpSpPr>
        <p:grpSpPr>
          <a:xfrm>
            <a:off x="5375471" y="3130173"/>
            <a:ext cx="220832" cy="193228"/>
            <a:chOff x="46236" y="86193"/>
            <a:chExt cx="812800" cy="711200"/>
          </a:xfrm>
        </p:grpSpPr>
        <p:sp>
          <p:nvSpPr>
            <p:cNvPr id="193" name="Freeform 66">
              <a:extLst>
                <a:ext uri="{FF2B5EF4-FFF2-40B4-BE49-F238E27FC236}">
                  <a16:creationId xmlns:a16="http://schemas.microsoft.com/office/drawing/2014/main" id="{259DADE7-6865-A7C8-1D3C-D7A81FF09977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4" name="TextBox 67">
              <a:extLst>
                <a:ext uri="{FF2B5EF4-FFF2-40B4-BE49-F238E27FC236}">
                  <a16:creationId xmlns:a16="http://schemas.microsoft.com/office/drawing/2014/main" id="{C1242EFA-30CC-85C2-A3DF-00A901D658C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98" name="Group 65">
            <a:extLst>
              <a:ext uri="{FF2B5EF4-FFF2-40B4-BE49-F238E27FC236}">
                <a16:creationId xmlns:a16="http://schemas.microsoft.com/office/drawing/2014/main" id="{7B751D29-FC22-3A1B-AF47-1437F1B37222}"/>
              </a:ext>
            </a:extLst>
          </p:cNvPr>
          <p:cNvGrpSpPr/>
          <p:nvPr/>
        </p:nvGrpSpPr>
        <p:grpSpPr>
          <a:xfrm>
            <a:off x="5346700" y="5739733"/>
            <a:ext cx="220832" cy="193228"/>
            <a:chOff x="46236" y="86193"/>
            <a:chExt cx="812800" cy="711200"/>
          </a:xfrm>
        </p:grpSpPr>
        <p:sp>
          <p:nvSpPr>
            <p:cNvPr id="199" name="Freeform 66">
              <a:extLst>
                <a:ext uri="{FF2B5EF4-FFF2-40B4-BE49-F238E27FC236}">
                  <a16:creationId xmlns:a16="http://schemas.microsoft.com/office/drawing/2014/main" id="{C54555CE-BAA6-334B-B4F8-30F7754D396D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0" name="TextBox 67">
              <a:extLst>
                <a:ext uri="{FF2B5EF4-FFF2-40B4-BE49-F238E27FC236}">
                  <a16:creationId xmlns:a16="http://schemas.microsoft.com/office/drawing/2014/main" id="{0376A967-E840-D4E3-F2E8-EA6348BF9DD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01" name="Group 65">
            <a:extLst>
              <a:ext uri="{FF2B5EF4-FFF2-40B4-BE49-F238E27FC236}">
                <a16:creationId xmlns:a16="http://schemas.microsoft.com/office/drawing/2014/main" id="{DCBE6E52-E9E0-28AE-1AEA-C6CFF7E3FDF9}"/>
              </a:ext>
            </a:extLst>
          </p:cNvPr>
          <p:cNvGrpSpPr/>
          <p:nvPr/>
        </p:nvGrpSpPr>
        <p:grpSpPr>
          <a:xfrm>
            <a:off x="7423660" y="6397325"/>
            <a:ext cx="220832" cy="193228"/>
            <a:chOff x="46236" y="86193"/>
            <a:chExt cx="812800" cy="711200"/>
          </a:xfrm>
        </p:grpSpPr>
        <p:sp>
          <p:nvSpPr>
            <p:cNvPr id="202" name="Freeform 66">
              <a:extLst>
                <a:ext uri="{FF2B5EF4-FFF2-40B4-BE49-F238E27FC236}">
                  <a16:creationId xmlns:a16="http://schemas.microsoft.com/office/drawing/2014/main" id="{7563341D-1432-32D7-E0A7-9624AEF42CE5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3" name="TextBox 67">
              <a:extLst>
                <a:ext uri="{FF2B5EF4-FFF2-40B4-BE49-F238E27FC236}">
                  <a16:creationId xmlns:a16="http://schemas.microsoft.com/office/drawing/2014/main" id="{1057094F-686A-5B5B-7244-F2B6427511B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04" name="Group 65">
            <a:extLst>
              <a:ext uri="{FF2B5EF4-FFF2-40B4-BE49-F238E27FC236}">
                <a16:creationId xmlns:a16="http://schemas.microsoft.com/office/drawing/2014/main" id="{82BE8F75-F578-6325-0FBF-C4DC96ADC127}"/>
              </a:ext>
            </a:extLst>
          </p:cNvPr>
          <p:cNvGrpSpPr/>
          <p:nvPr/>
        </p:nvGrpSpPr>
        <p:grpSpPr>
          <a:xfrm>
            <a:off x="7423660" y="4636792"/>
            <a:ext cx="220832" cy="193228"/>
            <a:chOff x="46236" y="86193"/>
            <a:chExt cx="812800" cy="711200"/>
          </a:xfrm>
        </p:grpSpPr>
        <p:sp>
          <p:nvSpPr>
            <p:cNvPr id="205" name="Freeform 66">
              <a:extLst>
                <a:ext uri="{FF2B5EF4-FFF2-40B4-BE49-F238E27FC236}">
                  <a16:creationId xmlns:a16="http://schemas.microsoft.com/office/drawing/2014/main" id="{75D6DB00-C6E5-6C14-EC02-1727033EA666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6" name="TextBox 67">
              <a:extLst>
                <a:ext uri="{FF2B5EF4-FFF2-40B4-BE49-F238E27FC236}">
                  <a16:creationId xmlns:a16="http://schemas.microsoft.com/office/drawing/2014/main" id="{F80BD0C5-F219-5691-A873-698AE671958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07" name="Group 65">
            <a:extLst>
              <a:ext uri="{FF2B5EF4-FFF2-40B4-BE49-F238E27FC236}">
                <a16:creationId xmlns:a16="http://schemas.microsoft.com/office/drawing/2014/main" id="{17681D7F-2974-B930-8657-BD0F7EE95B3B}"/>
              </a:ext>
            </a:extLst>
          </p:cNvPr>
          <p:cNvGrpSpPr/>
          <p:nvPr/>
        </p:nvGrpSpPr>
        <p:grpSpPr>
          <a:xfrm>
            <a:off x="7504890" y="3097560"/>
            <a:ext cx="220832" cy="193228"/>
            <a:chOff x="46236" y="86193"/>
            <a:chExt cx="812800" cy="711200"/>
          </a:xfrm>
        </p:grpSpPr>
        <p:sp>
          <p:nvSpPr>
            <p:cNvPr id="208" name="Freeform 66">
              <a:extLst>
                <a:ext uri="{FF2B5EF4-FFF2-40B4-BE49-F238E27FC236}">
                  <a16:creationId xmlns:a16="http://schemas.microsoft.com/office/drawing/2014/main" id="{F4059804-201B-8562-8937-E198EFCF9B43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9" name="TextBox 67">
              <a:extLst>
                <a:ext uri="{FF2B5EF4-FFF2-40B4-BE49-F238E27FC236}">
                  <a16:creationId xmlns:a16="http://schemas.microsoft.com/office/drawing/2014/main" id="{EABBBDCB-8525-DC8B-2FCB-5B2B63074C6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0" name="Group 65">
            <a:extLst>
              <a:ext uri="{FF2B5EF4-FFF2-40B4-BE49-F238E27FC236}">
                <a16:creationId xmlns:a16="http://schemas.microsoft.com/office/drawing/2014/main" id="{7CE269BC-33E7-DB6B-0530-0E0A13B80453}"/>
              </a:ext>
            </a:extLst>
          </p:cNvPr>
          <p:cNvGrpSpPr/>
          <p:nvPr/>
        </p:nvGrpSpPr>
        <p:grpSpPr>
          <a:xfrm>
            <a:off x="9690831" y="5643310"/>
            <a:ext cx="220832" cy="193228"/>
            <a:chOff x="46236" y="86193"/>
            <a:chExt cx="812800" cy="711200"/>
          </a:xfrm>
        </p:grpSpPr>
        <p:sp>
          <p:nvSpPr>
            <p:cNvPr id="211" name="Freeform 66">
              <a:extLst>
                <a:ext uri="{FF2B5EF4-FFF2-40B4-BE49-F238E27FC236}">
                  <a16:creationId xmlns:a16="http://schemas.microsoft.com/office/drawing/2014/main" id="{DAB4CA2F-7EC6-0989-4378-B3C2C96C43A2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12" name="TextBox 67">
              <a:extLst>
                <a:ext uri="{FF2B5EF4-FFF2-40B4-BE49-F238E27FC236}">
                  <a16:creationId xmlns:a16="http://schemas.microsoft.com/office/drawing/2014/main" id="{DD6B100A-851B-25FB-0E8C-F2EB0A37926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13" name="Group 65">
            <a:extLst>
              <a:ext uri="{FF2B5EF4-FFF2-40B4-BE49-F238E27FC236}">
                <a16:creationId xmlns:a16="http://schemas.microsoft.com/office/drawing/2014/main" id="{77D1284E-4750-367F-B0D3-F1DEAD5B949C}"/>
              </a:ext>
            </a:extLst>
          </p:cNvPr>
          <p:cNvGrpSpPr/>
          <p:nvPr/>
        </p:nvGrpSpPr>
        <p:grpSpPr>
          <a:xfrm>
            <a:off x="9580415" y="3681636"/>
            <a:ext cx="220832" cy="193228"/>
            <a:chOff x="46236" y="86193"/>
            <a:chExt cx="812800" cy="711200"/>
          </a:xfrm>
        </p:grpSpPr>
        <p:sp>
          <p:nvSpPr>
            <p:cNvPr id="214" name="Freeform 66">
              <a:extLst>
                <a:ext uri="{FF2B5EF4-FFF2-40B4-BE49-F238E27FC236}">
                  <a16:creationId xmlns:a16="http://schemas.microsoft.com/office/drawing/2014/main" id="{12CD292A-D40B-919D-89F9-4CA2E7FA4C3C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15" name="TextBox 67">
              <a:extLst>
                <a:ext uri="{FF2B5EF4-FFF2-40B4-BE49-F238E27FC236}">
                  <a16:creationId xmlns:a16="http://schemas.microsoft.com/office/drawing/2014/main" id="{6CB97B46-C91F-BB8A-646E-B820C85A62B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9" name="Group 65">
            <a:extLst>
              <a:ext uri="{FF2B5EF4-FFF2-40B4-BE49-F238E27FC236}">
                <a16:creationId xmlns:a16="http://schemas.microsoft.com/office/drawing/2014/main" id="{7A2DA8A5-073C-A04E-C064-8EC7BEBA9DCE}"/>
              </a:ext>
            </a:extLst>
          </p:cNvPr>
          <p:cNvGrpSpPr/>
          <p:nvPr/>
        </p:nvGrpSpPr>
        <p:grpSpPr>
          <a:xfrm>
            <a:off x="9259164" y="3471638"/>
            <a:ext cx="220832" cy="193228"/>
            <a:chOff x="46236" y="86193"/>
            <a:chExt cx="812800" cy="711200"/>
          </a:xfrm>
        </p:grpSpPr>
        <p:sp>
          <p:nvSpPr>
            <p:cNvPr id="220" name="Freeform 66">
              <a:extLst>
                <a:ext uri="{FF2B5EF4-FFF2-40B4-BE49-F238E27FC236}">
                  <a16:creationId xmlns:a16="http://schemas.microsoft.com/office/drawing/2014/main" id="{F741D4F2-0ADC-8DCB-C43B-2E73CAAC1AD1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21" name="TextBox 67">
              <a:extLst>
                <a:ext uri="{FF2B5EF4-FFF2-40B4-BE49-F238E27FC236}">
                  <a16:creationId xmlns:a16="http://schemas.microsoft.com/office/drawing/2014/main" id="{A919B4C2-4720-EEFE-2AB6-5A6BD7222846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2" name="Group 62">
            <a:extLst>
              <a:ext uri="{FF2B5EF4-FFF2-40B4-BE49-F238E27FC236}">
                <a16:creationId xmlns:a16="http://schemas.microsoft.com/office/drawing/2014/main" id="{5A21DDE9-F6C7-1953-8D74-1384F9A00349}"/>
              </a:ext>
            </a:extLst>
          </p:cNvPr>
          <p:cNvGrpSpPr/>
          <p:nvPr/>
        </p:nvGrpSpPr>
        <p:grpSpPr>
          <a:xfrm>
            <a:off x="3517252" y="5231614"/>
            <a:ext cx="242972" cy="242972"/>
            <a:chOff x="0" y="0"/>
            <a:chExt cx="812800" cy="812800"/>
          </a:xfrm>
        </p:grpSpPr>
        <p:sp>
          <p:nvSpPr>
            <p:cNvPr id="223" name="Freeform 63">
              <a:extLst>
                <a:ext uri="{FF2B5EF4-FFF2-40B4-BE49-F238E27FC236}">
                  <a16:creationId xmlns:a16="http://schemas.microsoft.com/office/drawing/2014/main" id="{F832CDF5-1845-C2FC-F82E-040E6E549B4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24" name="TextBox 64">
              <a:extLst>
                <a:ext uri="{FF2B5EF4-FFF2-40B4-BE49-F238E27FC236}">
                  <a16:creationId xmlns:a16="http://schemas.microsoft.com/office/drawing/2014/main" id="{69B9B9B5-7A78-278A-E367-16C5E0BD0197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5" name="Group 62">
            <a:extLst>
              <a:ext uri="{FF2B5EF4-FFF2-40B4-BE49-F238E27FC236}">
                <a16:creationId xmlns:a16="http://schemas.microsoft.com/office/drawing/2014/main" id="{C854F5B7-3C61-8A7B-F563-4F0EDE9FE1EB}"/>
              </a:ext>
            </a:extLst>
          </p:cNvPr>
          <p:cNvGrpSpPr/>
          <p:nvPr/>
        </p:nvGrpSpPr>
        <p:grpSpPr>
          <a:xfrm>
            <a:off x="3842053" y="3139350"/>
            <a:ext cx="242972" cy="242972"/>
            <a:chOff x="0" y="0"/>
            <a:chExt cx="812800" cy="812800"/>
          </a:xfrm>
        </p:grpSpPr>
        <p:sp>
          <p:nvSpPr>
            <p:cNvPr id="226" name="Freeform 63">
              <a:extLst>
                <a:ext uri="{FF2B5EF4-FFF2-40B4-BE49-F238E27FC236}">
                  <a16:creationId xmlns:a16="http://schemas.microsoft.com/office/drawing/2014/main" id="{C881744E-2896-C367-3DFA-6BA11D75FA2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27" name="TextBox 64">
              <a:extLst>
                <a:ext uri="{FF2B5EF4-FFF2-40B4-BE49-F238E27FC236}">
                  <a16:creationId xmlns:a16="http://schemas.microsoft.com/office/drawing/2014/main" id="{D1F2F4B5-6BB6-4084-0E64-208143C9085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sp>
        <p:nvSpPr>
          <p:cNvPr id="229" name="Freeform 63">
            <a:extLst>
              <a:ext uri="{FF2B5EF4-FFF2-40B4-BE49-F238E27FC236}">
                <a16:creationId xmlns:a16="http://schemas.microsoft.com/office/drawing/2014/main" id="{BD08D0D6-67D6-6220-21A1-040B14B29D17}"/>
              </a:ext>
            </a:extLst>
          </p:cNvPr>
          <p:cNvSpPr/>
          <p:nvPr/>
        </p:nvSpPr>
        <p:spPr>
          <a:xfrm>
            <a:off x="2945540" y="3290788"/>
            <a:ext cx="242972" cy="24297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67AB2C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231" name="Group 62">
            <a:extLst>
              <a:ext uri="{FF2B5EF4-FFF2-40B4-BE49-F238E27FC236}">
                <a16:creationId xmlns:a16="http://schemas.microsoft.com/office/drawing/2014/main" id="{9031F592-C848-E923-429B-E67B0BCFC817}"/>
              </a:ext>
            </a:extLst>
          </p:cNvPr>
          <p:cNvGrpSpPr/>
          <p:nvPr/>
        </p:nvGrpSpPr>
        <p:grpSpPr>
          <a:xfrm>
            <a:off x="3405256" y="6339173"/>
            <a:ext cx="242972" cy="242972"/>
            <a:chOff x="0" y="0"/>
            <a:chExt cx="812800" cy="812800"/>
          </a:xfrm>
        </p:grpSpPr>
        <p:sp>
          <p:nvSpPr>
            <p:cNvPr id="232" name="Freeform 63">
              <a:extLst>
                <a:ext uri="{FF2B5EF4-FFF2-40B4-BE49-F238E27FC236}">
                  <a16:creationId xmlns:a16="http://schemas.microsoft.com/office/drawing/2014/main" id="{14773CF1-489E-3EAE-C7BD-4198121ABC3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3" name="TextBox 64">
              <a:extLst>
                <a:ext uri="{FF2B5EF4-FFF2-40B4-BE49-F238E27FC236}">
                  <a16:creationId xmlns:a16="http://schemas.microsoft.com/office/drawing/2014/main" id="{4C62479A-7EAD-59FF-8576-C2E65206C61F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0" name="Group 62">
            <a:extLst>
              <a:ext uri="{FF2B5EF4-FFF2-40B4-BE49-F238E27FC236}">
                <a16:creationId xmlns:a16="http://schemas.microsoft.com/office/drawing/2014/main" id="{3C2893AC-C77C-CE81-BBE1-B258F1AE675A}"/>
              </a:ext>
            </a:extLst>
          </p:cNvPr>
          <p:cNvGrpSpPr/>
          <p:nvPr/>
        </p:nvGrpSpPr>
        <p:grpSpPr>
          <a:xfrm>
            <a:off x="5653927" y="3115956"/>
            <a:ext cx="242972" cy="242972"/>
            <a:chOff x="0" y="0"/>
            <a:chExt cx="812800" cy="812800"/>
          </a:xfrm>
        </p:grpSpPr>
        <p:sp>
          <p:nvSpPr>
            <p:cNvPr id="241" name="Freeform 63">
              <a:extLst>
                <a:ext uri="{FF2B5EF4-FFF2-40B4-BE49-F238E27FC236}">
                  <a16:creationId xmlns:a16="http://schemas.microsoft.com/office/drawing/2014/main" id="{844CF7B6-021C-B112-4E13-84EC0685857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42" name="TextBox 64">
              <a:extLst>
                <a:ext uri="{FF2B5EF4-FFF2-40B4-BE49-F238E27FC236}">
                  <a16:creationId xmlns:a16="http://schemas.microsoft.com/office/drawing/2014/main" id="{6B693376-8A4B-16DE-426E-A7B5AC0E9F0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3" name="Group 62">
            <a:extLst>
              <a:ext uri="{FF2B5EF4-FFF2-40B4-BE49-F238E27FC236}">
                <a16:creationId xmlns:a16="http://schemas.microsoft.com/office/drawing/2014/main" id="{7CCF05E9-FA95-499E-9E3C-BE8386879FE3}"/>
              </a:ext>
            </a:extLst>
          </p:cNvPr>
          <p:cNvGrpSpPr/>
          <p:nvPr/>
        </p:nvGrpSpPr>
        <p:grpSpPr>
          <a:xfrm>
            <a:off x="6760655" y="3481686"/>
            <a:ext cx="242972" cy="242972"/>
            <a:chOff x="0" y="0"/>
            <a:chExt cx="812800" cy="812800"/>
          </a:xfrm>
        </p:grpSpPr>
        <p:sp>
          <p:nvSpPr>
            <p:cNvPr id="244" name="Freeform 63">
              <a:extLst>
                <a:ext uri="{FF2B5EF4-FFF2-40B4-BE49-F238E27FC236}">
                  <a16:creationId xmlns:a16="http://schemas.microsoft.com/office/drawing/2014/main" id="{6BDEEC16-BC0F-8188-9272-5814CADE089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45" name="TextBox 64">
              <a:extLst>
                <a:ext uri="{FF2B5EF4-FFF2-40B4-BE49-F238E27FC236}">
                  <a16:creationId xmlns:a16="http://schemas.microsoft.com/office/drawing/2014/main" id="{D14E5AD7-5E2D-D5CB-C98F-8158BC12053C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46" name="Group 62">
            <a:extLst>
              <a:ext uri="{FF2B5EF4-FFF2-40B4-BE49-F238E27FC236}">
                <a16:creationId xmlns:a16="http://schemas.microsoft.com/office/drawing/2014/main" id="{CE278921-0798-17E8-55FF-B57A8B995007}"/>
              </a:ext>
            </a:extLst>
          </p:cNvPr>
          <p:cNvGrpSpPr/>
          <p:nvPr/>
        </p:nvGrpSpPr>
        <p:grpSpPr>
          <a:xfrm>
            <a:off x="8270713" y="4666180"/>
            <a:ext cx="242972" cy="242972"/>
            <a:chOff x="0" y="0"/>
            <a:chExt cx="812800" cy="812800"/>
          </a:xfrm>
        </p:grpSpPr>
        <p:sp>
          <p:nvSpPr>
            <p:cNvPr id="247" name="Freeform 63">
              <a:extLst>
                <a:ext uri="{FF2B5EF4-FFF2-40B4-BE49-F238E27FC236}">
                  <a16:creationId xmlns:a16="http://schemas.microsoft.com/office/drawing/2014/main" id="{C1BE3A50-3992-2A8E-97DB-5BC185D631D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48" name="TextBox 64">
              <a:extLst>
                <a:ext uri="{FF2B5EF4-FFF2-40B4-BE49-F238E27FC236}">
                  <a16:creationId xmlns:a16="http://schemas.microsoft.com/office/drawing/2014/main" id="{65D599DB-F67C-12E8-3E05-00337207C8DF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52" name="Group 62">
            <a:extLst>
              <a:ext uri="{FF2B5EF4-FFF2-40B4-BE49-F238E27FC236}">
                <a16:creationId xmlns:a16="http://schemas.microsoft.com/office/drawing/2014/main" id="{DD8F364A-E913-D585-74C6-0135C97A0C4E}"/>
              </a:ext>
            </a:extLst>
          </p:cNvPr>
          <p:cNvGrpSpPr/>
          <p:nvPr/>
        </p:nvGrpSpPr>
        <p:grpSpPr>
          <a:xfrm>
            <a:off x="8630169" y="3473214"/>
            <a:ext cx="242972" cy="242972"/>
            <a:chOff x="0" y="0"/>
            <a:chExt cx="812800" cy="812800"/>
          </a:xfrm>
        </p:grpSpPr>
        <p:sp>
          <p:nvSpPr>
            <p:cNvPr id="253" name="Freeform 63">
              <a:extLst>
                <a:ext uri="{FF2B5EF4-FFF2-40B4-BE49-F238E27FC236}">
                  <a16:creationId xmlns:a16="http://schemas.microsoft.com/office/drawing/2014/main" id="{09B90E6C-83CA-D4CE-688F-49DEF82FD4E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54" name="TextBox 64">
              <a:extLst>
                <a:ext uri="{FF2B5EF4-FFF2-40B4-BE49-F238E27FC236}">
                  <a16:creationId xmlns:a16="http://schemas.microsoft.com/office/drawing/2014/main" id="{384A0A05-BD6B-89BE-D1B9-12D5A0FEF65C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64" name="Group 46">
            <a:extLst>
              <a:ext uri="{FF2B5EF4-FFF2-40B4-BE49-F238E27FC236}">
                <a16:creationId xmlns:a16="http://schemas.microsoft.com/office/drawing/2014/main" id="{FC94AFC9-B505-A68A-DDF2-BA0E3396E2FE}"/>
              </a:ext>
            </a:extLst>
          </p:cNvPr>
          <p:cNvGrpSpPr/>
          <p:nvPr/>
        </p:nvGrpSpPr>
        <p:grpSpPr>
          <a:xfrm rot="2700000">
            <a:off x="4094596" y="6039608"/>
            <a:ext cx="293842" cy="293842"/>
            <a:chOff x="0" y="-3"/>
            <a:chExt cx="812800" cy="812799"/>
          </a:xfrm>
        </p:grpSpPr>
        <p:sp>
          <p:nvSpPr>
            <p:cNvPr id="265" name="Freeform 47">
              <a:extLst>
                <a:ext uri="{FF2B5EF4-FFF2-40B4-BE49-F238E27FC236}">
                  <a16:creationId xmlns:a16="http://schemas.microsoft.com/office/drawing/2014/main" id="{2357811F-A7D8-BE29-48E3-A4940EEA911A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6" name="TextBox 48">
              <a:extLst>
                <a:ext uri="{FF2B5EF4-FFF2-40B4-BE49-F238E27FC236}">
                  <a16:creationId xmlns:a16="http://schemas.microsoft.com/office/drawing/2014/main" id="{2E98AFF3-611D-CB76-A59B-63DA1B9D21B2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0" name="Group 46">
            <a:extLst>
              <a:ext uri="{FF2B5EF4-FFF2-40B4-BE49-F238E27FC236}">
                <a16:creationId xmlns:a16="http://schemas.microsoft.com/office/drawing/2014/main" id="{B6A7F7CF-04E1-B95D-9DB3-89DC128FC00A}"/>
              </a:ext>
            </a:extLst>
          </p:cNvPr>
          <p:cNvGrpSpPr/>
          <p:nvPr/>
        </p:nvGrpSpPr>
        <p:grpSpPr>
          <a:xfrm rot="2700000">
            <a:off x="4124742" y="3339743"/>
            <a:ext cx="293842" cy="293842"/>
            <a:chOff x="0" y="-3"/>
            <a:chExt cx="812800" cy="812799"/>
          </a:xfrm>
        </p:grpSpPr>
        <p:sp>
          <p:nvSpPr>
            <p:cNvPr id="271" name="Freeform 47">
              <a:extLst>
                <a:ext uri="{FF2B5EF4-FFF2-40B4-BE49-F238E27FC236}">
                  <a16:creationId xmlns:a16="http://schemas.microsoft.com/office/drawing/2014/main" id="{9A6C85EB-308C-771D-ED47-44BEF72DB440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2" name="TextBox 48">
              <a:extLst>
                <a:ext uri="{FF2B5EF4-FFF2-40B4-BE49-F238E27FC236}">
                  <a16:creationId xmlns:a16="http://schemas.microsoft.com/office/drawing/2014/main" id="{C148EC3E-3752-3BF2-D7B9-3FEEECDC187C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9" name="Group 46">
            <a:extLst>
              <a:ext uri="{FF2B5EF4-FFF2-40B4-BE49-F238E27FC236}">
                <a16:creationId xmlns:a16="http://schemas.microsoft.com/office/drawing/2014/main" id="{B78A6878-67F7-6855-91DF-2BF6AC1627F8}"/>
              </a:ext>
            </a:extLst>
          </p:cNvPr>
          <p:cNvGrpSpPr/>
          <p:nvPr/>
        </p:nvGrpSpPr>
        <p:grpSpPr>
          <a:xfrm rot="2700000">
            <a:off x="5950576" y="3086250"/>
            <a:ext cx="293842" cy="293842"/>
            <a:chOff x="0" y="-3"/>
            <a:chExt cx="812800" cy="812799"/>
          </a:xfrm>
        </p:grpSpPr>
        <p:sp>
          <p:nvSpPr>
            <p:cNvPr id="280" name="Freeform 47">
              <a:extLst>
                <a:ext uri="{FF2B5EF4-FFF2-40B4-BE49-F238E27FC236}">
                  <a16:creationId xmlns:a16="http://schemas.microsoft.com/office/drawing/2014/main" id="{87F7A313-43D5-2CB2-BF07-20B6B193A573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81" name="TextBox 48">
              <a:extLst>
                <a:ext uri="{FF2B5EF4-FFF2-40B4-BE49-F238E27FC236}">
                  <a16:creationId xmlns:a16="http://schemas.microsoft.com/office/drawing/2014/main" id="{E4A0F24B-35B1-7DE5-F391-206063F01A16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2" name="Group 46">
            <a:extLst>
              <a:ext uri="{FF2B5EF4-FFF2-40B4-BE49-F238E27FC236}">
                <a16:creationId xmlns:a16="http://schemas.microsoft.com/office/drawing/2014/main" id="{5F947841-2061-DF09-1153-202B58AF7DB3}"/>
              </a:ext>
            </a:extLst>
          </p:cNvPr>
          <p:cNvGrpSpPr/>
          <p:nvPr/>
        </p:nvGrpSpPr>
        <p:grpSpPr>
          <a:xfrm rot="2700000">
            <a:off x="7014883" y="2049852"/>
            <a:ext cx="293842" cy="293842"/>
            <a:chOff x="0" y="-3"/>
            <a:chExt cx="812800" cy="812799"/>
          </a:xfrm>
        </p:grpSpPr>
        <p:sp>
          <p:nvSpPr>
            <p:cNvPr id="283" name="Freeform 47">
              <a:extLst>
                <a:ext uri="{FF2B5EF4-FFF2-40B4-BE49-F238E27FC236}">
                  <a16:creationId xmlns:a16="http://schemas.microsoft.com/office/drawing/2014/main" id="{36976931-82D2-1F85-CD40-56834DF271AC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84" name="TextBox 48">
              <a:extLst>
                <a:ext uri="{FF2B5EF4-FFF2-40B4-BE49-F238E27FC236}">
                  <a16:creationId xmlns:a16="http://schemas.microsoft.com/office/drawing/2014/main" id="{17476A1C-6999-3C13-B46E-8F617FFC0048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97" name="Group 46">
            <a:extLst>
              <a:ext uri="{FF2B5EF4-FFF2-40B4-BE49-F238E27FC236}">
                <a16:creationId xmlns:a16="http://schemas.microsoft.com/office/drawing/2014/main" id="{06A7EFA1-8F48-6443-446D-78BC495814D6}"/>
              </a:ext>
            </a:extLst>
          </p:cNvPr>
          <p:cNvGrpSpPr/>
          <p:nvPr/>
        </p:nvGrpSpPr>
        <p:grpSpPr>
          <a:xfrm rot="2700000">
            <a:off x="10221072" y="5782445"/>
            <a:ext cx="293842" cy="293842"/>
            <a:chOff x="0" y="-3"/>
            <a:chExt cx="812800" cy="812799"/>
          </a:xfrm>
        </p:grpSpPr>
        <p:sp>
          <p:nvSpPr>
            <p:cNvPr id="298" name="Freeform 47">
              <a:extLst>
                <a:ext uri="{FF2B5EF4-FFF2-40B4-BE49-F238E27FC236}">
                  <a16:creationId xmlns:a16="http://schemas.microsoft.com/office/drawing/2014/main" id="{D825AC11-C7AC-32F6-6D97-247B873A12C3}"/>
                </a:ext>
              </a:extLst>
            </p:cNvPr>
            <p:cNvSpPr/>
            <p:nvPr/>
          </p:nvSpPr>
          <p:spPr>
            <a:xfrm>
              <a:off x="0" y="-3"/>
              <a:ext cx="812800" cy="812799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9" name="TextBox 48">
              <a:extLst>
                <a:ext uri="{FF2B5EF4-FFF2-40B4-BE49-F238E27FC236}">
                  <a16:creationId xmlns:a16="http://schemas.microsoft.com/office/drawing/2014/main" id="{8920A215-3E4F-E463-600E-66ED347EFE7C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00" name="Group 65">
            <a:extLst>
              <a:ext uri="{FF2B5EF4-FFF2-40B4-BE49-F238E27FC236}">
                <a16:creationId xmlns:a16="http://schemas.microsoft.com/office/drawing/2014/main" id="{94A94106-9BBD-A009-4262-7854CC2BD388}"/>
              </a:ext>
            </a:extLst>
          </p:cNvPr>
          <p:cNvGrpSpPr/>
          <p:nvPr/>
        </p:nvGrpSpPr>
        <p:grpSpPr>
          <a:xfrm>
            <a:off x="6421959" y="4666180"/>
            <a:ext cx="220832" cy="193228"/>
            <a:chOff x="46236" y="86193"/>
            <a:chExt cx="812800" cy="711200"/>
          </a:xfrm>
        </p:grpSpPr>
        <p:sp>
          <p:nvSpPr>
            <p:cNvPr id="301" name="Freeform 66">
              <a:extLst>
                <a:ext uri="{FF2B5EF4-FFF2-40B4-BE49-F238E27FC236}">
                  <a16:creationId xmlns:a16="http://schemas.microsoft.com/office/drawing/2014/main" id="{D4E6D5B1-6E64-51C2-5216-CE44DEE97188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2" name="TextBox 67">
              <a:extLst>
                <a:ext uri="{FF2B5EF4-FFF2-40B4-BE49-F238E27FC236}">
                  <a16:creationId xmlns:a16="http://schemas.microsoft.com/office/drawing/2014/main" id="{67B5E50F-B9C1-7098-B603-4AE46204DED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09" name="Group 65">
            <a:extLst>
              <a:ext uri="{FF2B5EF4-FFF2-40B4-BE49-F238E27FC236}">
                <a16:creationId xmlns:a16="http://schemas.microsoft.com/office/drawing/2014/main" id="{8878CC1A-A113-558D-5154-62362B866277}"/>
              </a:ext>
            </a:extLst>
          </p:cNvPr>
          <p:cNvGrpSpPr/>
          <p:nvPr/>
        </p:nvGrpSpPr>
        <p:grpSpPr>
          <a:xfrm>
            <a:off x="4095571" y="5268834"/>
            <a:ext cx="220832" cy="193228"/>
            <a:chOff x="46236" y="86193"/>
            <a:chExt cx="812800" cy="711200"/>
          </a:xfrm>
        </p:grpSpPr>
        <p:sp>
          <p:nvSpPr>
            <p:cNvPr id="310" name="Freeform 66">
              <a:extLst>
                <a:ext uri="{FF2B5EF4-FFF2-40B4-BE49-F238E27FC236}">
                  <a16:creationId xmlns:a16="http://schemas.microsoft.com/office/drawing/2014/main" id="{B17F3F37-7E1F-F1B3-89FE-B594D09A77BC}"/>
                </a:ext>
              </a:extLst>
            </p:cNvPr>
            <p:cNvSpPr/>
            <p:nvPr/>
          </p:nvSpPr>
          <p:spPr>
            <a:xfrm>
              <a:off x="46236" y="86193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11" name="TextBox 67">
              <a:extLst>
                <a:ext uri="{FF2B5EF4-FFF2-40B4-BE49-F238E27FC236}">
                  <a16:creationId xmlns:a16="http://schemas.microsoft.com/office/drawing/2014/main" id="{9A1BFB4A-2968-630B-F459-9EB829D6B6C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5" name="Group 62">
            <a:extLst>
              <a:ext uri="{FF2B5EF4-FFF2-40B4-BE49-F238E27FC236}">
                <a16:creationId xmlns:a16="http://schemas.microsoft.com/office/drawing/2014/main" id="{5400D137-597E-7D70-6268-FB7DC2E84FC0}"/>
              </a:ext>
            </a:extLst>
          </p:cNvPr>
          <p:cNvGrpSpPr/>
          <p:nvPr/>
        </p:nvGrpSpPr>
        <p:grpSpPr>
          <a:xfrm>
            <a:off x="5061196" y="4175500"/>
            <a:ext cx="242972" cy="242972"/>
            <a:chOff x="0" y="0"/>
            <a:chExt cx="812800" cy="812800"/>
          </a:xfrm>
        </p:grpSpPr>
        <p:sp>
          <p:nvSpPr>
            <p:cNvPr id="316" name="Freeform 63">
              <a:extLst>
                <a:ext uri="{FF2B5EF4-FFF2-40B4-BE49-F238E27FC236}">
                  <a16:creationId xmlns:a16="http://schemas.microsoft.com/office/drawing/2014/main" id="{B4115E7E-7D4F-05F9-E088-184C7FA5131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17" name="TextBox 64">
              <a:extLst>
                <a:ext uri="{FF2B5EF4-FFF2-40B4-BE49-F238E27FC236}">
                  <a16:creationId xmlns:a16="http://schemas.microsoft.com/office/drawing/2014/main" id="{F92A2D87-5782-AD8A-E784-DD466D5B6E6A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202746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Flow_SignoffStatus xmlns="39022ca7-da8b-462c-ac53-cf911d2e7c5d" xsi:nil="true"/>
    <_ip_UnifiedCompliancePolicyProperties xmlns="http://schemas.microsoft.com/sharepoint/v3" xsi:nil="true"/>
    <TaxCatchAll xmlns="21fe2dc5-e687-4b08-a992-8b5ade4d5474" xsi:nil="true"/>
    <lcf76f155ced4ddcb4097134ff3c332f xmlns="39022ca7-da8b-462c-ac53-cf911d2e7c5d">
      <Terms xmlns="http://schemas.microsoft.com/office/infopath/2007/PartnerControls"/>
    </lcf76f155ced4ddcb4097134ff3c332f>
    <CoverLetterTemplate2 xmlns="39022ca7-da8b-462c-ac53-cf911d2e7c5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5EFDE218124F41A39437AA860B391E" ma:contentTypeVersion="25" ma:contentTypeDescription="Create a new document." ma:contentTypeScope="" ma:versionID="f7c15b5bbdae7b3da1b1aa1b6a325173">
  <xsd:schema xmlns:xsd="http://www.w3.org/2001/XMLSchema" xmlns:xs="http://www.w3.org/2001/XMLSchema" xmlns:p="http://schemas.microsoft.com/office/2006/metadata/properties" xmlns:ns1="http://schemas.microsoft.com/sharepoint/v3" xmlns:ns2="39022ca7-da8b-462c-ac53-cf911d2e7c5d" xmlns:ns3="21fe2dc5-e687-4b08-a992-8b5ade4d5474" targetNamespace="http://schemas.microsoft.com/office/2006/metadata/properties" ma:root="true" ma:fieldsID="917d8beaf769b3e48236b1780465a8cd" ns1:_="" ns2:_="" ns3:_="">
    <xsd:import namespace="http://schemas.microsoft.com/sharepoint/v3"/>
    <xsd:import namespace="39022ca7-da8b-462c-ac53-cf911d2e7c5d"/>
    <xsd:import namespace="21fe2dc5-e687-4b08-a992-8b5ade4d54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  <xsd:element ref="ns2:CoverLetterTemplate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022ca7-da8b-462c-ac53-cf911d2e7c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_Flow_SignoffStatus" ma:index="23" nillable="true" ma:displayName="Sign-off status" ma:internalName="Sign_x002d_off_x0020_status">
      <xsd:simpleType>
        <xsd:restriction base="dms:Text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0a722410-03a9-4718-9392-c4089ca5a50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  <xsd:element name="CoverLetterTemplate2" ma:index="30" nillable="true" ma:displayName="Cover Letter Template 2" ma:format="Dropdown" ma:internalName="CoverLetterTemplate2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fe2dc5-e687-4b08-a992-8b5ade4d547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1c887687-1822-4593-8513-6eba5855e8c1}" ma:internalName="TaxCatchAll" ma:showField="CatchAllData" ma:web="21fe2dc5-e687-4b08-a992-8b5ade4d54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E53B0B3-0F5A-401C-97A3-2E7FE5C3857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2D4F630-F244-4249-A1DD-CAF66701C44D}">
  <ds:schemaRefs>
    <ds:schemaRef ds:uri="http://purl.org/dc/elements/1.1/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21fe2dc5-e687-4b08-a992-8b5ade4d5474"/>
    <ds:schemaRef ds:uri="http://schemas.microsoft.com/office/2006/documentManagement/types"/>
    <ds:schemaRef ds:uri="http://www.w3.org/XML/1998/namespace"/>
    <ds:schemaRef ds:uri="39022ca7-da8b-462c-ac53-cf911d2e7c5d"/>
    <ds:schemaRef ds:uri="http://schemas.microsoft.com/sharepoint/v3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4E56295-85EA-4394-88E7-6C743CEFB147}"/>
</file>

<file path=docProps/app.xml><?xml version="1.0" encoding="utf-8"?>
<Properties xmlns="http://schemas.openxmlformats.org/officeDocument/2006/extended-properties" xmlns:vt="http://schemas.openxmlformats.org/officeDocument/2006/docPropsVTypes">
  <TotalTime>1293</TotalTime>
  <Words>1288</Words>
  <Application>Microsoft Office PowerPoint</Application>
  <PresentationFormat>Custom</PresentationFormat>
  <Paragraphs>536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DM Sans</vt:lpstr>
      <vt:lpstr>Calibri</vt:lpstr>
      <vt:lpstr>Arial</vt:lpstr>
      <vt:lpstr>Aptos</vt:lpstr>
      <vt:lpstr>DM Sans Bold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CFO Activity Schedule TEMPLATE</dc:title>
  <dc:creator>Hindley, Freya (Growth Company)</dc:creator>
  <cp:lastModifiedBy>Higgins, Teigan (Growth Company)</cp:lastModifiedBy>
  <cp:revision>23</cp:revision>
  <cp:lastPrinted>2025-09-18T14:34:19Z</cp:lastPrinted>
  <dcterms:created xsi:type="dcterms:W3CDTF">2006-08-16T00:00:00Z</dcterms:created>
  <dcterms:modified xsi:type="dcterms:W3CDTF">2025-10-27T11:28:31Z</dcterms:modified>
  <dc:identifier>DAFxy3nWgJM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0x010100895EFDE218124F41A39437AA860B391E</vt:lpwstr>
  </property>
  <property fmtid="{D5CDD505-2E9C-101B-9397-08002B2CF9AE}" pid="3" name="MediaServiceImageTags">
    <vt:lpwstr/>
  </property>
</Properties>
</file>