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73" r:id="rId5"/>
    <p:sldId id="278" r:id="rId6"/>
    <p:sldId id="285" r:id="rId7"/>
    <p:sldId id="286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</p:embeddedFont>
    <p:embeddedFont>
      <p:font typeface="DM Sans Bold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4" autoAdjust="0"/>
    <p:restoredTop sz="96247" autoAdjust="0"/>
  </p:normalViewPr>
  <p:slideViewPr>
    <p:cSldViewPr snapToGrid="0">
      <p:cViewPr varScale="1">
        <p:scale>
          <a:sx n="101" d="100"/>
          <a:sy n="101" d="100"/>
        </p:scale>
        <p:origin x="1782" y="102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8F7E-891D-91BF-B484-D2F5E5D6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8EEBA-2A28-FDC9-AFF2-C73B970DE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DAB55-9D97-B6EB-D326-D58F07A53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93FAD-99D5-2C26-7A66-51F72D89A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2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8A72-E056-CE54-6DC0-F1878A3AA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D070D-30ED-B05A-B4FD-B29D16EEC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7BC41-CE63-A7B1-C4D5-6DAE1BCB9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D8460-97F4-1B9B-AD58-FD31321F5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8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1B00E-54D2-3BBD-34D6-D27C769B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9DBF50-2E5C-05D2-86F9-6E4D81442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52321-F831-A2F2-AE2A-7626B49CE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E9D18-F95F-5A6D-E767-1517EA8DC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8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45D50-C664-E3E1-B031-CCC488AA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C29103-57AE-2E00-27A8-F9B871B3F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6244E-5052-CF37-4189-E93445296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FA9C7-4869-0916-1778-44000E448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9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E17BBD-E8E5-7843-DAEC-B84AA4A1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723497-ADF0-8459-F25F-981BF0C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28692"/>
              </p:ext>
            </p:extLst>
          </p:nvPr>
        </p:nvGraphicFramePr>
        <p:xfrm>
          <a:off x="2609653" y="737023"/>
          <a:ext cx="8080462" cy="6679024"/>
        </p:xfrm>
        <a:graphic>
          <a:graphicData uri="http://schemas.openxmlformats.org/drawingml/2006/table">
            <a:tbl>
              <a:tblPr/>
              <a:tblGrid>
                <a:gridCol w="161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11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2nd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3rd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4th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5th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6th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5187"/>
                  </a:ext>
                </a:extLst>
              </a:tr>
              <a:tr h="2474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Disclosure, CVs, Career Planning &amp; Goals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Receive tailored support for your employability needs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Noshin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Puzzles &amp; Games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Spend time completing puzzles or compete against others!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Understanding Benefits, Debt &amp; Housing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Come and get support with your benefit forms, questions and more.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Journaling &amp; Reflection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Think back on previous experiences and write in your personal journal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Noshin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LGBT History: Watch, Review, Reflect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It’s LGBT history month! Join Jamie in reviewing how LGBT has been portrayed in media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</a:t>
                      </a: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Express your creative side with a variety of crafts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7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91008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EC779B7-6C2B-3E60-6B84-26D958669623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9732FC-A833-EF8E-3CDD-3BEE7B615331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7677ACB-4ADE-DBC1-FA61-52FD1E2131DF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7BD41A7-80C7-591F-3B7D-1533F1424655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70F9EB-9E0A-B9F8-C0CE-3AA0866FD3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532F1890-E81B-F1BC-3B7E-8AFA3B1F9A6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5DEF253-42C8-B4C2-94B2-7DA178A7371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0515322-D4FC-A97E-18D5-E9EE28C2371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47B0A42-95E4-B79C-0D4A-04D9AE91B76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FCEEC435-F289-11C9-B6FF-508553D1C1E6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0057016-579B-91A4-878E-F70CD79417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6B6C540-94D1-612F-3AAF-A993CFF61C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E0A49D1-E292-3223-95C8-A6BCA56BF09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1C6D6D1-8AC5-BC5B-5E4C-6007CDC24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1C7DA95-FA3D-A4EB-FA74-942288136EE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83E546B8-64DE-78E9-377B-1318E923314B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February WK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BE1F0BA-AEB4-C7DA-FC3D-5ABD74DC67F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FF4E0365-DF1B-8BD4-D241-4F92A46A3ED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5E48449-264B-0D52-7414-0F7420B44FF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4ED8A65C-D674-E02B-115D-FBF360DD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22" name="Group 65">
            <a:extLst>
              <a:ext uri="{FF2B5EF4-FFF2-40B4-BE49-F238E27FC236}">
                <a16:creationId xmlns:a16="http://schemas.microsoft.com/office/drawing/2014/main" id="{9D2E9855-3E74-ADC9-7432-344CCFB6CB5F}"/>
              </a:ext>
            </a:extLst>
          </p:cNvPr>
          <p:cNvGrpSpPr/>
          <p:nvPr/>
        </p:nvGrpSpPr>
        <p:grpSpPr>
          <a:xfrm>
            <a:off x="2667516" y="5857323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E42BED51-2E50-9037-60C9-FD3BCAE46F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A841B886-3793-DBC1-AF83-7CF563B6E01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FB374ECD-6795-60F6-C344-72929CFE6863}"/>
              </a:ext>
            </a:extLst>
          </p:cNvPr>
          <p:cNvGrpSpPr/>
          <p:nvPr/>
        </p:nvGrpSpPr>
        <p:grpSpPr>
          <a:xfrm>
            <a:off x="5904039" y="525785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7BEFDCF7-8690-6CA7-F614-6FF541C279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C1A371A7-BB0E-37E6-87D1-752C57A39AE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4" name="Group 65">
            <a:extLst>
              <a:ext uri="{FF2B5EF4-FFF2-40B4-BE49-F238E27FC236}">
                <a16:creationId xmlns:a16="http://schemas.microsoft.com/office/drawing/2014/main" id="{D1AEDE79-791E-5187-B6AA-2BAD897325D1}"/>
              </a:ext>
            </a:extLst>
          </p:cNvPr>
          <p:cNvGrpSpPr/>
          <p:nvPr/>
        </p:nvGrpSpPr>
        <p:grpSpPr>
          <a:xfrm>
            <a:off x="7569195" y="3334349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6FBD60B4-DAF7-0273-83F5-E2D5698B2A6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9D2C2E-E3FE-1BD1-7A24-968D1D5E91C5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D2548797-1732-F981-B115-6AD6773424A7}"/>
              </a:ext>
            </a:extLst>
          </p:cNvPr>
          <p:cNvGrpSpPr/>
          <p:nvPr/>
        </p:nvGrpSpPr>
        <p:grpSpPr>
          <a:xfrm rot="2700000">
            <a:off x="-1941540" y="1576322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E5AE59D6-4C5B-6A39-9BDF-65D2978B23C9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A42A900-C21C-8AEF-EEAD-AE59F7097A2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9835860-F98D-9F87-E423-AB540DAAD613}"/>
              </a:ext>
            </a:extLst>
          </p:cNvPr>
          <p:cNvGrpSpPr/>
          <p:nvPr/>
        </p:nvGrpSpPr>
        <p:grpSpPr>
          <a:xfrm>
            <a:off x="7173731" y="5257859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D490044-8276-A402-DB36-958A6070DF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D3F7F141-5777-F3AB-C5E6-44E59C61C9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C199C123-9676-4278-412A-51CCB0353084}"/>
              </a:ext>
            </a:extLst>
          </p:cNvPr>
          <p:cNvGrpSpPr/>
          <p:nvPr/>
        </p:nvGrpSpPr>
        <p:grpSpPr>
          <a:xfrm>
            <a:off x="9173471" y="5375465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801F51-7885-82A3-1A15-D8034A2392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B155F79B-AEC9-9ABA-3F83-020C46283E7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8F50F95C-7AFD-4DA9-67BD-65CAD2D6954E}"/>
              </a:ext>
            </a:extLst>
          </p:cNvPr>
          <p:cNvGrpSpPr/>
          <p:nvPr/>
        </p:nvGrpSpPr>
        <p:grpSpPr>
          <a:xfrm rot="2700000">
            <a:off x="9148034" y="3055170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6B6ED8C1-8671-8E7C-0D0A-1F0A3E7F6D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BA496AE3-1DE2-336A-2E32-5ADBEFCFBCD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6BFBF1A1-F235-FA28-AE3E-AE98756BD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3612" y="3245969"/>
            <a:ext cx="839518" cy="839518"/>
          </a:xfrm>
          <a:prstGeom prst="rect">
            <a:avLst/>
          </a:prstGeom>
        </p:spPr>
      </p:pic>
      <p:pic>
        <p:nvPicPr>
          <p:cNvPr id="100" name="Picture 99" descr="A group of art supplies&#10;&#10;AI-generated content may be incorrect.">
            <a:extLst>
              <a:ext uri="{FF2B5EF4-FFF2-40B4-BE49-F238E27FC236}">
                <a16:creationId xmlns:a16="http://schemas.microsoft.com/office/drawing/2014/main" id="{01603126-3D25-EFA0-1BA1-173DEFAFA0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668" y="5424607"/>
            <a:ext cx="613183" cy="576391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78D2127E-63CD-BF85-CA02-105550050D6D}"/>
              </a:ext>
            </a:extLst>
          </p:cNvPr>
          <p:cNvGrpSpPr/>
          <p:nvPr/>
        </p:nvGrpSpPr>
        <p:grpSpPr>
          <a:xfrm>
            <a:off x="5465700" y="5681943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22982D-A875-AD86-1C27-8E4DEB1F9C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BA0CB31F-F08A-7AD4-77E5-1F028C4345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2">
            <a:extLst>
              <a:ext uri="{FF2B5EF4-FFF2-40B4-BE49-F238E27FC236}">
                <a16:creationId xmlns:a16="http://schemas.microsoft.com/office/drawing/2014/main" id="{A50F45B7-DD3D-E7B6-AB39-91206BB70442}"/>
              </a:ext>
            </a:extLst>
          </p:cNvPr>
          <p:cNvGrpSpPr/>
          <p:nvPr/>
        </p:nvGrpSpPr>
        <p:grpSpPr>
          <a:xfrm>
            <a:off x="5881260" y="2818595"/>
            <a:ext cx="242972" cy="242972"/>
            <a:chOff x="0" y="0"/>
            <a:chExt cx="812800" cy="812800"/>
          </a:xfrm>
        </p:grpSpPr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6E39104A-8D3E-587A-DE41-1FF800EC6F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A730FECB-8567-8B06-A6FB-07E30A292F0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3509FF37-49B3-2A54-185D-428E9C74DC06}"/>
              </a:ext>
            </a:extLst>
          </p:cNvPr>
          <p:cNvGrpSpPr/>
          <p:nvPr/>
        </p:nvGrpSpPr>
        <p:grpSpPr>
          <a:xfrm>
            <a:off x="4283123" y="2535523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230F8365-5132-03A5-CAC0-4EA272064D9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8CE4A30B-D30C-C4EB-EF7E-31520DAA4B0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B99D4186-C6BF-EED7-930E-79A0EBCD09DC}"/>
              </a:ext>
            </a:extLst>
          </p:cNvPr>
          <p:cNvGrpSpPr/>
          <p:nvPr/>
        </p:nvGrpSpPr>
        <p:grpSpPr>
          <a:xfrm>
            <a:off x="4281866" y="5672742"/>
            <a:ext cx="220832" cy="193228"/>
            <a:chOff x="0" y="0"/>
            <a:chExt cx="812800" cy="711200"/>
          </a:xfrm>
        </p:grpSpPr>
        <p:sp>
          <p:nvSpPr>
            <p:cNvPr id="14" name="Freeform 66">
              <a:extLst>
                <a:ext uri="{FF2B5EF4-FFF2-40B4-BE49-F238E27FC236}">
                  <a16:creationId xmlns:a16="http://schemas.microsoft.com/office/drawing/2014/main" id="{19FB1866-E666-880C-7D46-4DEA2D6EA2D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FF61391A-F146-683A-7E95-3D9B0AA368B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6" name="Group 62">
            <a:extLst>
              <a:ext uri="{FF2B5EF4-FFF2-40B4-BE49-F238E27FC236}">
                <a16:creationId xmlns:a16="http://schemas.microsoft.com/office/drawing/2014/main" id="{604C6292-A0BB-B135-F503-5E66C9EDB10A}"/>
              </a:ext>
            </a:extLst>
          </p:cNvPr>
          <p:cNvGrpSpPr/>
          <p:nvPr/>
        </p:nvGrpSpPr>
        <p:grpSpPr>
          <a:xfrm>
            <a:off x="7599736" y="5276819"/>
            <a:ext cx="242972" cy="242972"/>
            <a:chOff x="0" y="0"/>
            <a:chExt cx="812800" cy="812800"/>
          </a:xfrm>
        </p:grpSpPr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70D46BDB-1A8A-6108-DB74-A993714D4C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F643C7DD-262F-FD1C-E1C4-35CD6DE65EF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01010334-423F-DE09-1780-60B2DC1B60F5}"/>
              </a:ext>
            </a:extLst>
          </p:cNvPr>
          <p:cNvGrpSpPr/>
          <p:nvPr/>
        </p:nvGrpSpPr>
        <p:grpSpPr>
          <a:xfrm>
            <a:off x="8720338" y="5265828"/>
            <a:ext cx="220832" cy="193228"/>
            <a:chOff x="0" y="0"/>
            <a:chExt cx="812800" cy="711200"/>
          </a:xfrm>
        </p:grpSpPr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16960B5B-6445-A229-F057-3D55040F56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id="{7A3F7C1B-06CA-4146-6FB8-04126F2B3C4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46">
            <a:extLst>
              <a:ext uri="{FF2B5EF4-FFF2-40B4-BE49-F238E27FC236}">
                <a16:creationId xmlns:a16="http://schemas.microsoft.com/office/drawing/2014/main" id="{430BC695-D911-5CFD-1843-81A37CEA02B3}"/>
              </a:ext>
            </a:extLst>
          </p:cNvPr>
          <p:cNvGrpSpPr/>
          <p:nvPr/>
        </p:nvGrpSpPr>
        <p:grpSpPr>
          <a:xfrm rot="2700000">
            <a:off x="5474089" y="2512065"/>
            <a:ext cx="293842" cy="293842"/>
            <a:chOff x="0" y="0"/>
            <a:chExt cx="812800" cy="812800"/>
          </a:xfrm>
        </p:grpSpPr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4006379C-5F75-336F-4449-DB10FF6B77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713E0872-1EEA-9C76-7804-EB084E3E21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46">
            <a:extLst>
              <a:ext uri="{FF2B5EF4-FFF2-40B4-BE49-F238E27FC236}">
                <a16:creationId xmlns:a16="http://schemas.microsoft.com/office/drawing/2014/main" id="{2ACBF0DE-A24E-C86A-8CFE-7392CE44946B}"/>
              </a:ext>
            </a:extLst>
          </p:cNvPr>
          <p:cNvGrpSpPr/>
          <p:nvPr/>
        </p:nvGrpSpPr>
        <p:grpSpPr>
          <a:xfrm rot="2700000">
            <a:off x="7151020" y="2768081"/>
            <a:ext cx="293842" cy="293842"/>
            <a:chOff x="0" y="0"/>
            <a:chExt cx="812800" cy="812800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86F96456-CC20-85C0-A03F-4E40D73CD5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48">
              <a:extLst>
                <a:ext uri="{FF2B5EF4-FFF2-40B4-BE49-F238E27FC236}">
                  <a16:creationId xmlns:a16="http://schemas.microsoft.com/office/drawing/2014/main" id="{8335E340-FAFB-E5E2-BBAB-3F66A2A9D7B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7" name="Graphic 56" descr="Document with solid fill">
            <a:extLst>
              <a:ext uri="{FF2B5EF4-FFF2-40B4-BE49-F238E27FC236}">
                <a16:creationId xmlns:a16="http://schemas.microsoft.com/office/drawing/2014/main" id="{BAD9CCD9-01E2-AECF-EE9F-483922DCD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9879" y="3393010"/>
            <a:ext cx="564906" cy="564906"/>
          </a:xfrm>
          <a:prstGeom prst="rect">
            <a:avLst/>
          </a:prstGeom>
        </p:spPr>
      </p:pic>
      <p:pic>
        <p:nvPicPr>
          <p:cNvPr id="58" name="Picture 57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1CD7725F-5C54-6578-8A50-9B88A0175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494" y="3128841"/>
            <a:ext cx="1079442" cy="810084"/>
          </a:xfrm>
          <a:prstGeom prst="rect">
            <a:avLst/>
          </a:prstGeom>
        </p:spPr>
      </p:pic>
      <p:pic>
        <p:nvPicPr>
          <p:cNvPr id="25" name="Graphic 24" descr="Puzzle outline">
            <a:extLst>
              <a:ext uri="{FF2B5EF4-FFF2-40B4-BE49-F238E27FC236}">
                <a16:creationId xmlns:a16="http://schemas.microsoft.com/office/drawing/2014/main" id="{4D3971C6-C9CB-01AC-28C4-36771485F2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19317" y="3636824"/>
            <a:ext cx="416755" cy="416755"/>
          </a:xfrm>
          <a:prstGeom prst="rect">
            <a:avLst/>
          </a:prstGeom>
        </p:spPr>
      </p:pic>
      <p:pic>
        <p:nvPicPr>
          <p:cNvPr id="27" name="Graphic 26" descr="Address Book with solid fill">
            <a:extLst>
              <a:ext uri="{FF2B5EF4-FFF2-40B4-BE49-F238E27FC236}">
                <a16:creationId xmlns:a16="http://schemas.microsoft.com/office/drawing/2014/main" id="{38D5A2FC-A97F-27ED-8CC6-D487C9DFC5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80662" y="2935810"/>
            <a:ext cx="914400" cy="914400"/>
          </a:xfrm>
          <a:prstGeom prst="rect">
            <a:avLst/>
          </a:prstGeom>
        </p:spPr>
      </p:pic>
      <p:grpSp>
        <p:nvGrpSpPr>
          <p:cNvPr id="56" name="Group 65">
            <a:extLst>
              <a:ext uri="{FF2B5EF4-FFF2-40B4-BE49-F238E27FC236}">
                <a16:creationId xmlns:a16="http://schemas.microsoft.com/office/drawing/2014/main" id="{17BEC6E2-E89A-B0D8-473A-5D230F71ED34}"/>
              </a:ext>
            </a:extLst>
          </p:cNvPr>
          <p:cNvGrpSpPr/>
          <p:nvPr/>
        </p:nvGrpSpPr>
        <p:grpSpPr>
          <a:xfrm>
            <a:off x="10346481" y="3101163"/>
            <a:ext cx="220832" cy="194552"/>
            <a:chOff x="-43674" y="6432523"/>
            <a:chExt cx="812800" cy="716073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89CC4360-6373-D54B-E083-4D23DADC2833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92F0635-BA8F-834B-4542-45D8EE30A003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5" name="Group 65">
            <a:extLst>
              <a:ext uri="{FF2B5EF4-FFF2-40B4-BE49-F238E27FC236}">
                <a16:creationId xmlns:a16="http://schemas.microsoft.com/office/drawing/2014/main" id="{526026E4-F7D3-DBE3-BAA5-9711B42A4D21}"/>
              </a:ext>
            </a:extLst>
          </p:cNvPr>
          <p:cNvGrpSpPr/>
          <p:nvPr/>
        </p:nvGrpSpPr>
        <p:grpSpPr>
          <a:xfrm>
            <a:off x="3860568" y="3528901"/>
            <a:ext cx="220832" cy="193228"/>
            <a:chOff x="0" y="0"/>
            <a:chExt cx="812800" cy="711200"/>
          </a:xfrm>
        </p:grpSpPr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7AD9E48A-64CB-91BA-E491-8C22992AC1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67">
              <a:extLst>
                <a:ext uri="{FF2B5EF4-FFF2-40B4-BE49-F238E27FC236}">
                  <a16:creationId xmlns:a16="http://schemas.microsoft.com/office/drawing/2014/main" id="{1262B022-31CD-F8A3-F3AD-696C023F2DD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846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9B4346-5EA1-A144-9CE4-244EC6FD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0DF4B51-4AD8-23EC-1124-4212ED5AD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95735"/>
              </p:ext>
            </p:extLst>
          </p:nvPr>
        </p:nvGraphicFramePr>
        <p:xfrm>
          <a:off x="2579589" y="674877"/>
          <a:ext cx="8135977" cy="6775187"/>
        </p:xfrm>
        <a:graphic>
          <a:graphicData uri="http://schemas.openxmlformats.org/drawingml/2006/table">
            <a:tbl>
              <a:tblPr/>
              <a:tblGrid>
                <a:gridCol w="162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6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9th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10th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11th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12th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13th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44428"/>
                  </a:ext>
                </a:extLst>
              </a:tr>
              <a:tr h="2447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Disclosure, CVs, Career Planning &amp; Goals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Receive tailored support for your employability needs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Puzzles &amp; Games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Spend time completing puzzles or compete against others!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Off: Valentines Day Special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Noshin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Understanding Benefits, Debt &amp; Housing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Come and get support with your benefit forms, questions and more.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Journaling &amp; Reflection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Think back on previous experiences and write in your personal journal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Noshin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LGBT History: Watch, Review, Reflect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Jamie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Join Jamie in reviewing how LGBT has been portrayed in media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</a:t>
                      </a: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Express your creative side with a variety of crafts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9546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38782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067499F-1D48-6DD8-00C0-4725155FF11B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F6132CF-3B03-9E83-DF64-F482B79550A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8435309-B94A-C07A-BC35-58F7D29CFC71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13EDB70-E761-A005-B665-7D83A0D6EF7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D283011-D26A-9FCA-07AE-A7037454B1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371D015-C88E-296F-FBC1-46862F9047F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4AD9D2C8-B876-98C4-FB10-E35FEC049557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8D1DC7F-62D6-E886-0F57-E6A48FDFCF0A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0249F932-5AF6-BFAB-9214-E9806D24DD4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F11DA57-F60E-E54F-EE72-B82045B8671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8A3D926E-240E-1DC4-3C38-25A4A623CC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9AE9331-4CC2-35B6-9AC4-F3A25A7F020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0BF4844-4B69-260C-879E-A2A16D1205B0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5D34013-199A-E851-164B-01F28258758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2AB3C71-B43D-2126-251D-2D29AEFE247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790C8201-B323-8001-EFD5-573EB6DDA12E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February WK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C92C27FA-0A71-2C38-0FCC-BD800704B1AA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D937966-7AE3-2362-3E66-34B4EACF4A76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1C9F3DAF-9DAE-7ED0-55F2-B4C322299E2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184956AA-79F8-6EB0-EF76-36022BA1F6F5}"/>
              </a:ext>
            </a:extLst>
          </p:cNvPr>
          <p:cNvGrpSpPr/>
          <p:nvPr/>
        </p:nvGrpSpPr>
        <p:grpSpPr>
          <a:xfrm>
            <a:off x="5537104" y="520286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05FE290-9936-177D-F70C-7C19E95791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4C336372-C61A-2C11-226C-6B152F1D736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1F688638-40DB-CB33-FA71-5127007CF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BB0CD43-D0C8-A2D0-4740-6C295DBB61B1}"/>
              </a:ext>
            </a:extLst>
          </p:cNvPr>
          <p:cNvGrpSpPr/>
          <p:nvPr/>
        </p:nvGrpSpPr>
        <p:grpSpPr>
          <a:xfrm>
            <a:off x="2656474" y="5740680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89756B99-0054-E541-A918-C5059182EA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A952B80-377E-A00A-4ABD-BD19121BEB9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8" name="TextBox 64">
            <a:extLst>
              <a:ext uri="{FF2B5EF4-FFF2-40B4-BE49-F238E27FC236}">
                <a16:creationId xmlns:a16="http://schemas.microsoft.com/office/drawing/2014/main" id="{D4B19EA0-6171-8FE9-489D-213783B11961}"/>
              </a:ext>
            </a:extLst>
          </p:cNvPr>
          <p:cNvSpPr txBox="1"/>
          <p:nvPr/>
        </p:nvSpPr>
        <p:spPr>
          <a:xfrm>
            <a:off x="5883013" y="5821112"/>
            <a:ext cx="197414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7F5192E-0144-4FBE-372C-D88E93685790}"/>
              </a:ext>
            </a:extLst>
          </p:cNvPr>
          <p:cNvGrpSpPr/>
          <p:nvPr/>
        </p:nvGrpSpPr>
        <p:grpSpPr>
          <a:xfrm>
            <a:off x="4296551" y="5453011"/>
            <a:ext cx="7562333" cy="632467"/>
            <a:chOff x="222516" y="-454403"/>
            <a:chExt cx="27834119" cy="2327875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36938A92-34CA-7C0F-1F52-3D8E2F5E0D0D}"/>
                </a:ext>
              </a:extLst>
            </p:cNvPr>
            <p:cNvSpPr/>
            <p:nvPr/>
          </p:nvSpPr>
          <p:spPr>
            <a:xfrm>
              <a:off x="222516" y="1162272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2B20B9D3-2E65-C5A8-AB9C-7BB47FFDD2D6}"/>
                </a:ext>
              </a:extLst>
            </p:cNvPr>
            <p:cNvSpPr txBox="1"/>
            <p:nvPr/>
          </p:nvSpPr>
          <p:spPr>
            <a:xfrm>
              <a:off x="27497835" y="-45440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78B0E60D-2221-9E53-A963-E1D91580D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8087813" y="5395048"/>
            <a:ext cx="456372" cy="50711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5B691401-4657-388C-8575-5981E9195CE8}"/>
              </a:ext>
            </a:extLst>
          </p:cNvPr>
          <p:cNvGrpSpPr/>
          <p:nvPr/>
        </p:nvGrpSpPr>
        <p:grpSpPr>
          <a:xfrm>
            <a:off x="7590080" y="3555293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BF8BF9FE-636E-A8B6-CC15-96D70016020E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139E2-5DF1-73BA-F4EB-6828BB3B200B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F3849918-DE8F-46D0-6BEC-BE6920A7D108}"/>
              </a:ext>
            </a:extLst>
          </p:cNvPr>
          <p:cNvGrpSpPr/>
          <p:nvPr/>
        </p:nvGrpSpPr>
        <p:grpSpPr>
          <a:xfrm rot="2700000">
            <a:off x="-2059536" y="1452661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124F3A28-323B-43B2-2985-ACC77FD84B50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2D2B59F1-9CD0-4735-0A1D-EEE55ACA84C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B1BA0B76-CF09-8A2F-12F4-E6243DE6132D}"/>
              </a:ext>
            </a:extLst>
          </p:cNvPr>
          <p:cNvGrpSpPr/>
          <p:nvPr/>
        </p:nvGrpSpPr>
        <p:grpSpPr>
          <a:xfrm>
            <a:off x="7624585" y="5469181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922D6EBD-07F4-FEB9-8A74-EE7B576EB83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9831846-C230-25FB-B1B7-96C2C2E52A0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EB358A83-FB7B-B8CF-86D6-25AF4125A310}"/>
              </a:ext>
            </a:extLst>
          </p:cNvPr>
          <p:cNvGrpSpPr/>
          <p:nvPr/>
        </p:nvGrpSpPr>
        <p:grpSpPr>
          <a:xfrm>
            <a:off x="9135751" y="5227736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3BDC9B8-C457-9F19-C694-6417E48502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DA76821B-2357-6F5F-D40C-D138B494B95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215F4769-352D-DE1E-1E22-1189D09B0160}"/>
              </a:ext>
            </a:extLst>
          </p:cNvPr>
          <p:cNvGrpSpPr/>
          <p:nvPr/>
        </p:nvGrpSpPr>
        <p:grpSpPr>
          <a:xfrm rot="2700000">
            <a:off x="9148037" y="2751772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5C550A6-296C-B23F-42DF-B907D33E1C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4535D9E9-4F9E-8392-5B2A-B92AA3DC95B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87DFA40B-01BA-BBF7-AC88-EACE3172B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4708" y="3224721"/>
            <a:ext cx="839518" cy="839518"/>
          </a:xfrm>
          <a:prstGeom prst="rect">
            <a:avLst/>
          </a:prstGeom>
        </p:spPr>
      </p:pic>
      <p:pic>
        <p:nvPicPr>
          <p:cNvPr id="81" name="Picture 80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3F275BF0-D512-3FA8-708F-7E606A4C6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293" y="3101641"/>
            <a:ext cx="1079442" cy="810084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E5761BCC-7C56-CE43-BF0C-C117AA19413A}"/>
              </a:ext>
            </a:extLst>
          </p:cNvPr>
          <p:cNvGrpSpPr/>
          <p:nvPr/>
        </p:nvGrpSpPr>
        <p:grpSpPr>
          <a:xfrm>
            <a:off x="5479345" y="2434411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6EA57B5-5B78-1A28-4600-8BF5B36160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91181028-D58A-98B0-3D3B-EE82CAF956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" name="Freeform 47">
            <a:extLst>
              <a:ext uri="{FF2B5EF4-FFF2-40B4-BE49-F238E27FC236}">
                <a16:creationId xmlns:a16="http://schemas.microsoft.com/office/drawing/2014/main" id="{0AC37E94-62C2-E5D3-4560-3EA1D8AD2431}"/>
              </a:ext>
            </a:extLst>
          </p:cNvPr>
          <p:cNvSpPr/>
          <p:nvPr/>
        </p:nvSpPr>
        <p:spPr>
          <a:xfrm rot="2700000">
            <a:off x="4243918" y="2408976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" name="Group 62">
            <a:extLst>
              <a:ext uri="{FF2B5EF4-FFF2-40B4-BE49-F238E27FC236}">
                <a16:creationId xmlns:a16="http://schemas.microsoft.com/office/drawing/2014/main" id="{19B33071-3FB3-FD05-AC2B-E13DF140DCB3}"/>
              </a:ext>
            </a:extLst>
          </p:cNvPr>
          <p:cNvGrpSpPr/>
          <p:nvPr/>
        </p:nvGrpSpPr>
        <p:grpSpPr>
          <a:xfrm>
            <a:off x="7183956" y="2603073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188CF4E5-2A32-D973-8754-8618887F8D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A432602F-D8E7-BE25-413D-7F3B5182226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3" name="Freeform 47">
            <a:extLst>
              <a:ext uri="{FF2B5EF4-FFF2-40B4-BE49-F238E27FC236}">
                <a16:creationId xmlns:a16="http://schemas.microsoft.com/office/drawing/2014/main" id="{02E5F8C5-E097-0833-AB99-F59EFF5F935F}"/>
              </a:ext>
            </a:extLst>
          </p:cNvPr>
          <p:cNvSpPr/>
          <p:nvPr/>
        </p:nvSpPr>
        <p:spPr>
          <a:xfrm rot="2700000">
            <a:off x="5862899" y="2577638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D3BF56AB-270E-8813-9E44-2451A016E349}"/>
              </a:ext>
            </a:extLst>
          </p:cNvPr>
          <p:cNvGrpSpPr/>
          <p:nvPr/>
        </p:nvGrpSpPr>
        <p:grpSpPr>
          <a:xfrm>
            <a:off x="4280423" y="5227736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32D94A4B-3A8E-38B7-0FD1-03C0811CFD8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92071374-F323-48B2-ED57-7E12ABD13B2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id="{16038CAE-FEC4-8CFC-7F9A-8EFB12E2D567}"/>
              </a:ext>
            </a:extLst>
          </p:cNvPr>
          <p:cNvGrpSpPr/>
          <p:nvPr/>
        </p:nvGrpSpPr>
        <p:grpSpPr>
          <a:xfrm>
            <a:off x="5916432" y="5281791"/>
            <a:ext cx="242972" cy="242972"/>
            <a:chOff x="0" y="0"/>
            <a:chExt cx="812800" cy="812800"/>
          </a:xfrm>
        </p:grpSpPr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105BFCD6-23E0-5E7F-2D5C-FE45E83FC4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957D7034-EFC5-D6BD-DAF1-AD52B92F80F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2" name="Group 65">
            <a:extLst>
              <a:ext uri="{FF2B5EF4-FFF2-40B4-BE49-F238E27FC236}">
                <a16:creationId xmlns:a16="http://schemas.microsoft.com/office/drawing/2014/main" id="{34C3BE85-7355-822F-7653-FCC99B086F69}"/>
              </a:ext>
            </a:extLst>
          </p:cNvPr>
          <p:cNvGrpSpPr/>
          <p:nvPr/>
        </p:nvGrpSpPr>
        <p:grpSpPr>
          <a:xfrm>
            <a:off x="7195026" y="5292426"/>
            <a:ext cx="220832" cy="193228"/>
            <a:chOff x="0" y="0"/>
            <a:chExt cx="812800" cy="711200"/>
          </a:xfrm>
        </p:grpSpPr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DAE8300B-420C-4231-AE2C-C3E1CEF933C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60820632-DBED-133B-FA5F-5D0F16CE7E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4" name="Group 62">
            <a:extLst>
              <a:ext uri="{FF2B5EF4-FFF2-40B4-BE49-F238E27FC236}">
                <a16:creationId xmlns:a16="http://schemas.microsoft.com/office/drawing/2014/main" id="{5CBCB45A-2949-E63B-AEF2-B1BA7DAB450C}"/>
              </a:ext>
            </a:extLst>
          </p:cNvPr>
          <p:cNvGrpSpPr/>
          <p:nvPr/>
        </p:nvGrpSpPr>
        <p:grpSpPr>
          <a:xfrm>
            <a:off x="6174223" y="5467135"/>
            <a:ext cx="2850885" cy="1062514"/>
            <a:chOff x="76200" y="-2817767"/>
            <a:chExt cx="9536900" cy="3554367"/>
          </a:xfrm>
        </p:grpSpPr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0BE5218C-CD03-2A13-CB63-350E70299CE4}"/>
                </a:ext>
              </a:extLst>
            </p:cNvPr>
            <p:cNvSpPr/>
            <p:nvPr/>
          </p:nvSpPr>
          <p:spPr>
            <a:xfrm>
              <a:off x="8800300" y="-281776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4">
              <a:extLst>
                <a:ext uri="{FF2B5EF4-FFF2-40B4-BE49-F238E27FC236}">
                  <a16:creationId xmlns:a16="http://schemas.microsoft.com/office/drawing/2014/main" id="{18F05A72-F39F-A6C5-4D5A-FD6081F010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103E6ABD-E4F8-BC0C-5172-4FA59E7050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55069" y="3398130"/>
            <a:ext cx="564906" cy="564906"/>
          </a:xfrm>
          <a:prstGeom prst="rect">
            <a:avLst/>
          </a:prstGeom>
        </p:spPr>
      </p:pic>
      <p:pic>
        <p:nvPicPr>
          <p:cNvPr id="34" name="Graphic 33" descr="Puzzle outline">
            <a:extLst>
              <a:ext uri="{FF2B5EF4-FFF2-40B4-BE49-F238E27FC236}">
                <a16:creationId xmlns:a16="http://schemas.microsoft.com/office/drawing/2014/main" id="{E2E70000-45D9-855A-965C-3EE32A39E3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95222" y="3546281"/>
            <a:ext cx="416755" cy="416755"/>
          </a:xfrm>
          <a:prstGeom prst="rect">
            <a:avLst/>
          </a:prstGeom>
        </p:spPr>
      </p:pic>
      <p:grpSp>
        <p:nvGrpSpPr>
          <p:cNvPr id="74" name="Group 65">
            <a:extLst>
              <a:ext uri="{FF2B5EF4-FFF2-40B4-BE49-F238E27FC236}">
                <a16:creationId xmlns:a16="http://schemas.microsoft.com/office/drawing/2014/main" id="{1C9E6912-BA4F-17A9-2BA0-6D54485BEC02}"/>
              </a:ext>
            </a:extLst>
          </p:cNvPr>
          <p:cNvGrpSpPr/>
          <p:nvPr/>
        </p:nvGrpSpPr>
        <p:grpSpPr>
          <a:xfrm>
            <a:off x="10388309" y="2804837"/>
            <a:ext cx="220832" cy="194552"/>
            <a:chOff x="-43674" y="6432523"/>
            <a:chExt cx="812800" cy="716073"/>
          </a:xfrm>
        </p:grpSpPr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A9E81134-AF2D-2A86-262C-CCD46F1F2F9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7006044-3871-AE12-997F-153C2371DCE1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25" name="Graphic 24" descr="Address Book with solid fill">
            <a:extLst>
              <a:ext uri="{FF2B5EF4-FFF2-40B4-BE49-F238E27FC236}">
                <a16:creationId xmlns:a16="http://schemas.microsoft.com/office/drawing/2014/main" id="{F497AE65-7FEB-A2E7-2D42-81FD6CB8D6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70847" y="2999389"/>
            <a:ext cx="914400" cy="914400"/>
          </a:xfrm>
          <a:prstGeom prst="rect">
            <a:avLst/>
          </a:prstGeom>
        </p:spPr>
      </p:pic>
      <p:grpSp>
        <p:nvGrpSpPr>
          <p:cNvPr id="26" name="Group 65">
            <a:extLst>
              <a:ext uri="{FF2B5EF4-FFF2-40B4-BE49-F238E27FC236}">
                <a16:creationId xmlns:a16="http://schemas.microsoft.com/office/drawing/2014/main" id="{94E8CAF1-06E2-F2C6-FD91-077E37E49DDC}"/>
              </a:ext>
            </a:extLst>
          </p:cNvPr>
          <p:cNvGrpSpPr/>
          <p:nvPr/>
        </p:nvGrpSpPr>
        <p:grpSpPr>
          <a:xfrm>
            <a:off x="3789339" y="3425145"/>
            <a:ext cx="220832" cy="193228"/>
            <a:chOff x="0" y="0"/>
            <a:chExt cx="812800" cy="711200"/>
          </a:xfrm>
        </p:grpSpPr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B86F4F37-C697-631B-32CF-FDBE4EEC1E1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36DCE89D-CA35-D30F-DD2E-BFAB644EE0C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664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1368D3-31AD-D048-D9E2-E372552C2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38A188-1FB4-41B9-49EA-0852958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45532"/>
              </p:ext>
            </p:extLst>
          </p:nvPr>
        </p:nvGraphicFramePr>
        <p:xfrm>
          <a:off x="2609653" y="737023"/>
          <a:ext cx="8080462" cy="6761171"/>
        </p:xfrm>
        <a:graphic>
          <a:graphicData uri="http://schemas.openxmlformats.org/drawingml/2006/table">
            <a:tbl>
              <a:tblPr/>
              <a:tblGrid>
                <a:gridCol w="161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11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16th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17th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18th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19th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20th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5187"/>
                  </a:ext>
                </a:extLst>
              </a:tr>
              <a:tr h="2474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Disclosure, CVs, Career Planning &amp; Goals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Receive tailored support for your employability needs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Budget: Shrove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Puzzles &amp; Games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Spend time completing puzzles or compete against others!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Understanding Benefits, Debt &amp; Housing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Come and get support with your benefit forms, questions and more.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Journaling &amp; Reflection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Express your creative side with a variety of crafts!  </a:t>
                      </a:r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Chinese New 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Noshin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Join us for a Chinese new year celebration with various activities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1:00pm – 3:00pm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LGBT History: Watch, Review, Reflect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It’s LGBT history month! Join Jamie in reviewing how LGBT has been portrayed in media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</a:t>
                      </a: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Express your creative side with a variety of crafts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7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91008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B46E2A35-4932-D3B9-F3F2-1C1C960B06AB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50D366B-CD5E-597B-4CDB-4D8388D34475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62D55EE-55DB-3F50-D6B4-1F3BCF610741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1690997E-0183-2FA8-FDC3-21491F8BBAE0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BE0440E-E3CA-D498-F1BB-C390070144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3A233A2-6633-4E7E-8F34-39C6BE929B7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B17BD8E1-B0CD-1FC6-6BFF-04A90B6E1FF2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4D64606-B7B8-75A6-6020-41EB6F27A6C5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FDCFBE9E-5A42-3413-FB25-3DCA319B752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7360A75-296D-F5B3-FD35-1282E78FACFF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9BB0544-CAE9-BE3A-CCD4-4143D30605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C9383533-8B14-7846-A709-A35F2BC34A9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15140D86-3282-D513-BB9C-D4AE966509DC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B9CE0AD-0916-3C87-2A87-61D4FD075D5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043079B6-5229-E239-4DE5-1C216F368B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F5E88678-F3B0-486A-0950-2906DB8AE0DD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February WK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C067CD69-8368-7C05-C3E1-2287BDC46E3C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FCF97DD-DDF6-FF5C-F4C0-B3AE9F072F92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4C9AFAD-87BE-E8CC-E211-F6FB24775ED7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B5B82F33-A575-0921-284F-C6C54307C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22" name="Group 65">
            <a:extLst>
              <a:ext uri="{FF2B5EF4-FFF2-40B4-BE49-F238E27FC236}">
                <a16:creationId xmlns:a16="http://schemas.microsoft.com/office/drawing/2014/main" id="{0F39824F-D688-DC9A-1896-0C48547B379C}"/>
              </a:ext>
            </a:extLst>
          </p:cNvPr>
          <p:cNvGrpSpPr/>
          <p:nvPr/>
        </p:nvGrpSpPr>
        <p:grpSpPr>
          <a:xfrm>
            <a:off x="2667516" y="5857323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E7A57438-401E-6AF2-A6F7-1E76FC23601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899EBC8E-F57A-C66C-96BD-37B6CEB841B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653BBB9B-EFBD-2406-3F6F-186FD142D0B4}"/>
              </a:ext>
            </a:extLst>
          </p:cNvPr>
          <p:cNvGrpSpPr/>
          <p:nvPr/>
        </p:nvGrpSpPr>
        <p:grpSpPr>
          <a:xfrm>
            <a:off x="5904039" y="53157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66381C30-1928-79AE-9CD6-C85F2EC6093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240CF1F-8609-FEE4-3623-D2FF01E2858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4" name="Group 65">
            <a:extLst>
              <a:ext uri="{FF2B5EF4-FFF2-40B4-BE49-F238E27FC236}">
                <a16:creationId xmlns:a16="http://schemas.microsoft.com/office/drawing/2014/main" id="{CBCC0DD3-ADB9-00A8-539D-AE276E95DA89}"/>
              </a:ext>
            </a:extLst>
          </p:cNvPr>
          <p:cNvGrpSpPr/>
          <p:nvPr/>
        </p:nvGrpSpPr>
        <p:grpSpPr>
          <a:xfrm>
            <a:off x="7569195" y="3334349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2F1C5998-77A3-D2F0-1064-E9D35FA8F2B0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21D17D5-E4A4-1803-772B-494002A59683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AA239CC6-4C5F-5E88-5616-1C9C91711B8C}"/>
              </a:ext>
            </a:extLst>
          </p:cNvPr>
          <p:cNvGrpSpPr/>
          <p:nvPr/>
        </p:nvGrpSpPr>
        <p:grpSpPr>
          <a:xfrm rot="2700000">
            <a:off x="-1941540" y="1576322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AC30C224-55D3-F162-2B21-8F5510E63462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00FB897B-8473-D20C-1CEE-90D69942CF8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3D5002AA-FF63-3FEE-E61A-ADC1D1E9E26A}"/>
              </a:ext>
            </a:extLst>
          </p:cNvPr>
          <p:cNvGrpSpPr/>
          <p:nvPr/>
        </p:nvGrpSpPr>
        <p:grpSpPr>
          <a:xfrm>
            <a:off x="7196510" y="534276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E5886F35-E6B8-5E1C-726E-8369AA510FD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4277F22D-3320-5CF7-B575-2B2E7EF59A4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811269F5-3924-B3A6-A785-FBDDAFD3CA3A}"/>
              </a:ext>
            </a:extLst>
          </p:cNvPr>
          <p:cNvGrpSpPr/>
          <p:nvPr/>
        </p:nvGrpSpPr>
        <p:grpSpPr>
          <a:xfrm>
            <a:off x="9173471" y="5375465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F0787D17-EE2D-33C0-BCD5-C38796B5FA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C0FC4FB2-EEDA-8A30-C40F-788A10D33A36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F8597472-42FD-D946-6459-E17634FB0147}"/>
              </a:ext>
            </a:extLst>
          </p:cNvPr>
          <p:cNvGrpSpPr/>
          <p:nvPr/>
        </p:nvGrpSpPr>
        <p:grpSpPr>
          <a:xfrm rot="2700000">
            <a:off x="9148034" y="3055170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84FC91C4-757B-DF60-08F4-B69F9B53F2D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7A9B28E5-797A-715F-5845-41A2BD7E6A5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10B2C55A-BE4A-B9E3-6F17-D06C4CD1A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3612" y="3245969"/>
            <a:ext cx="839518" cy="839518"/>
          </a:xfrm>
          <a:prstGeom prst="rect">
            <a:avLst/>
          </a:prstGeom>
        </p:spPr>
      </p:pic>
      <p:pic>
        <p:nvPicPr>
          <p:cNvPr id="100" name="Picture 99" descr="A group of art supplies&#10;&#10;AI-generated content may be incorrect.">
            <a:extLst>
              <a:ext uri="{FF2B5EF4-FFF2-40B4-BE49-F238E27FC236}">
                <a16:creationId xmlns:a16="http://schemas.microsoft.com/office/drawing/2014/main" id="{901C93EA-DA07-1E70-21C6-C19395BEF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568" y="5519791"/>
            <a:ext cx="613183" cy="576391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287FB0CB-D58F-E3C5-DF27-1D02CF2BE23F}"/>
              </a:ext>
            </a:extLst>
          </p:cNvPr>
          <p:cNvGrpSpPr/>
          <p:nvPr/>
        </p:nvGrpSpPr>
        <p:grpSpPr>
          <a:xfrm>
            <a:off x="5465700" y="5681943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687F4460-16D5-EF34-A3DB-9DE3DA6ACD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61520170-EAE9-D1DA-3CAE-55D32B414EB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2">
            <a:extLst>
              <a:ext uri="{FF2B5EF4-FFF2-40B4-BE49-F238E27FC236}">
                <a16:creationId xmlns:a16="http://schemas.microsoft.com/office/drawing/2014/main" id="{4F22070D-C97B-7A7D-ED66-0E6616F7C94B}"/>
              </a:ext>
            </a:extLst>
          </p:cNvPr>
          <p:cNvGrpSpPr/>
          <p:nvPr/>
        </p:nvGrpSpPr>
        <p:grpSpPr>
          <a:xfrm>
            <a:off x="5881260" y="2818595"/>
            <a:ext cx="242972" cy="242972"/>
            <a:chOff x="0" y="0"/>
            <a:chExt cx="812800" cy="812800"/>
          </a:xfrm>
        </p:grpSpPr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1FDEAE59-9E3E-AD8D-F467-943DEE3991A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68152D37-8061-4AD4-353C-299A1AA2F1C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22C3BBD0-156F-ACA4-0EA7-E05336BB3DDC}"/>
              </a:ext>
            </a:extLst>
          </p:cNvPr>
          <p:cNvGrpSpPr/>
          <p:nvPr/>
        </p:nvGrpSpPr>
        <p:grpSpPr>
          <a:xfrm>
            <a:off x="4299802" y="2720838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61E9578C-59D6-7CA1-37B8-91136780224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0AF1BCEE-9D0B-3B3F-6E51-6F1F00D22CF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1971734C-8F53-2DCC-EE72-FB6FDF17A362}"/>
              </a:ext>
            </a:extLst>
          </p:cNvPr>
          <p:cNvGrpSpPr/>
          <p:nvPr/>
        </p:nvGrpSpPr>
        <p:grpSpPr>
          <a:xfrm>
            <a:off x="4281866" y="5672742"/>
            <a:ext cx="220832" cy="193228"/>
            <a:chOff x="0" y="0"/>
            <a:chExt cx="812800" cy="711200"/>
          </a:xfrm>
        </p:grpSpPr>
        <p:sp>
          <p:nvSpPr>
            <p:cNvPr id="14" name="Freeform 66">
              <a:extLst>
                <a:ext uri="{FF2B5EF4-FFF2-40B4-BE49-F238E27FC236}">
                  <a16:creationId xmlns:a16="http://schemas.microsoft.com/office/drawing/2014/main" id="{AE650399-449E-2642-0A0D-D57542F7FBB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0253EE69-548A-AA5E-BAB9-23EB7CC9D4F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6" name="Group 62">
            <a:extLst>
              <a:ext uri="{FF2B5EF4-FFF2-40B4-BE49-F238E27FC236}">
                <a16:creationId xmlns:a16="http://schemas.microsoft.com/office/drawing/2014/main" id="{165B55F7-8EA0-4318-9CE5-3F0E65614E3B}"/>
              </a:ext>
            </a:extLst>
          </p:cNvPr>
          <p:cNvGrpSpPr/>
          <p:nvPr/>
        </p:nvGrpSpPr>
        <p:grpSpPr>
          <a:xfrm>
            <a:off x="7599736" y="5276819"/>
            <a:ext cx="242972" cy="242972"/>
            <a:chOff x="0" y="0"/>
            <a:chExt cx="812800" cy="812800"/>
          </a:xfrm>
        </p:grpSpPr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A5E56C1B-89D6-E143-DCF8-42FD7E483A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6212AEE1-85D1-E52B-A9D9-ED34CB5ACCE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51E16A28-1483-BDDE-DB24-551FDBD1E85D}"/>
              </a:ext>
            </a:extLst>
          </p:cNvPr>
          <p:cNvGrpSpPr/>
          <p:nvPr/>
        </p:nvGrpSpPr>
        <p:grpSpPr>
          <a:xfrm>
            <a:off x="8730629" y="5303785"/>
            <a:ext cx="220832" cy="193228"/>
            <a:chOff x="0" y="0"/>
            <a:chExt cx="812800" cy="711200"/>
          </a:xfrm>
        </p:grpSpPr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A2AC4A8A-3C75-E016-D92B-05799257783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id="{1B8609BB-09D6-5BE8-5DE2-36E5C4F31FB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46">
            <a:extLst>
              <a:ext uri="{FF2B5EF4-FFF2-40B4-BE49-F238E27FC236}">
                <a16:creationId xmlns:a16="http://schemas.microsoft.com/office/drawing/2014/main" id="{EE1495F1-30EC-468E-32E6-71396F1FEC3B}"/>
              </a:ext>
            </a:extLst>
          </p:cNvPr>
          <p:cNvGrpSpPr/>
          <p:nvPr/>
        </p:nvGrpSpPr>
        <p:grpSpPr>
          <a:xfrm rot="2700000">
            <a:off x="5482984" y="2703734"/>
            <a:ext cx="293842" cy="293842"/>
            <a:chOff x="0" y="0"/>
            <a:chExt cx="812800" cy="812800"/>
          </a:xfrm>
        </p:grpSpPr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D9A3FE02-12AB-E8A8-B0DC-E9B7BD66ED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84D63B5B-7359-241E-642A-AECAB8C0764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46">
            <a:extLst>
              <a:ext uri="{FF2B5EF4-FFF2-40B4-BE49-F238E27FC236}">
                <a16:creationId xmlns:a16="http://schemas.microsoft.com/office/drawing/2014/main" id="{2AEB94A4-3001-100F-22C2-13A9C6238663}"/>
              </a:ext>
            </a:extLst>
          </p:cNvPr>
          <p:cNvGrpSpPr/>
          <p:nvPr/>
        </p:nvGrpSpPr>
        <p:grpSpPr>
          <a:xfrm rot="2700000">
            <a:off x="7151021" y="2797311"/>
            <a:ext cx="293842" cy="293842"/>
            <a:chOff x="0" y="0"/>
            <a:chExt cx="812800" cy="812800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B8CE2C7A-BE3B-013C-D7A5-E8C9A44310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48">
              <a:extLst>
                <a:ext uri="{FF2B5EF4-FFF2-40B4-BE49-F238E27FC236}">
                  <a16:creationId xmlns:a16="http://schemas.microsoft.com/office/drawing/2014/main" id="{C76C8EF2-C3AC-EABA-7C58-973C5877411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7" name="Graphic 56" descr="Document with solid fill">
            <a:extLst>
              <a:ext uri="{FF2B5EF4-FFF2-40B4-BE49-F238E27FC236}">
                <a16:creationId xmlns:a16="http://schemas.microsoft.com/office/drawing/2014/main" id="{509C7329-0856-D734-A1BC-13108FA08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1159" y="3459671"/>
            <a:ext cx="564906" cy="564906"/>
          </a:xfrm>
          <a:prstGeom prst="rect">
            <a:avLst/>
          </a:prstGeom>
        </p:spPr>
      </p:pic>
      <p:pic>
        <p:nvPicPr>
          <p:cNvPr id="58" name="Picture 57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702651AA-4AF7-E330-9868-995DC9F2E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494" y="3128841"/>
            <a:ext cx="1079442" cy="810084"/>
          </a:xfrm>
          <a:prstGeom prst="rect">
            <a:avLst/>
          </a:prstGeom>
        </p:spPr>
      </p:pic>
      <p:pic>
        <p:nvPicPr>
          <p:cNvPr id="25" name="Graphic 24" descr="Puzzle outline">
            <a:extLst>
              <a:ext uri="{FF2B5EF4-FFF2-40B4-BE49-F238E27FC236}">
                <a16:creationId xmlns:a16="http://schemas.microsoft.com/office/drawing/2014/main" id="{334FAFB5-9503-EA22-B63F-11D9D2BA08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19317" y="3636824"/>
            <a:ext cx="416755" cy="416755"/>
          </a:xfrm>
          <a:prstGeom prst="rect">
            <a:avLst/>
          </a:prstGeom>
        </p:spPr>
      </p:pic>
      <p:grpSp>
        <p:nvGrpSpPr>
          <p:cNvPr id="26" name="Group 65">
            <a:extLst>
              <a:ext uri="{FF2B5EF4-FFF2-40B4-BE49-F238E27FC236}">
                <a16:creationId xmlns:a16="http://schemas.microsoft.com/office/drawing/2014/main" id="{9EBF371E-FC16-128F-BC66-8890078CE101}"/>
              </a:ext>
            </a:extLst>
          </p:cNvPr>
          <p:cNvGrpSpPr/>
          <p:nvPr/>
        </p:nvGrpSpPr>
        <p:grpSpPr>
          <a:xfrm>
            <a:off x="10388256" y="3101163"/>
            <a:ext cx="220832" cy="194552"/>
            <a:chOff x="-43674" y="6432523"/>
            <a:chExt cx="812800" cy="716073"/>
          </a:xfrm>
        </p:grpSpPr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B767BF81-F812-9291-B68F-F21BFE85FC4D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A67CCCB-463D-854F-9546-8535E1CAAD8C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0" name="Graphic 59" descr="Address Book with solid fill">
            <a:extLst>
              <a:ext uri="{FF2B5EF4-FFF2-40B4-BE49-F238E27FC236}">
                <a16:creationId xmlns:a16="http://schemas.microsoft.com/office/drawing/2014/main" id="{52C8D4C7-4BE4-2F4A-C9F3-1856821AA8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70847" y="2999389"/>
            <a:ext cx="914400" cy="914400"/>
          </a:xfrm>
          <a:prstGeom prst="rect">
            <a:avLst/>
          </a:prstGeom>
        </p:spPr>
      </p:pic>
      <p:grpSp>
        <p:nvGrpSpPr>
          <p:cNvPr id="73" name="Group 65">
            <a:extLst>
              <a:ext uri="{FF2B5EF4-FFF2-40B4-BE49-F238E27FC236}">
                <a16:creationId xmlns:a16="http://schemas.microsoft.com/office/drawing/2014/main" id="{92EA295F-1DC9-F0E2-EF3E-2CEE9AD9EDE5}"/>
              </a:ext>
            </a:extLst>
          </p:cNvPr>
          <p:cNvGrpSpPr/>
          <p:nvPr/>
        </p:nvGrpSpPr>
        <p:grpSpPr>
          <a:xfrm>
            <a:off x="3803590" y="3569114"/>
            <a:ext cx="220832" cy="193228"/>
            <a:chOff x="0" y="0"/>
            <a:chExt cx="812800" cy="711200"/>
          </a:xfrm>
        </p:grpSpPr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FBECFE00-5DC0-2BCB-A438-1E5FCF5E3D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7">
              <a:extLst>
                <a:ext uri="{FF2B5EF4-FFF2-40B4-BE49-F238E27FC236}">
                  <a16:creationId xmlns:a16="http://schemas.microsoft.com/office/drawing/2014/main" id="{C9D1BEE6-51F5-5B4A-856C-B3FC9201C8F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7900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891A14-C3ED-7D24-4A7B-E2AA43EDF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360B2B8-D14D-7AF1-598D-97681E8AE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68991"/>
              </p:ext>
            </p:extLst>
          </p:nvPr>
        </p:nvGraphicFramePr>
        <p:xfrm>
          <a:off x="2579589" y="674877"/>
          <a:ext cx="8135977" cy="6664704"/>
        </p:xfrm>
        <a:graphic>
          <a:graphicData uri="http://schemas.openxmlformats.org/drawingml/2006/table">
            <a:tbl>
              <a:tblPr/>
              <a:tblGrid>
                <a:gridCol w="162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6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23rd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24th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25th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26th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27th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44428"/>
                  </a:ext>
                </a:extLst>
              </a:tr>
              <a:tr h="2447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Disclosure, CVs, Career Planning &amp; Goals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Receive tailored support for your employability needs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Jamie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Puzzles &amp; Games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Spend time completing puzzles or compete against others!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Understanding Benefits, Debt &amp; Housing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Come and get support with your benefit forms, questions and more.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Journaling &amp; Reflection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Think back on previous experiences and write in your personal journal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Noshin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with a parenting course for those that need support.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LGBT History: Watch, Review, Reflect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Jamie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Join Jamie in reviewing how LGBT has been portrayed in media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</a:t>
                      </a: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Express your creative side with a variety of crafts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9546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38782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33243004-1B08-DD5A-D74B-1E41CC69A2FB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798C3ED-5DDE-6411-054B-61ACEEDAF974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0401EB9-2093-CD86-BD21-E1BC75B8B5A5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5C5FA88A-7F23-DB69-4BCF-C11090F56A6D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BE04129-16E7-AC91-74B1-FE7D59D040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64E9D995-2A1B-BC2E-8043-DF2ACF846E0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73C53C59-D322-B08B-6635-0C70070D99C7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8705F62-8D1E-B958-4FAB-EFFE018202E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680112E3-87B7-31A0-DF3F-6248F2D6894E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9AAA35FB-7FC2-D9DB-0AEC-1332FCD990E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95DA28D-A374-6AD3-7077-095E3F7E72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BD8EB02C-65D4-8558-2662-1CA32BF335E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B65A4E09-9B2A-1693-7AA2-5ED2B5CC0F01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66C3C36-506A-CB17-00E7-5C55181058C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622EC1D7-5E46-4E57-8530-FF1BB609B0D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F1F2A5B5-D13F-F5C0-DD73-191126793ABC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February WK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678C58F9-D454-6F37-C731-EFFD32BA290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D5568B0-5355-B46D-A2D2-EEEA899B6E9C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C402C979-03C9-2E76-99E8-0C53B5E1B72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D734E3F1-4FF9-7E50-D59A-D1E4D5A20027}"/>
              </a:ext>
            </a:extLst>
          </p:cNvPr>
          <p:cNvGrpSpPr/>
          <p:nvPr/>
        </p:nvGrpSpPr>
        <p:grpSpPr>
          <a:xfrm>
            <a:off x="5537104" y="520286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B944F6DF-6771-98BC-FCF1-A145DB2B47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F621BF4E-5F71-6D75-FAD9-6B8638997B3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EB539441-EAAD-9477-F984-495E454F4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F6D5DB7D-0096-D1BA-D9EA-9C3DF34DF886}"/>
              </a:ext>
            </a:extLst>
          </p:cNvPr>
          <p:cNvGrpSpPr/>
          <p:nvPr/>
        </p:nvGrpSpPr>
        <p:grpSpPr>
          <a:xfrm>
            <a:off x="2656474" y="5740680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5B4BD52B-F10A-38D2-6EBF-8E8CAECBFF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806C393C-09E1-9F6B-B3E6-B7780A51104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8" name="TextBox 64">
            <a:extLst>
              <a:ext uri="{FF2B5EF4-FFF2-40B4-BE49-F238E27FC236}">
                <a16:creationId xmlns:a16="http://schemas.microsoft.com/office/drawing/2014/main" id="{81815140-D997-25AF-EDFA-AE4AD23BD1E6}"/>
              </a:ext>
            </a:extLst>
          </p:cNvPr>
          <p:cNvSpPr txBox="1"/>
          <p:nvPr/>
        </p:nvSpPr>
        <p:spPr>
          <a:xfrm>
            <a:off x="5883013" y="5821112"/>
            <a:ext cx="197414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45" name="Group 65">
            <a:extLst>
              <a:ext uri="{FF2B5EF4-FFF2-40B4-BE49-F238E27FC236}">
                <a16:creationId xmlns:a16="http://schemas.microsoft.com/office/drawing/2014/main" id="{65037828-3ED6-56A3-09EC-ACF0EA7DE9C2}"/>
              </a:ext>
            </a:extLst>
          </p:cNvPr>
          <p:cNvGrpSpPr/>
          <p:nvPr/>
        </p:nvGrpSpPr>
        <p:grpSpPr>
          <a:xfrm>
            <a:off x="4280423" y="5367677"/>
            <a:ext cx="7562333" cy="632467"/>
            <a:chOff x="222516" y="-454403"/>
            <a:chExt cx="27834119" cy="2327875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356B5056-63DD-FE80-AC40-4FE7627A2ACF}"/>
                </a:ext>
              </a:extLst>
            </p:cNvPr>
            <p:cNvSpPr/>
            <p:nvPr/>
          </p:nvSpPr>
          <p:spPr>
            <a:xfrm>
              <a:off x="222516" y="1162272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88361E9D-B39B-AF82-0F94-FD07F09B34D9}"/>
                </a:ext>
              </a:extLst>
            </p:cNvPr>
            <p:cNvSpPr txBox="1"/>
            <p:nvPr/>
          </p:nvSpPr>
          <p:spPr>
            <a:xfrm>
              <a:off x="27497835" y="-45440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BF15DB18-7BC5-B24E-4405-B588E093F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8087813" y="5395048"/>
            <a:ext cx="456372" cy="50711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B976F3B1-207B-AEA0-801F-B91702DA7FC2}"/>
              </a:ext>
            </a:extLst>
          </p:cNvPr>
          <p:cNvGrpSpPr/>
          <p:nvPr/>
        </p:nvGrpSpPr>
        <p:grpSpPr>
          <a:xfrm>
            <a:off x="7590080" y="3555293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CB10C1F2-9812-2784-DB14-FC9C91CFAB54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2163EBF-05B0-D3F4-544A-53195BA37A1F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9BEE0D83-0B11-EB2F-39BB-B68D5EE25203}"/>
              </a:ext>
            </a:extLst>
          </p:cNvPr>
          <p:cNvGrpSpPr/>
          <p:nvPr/>
        </p:nvGrpSpPr>
        <p:grpSpPr>
          <a:xfrm rot="2700000">
            <a:off x="-2059536" y="1452661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4D1B0133-F4F0-B9A7-793E-A8577A32DB62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3B834593-0979-BF26-260E-44B652F0614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9865998A-DACD-EA51-CE87-219EA8896FCF}"/>
              </a:ext>
            </a:extLst>
          </p:cNvPr>
          <p:cNvGrpSpPr/>
          <p:nvPr/>
        </p:nvGrpSpPr>
        <p:grpSpPr>
          <a:xfrm>
            <a:off x="7624585" y="5469181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63FB141-989D-50BD-4D21-9F1211052C1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E8C1CA06-D96A-AA28-256C-93250BC48FB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773C2A6F-D420-3480-74B1-43050292376D}"/>
              </a:ext>
            </a:extLst>
          </p:cNvPr>
          <p:cNvGrpSpPr/>
          <p:nvPr/>
        </p:nvGrpSpPr>
        <p:grpSpPr>
          <a:xfrm>
            <a:off x="9135751" y="5227736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96D71533-6236-7AA1-4104-CB455B1C874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A3C67A8-E46A-2787-48C6-B8AA3ACE7263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D9EACAD6-B901-290D-CCEB-DF11741082E2}"/>
              </a:ext>
            </a:extLst>
          </p:cNvPr>
          <p:cNvGrpSpPr/>
          <p:nvPr/>
        </p:nvGrpSpPr>
        <p:grpSpPr>
          <a:xfrm rot="2700000">
            <a:off x="9148037" y="2751772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18BC22F4-C8EF-BD09-F349-12131A4162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86B22CF1-173D-1141-B667-EDFBDC86FFA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1B415351-1B15-2C48-00E4-422ABA4C7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5858" y="3184272"/>
            <a:ext cx="839518" cy="839518"/>
          </a:xfrm>
          <a:prstGeom prst="rect">
            <a:avLst/>
          </a:prstGeom>
        </p:spPr>
      </p:pic>
      <p:pic>
        <p:nvPicPr>
          <p:cNvPr id="81" name="Picture 80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C9ACC034-E16A-5D68-58D0-57F09F53B7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293" y="2939761"/>
            <a:ext cx="1079442" cy="810084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E1D28CB8-B018-A321-78ED-ACF50E28843E}"/>
              </a:ext>
            </a:extLst>
          </p:cNvPr>
          <p:cNvGrpSpPr/>
          <p:nvPr/>
        </p:nvGrpSpPr>
        <p:grpSpPr>
          <a:xfrm>
            <a:off x="5479345" y="2434411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A049B25B-A723-E451-574D-04166CC022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DF722FA6-8B0D-9B03-F5B3-9205B15774A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" name="Freeform 47">
            <a:extLst>
              <a:ext uri="{FF2B5EF4-FFF2-40B4-BE49-F238E27FC236}">
                <a16:creationId xmlns:a16="http://schemas.microsoft.com/office/drawing/2014/main" id="{88FE6197-6C9A-50C3-518F-4B2E6A13ED27}"/>
              </a:ext>
            </a:extLst>
          </p:cNvPr>
          <p:cNvSpPr/>
          <p:nvPr/>
        </p:nvSpPr>
        <p:spPr>
          <a:xfrm rot="2700000">
            <a:off x="4243918" y="2408976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" name="Group 62">
            <a:extLst>
              <a:ext uri="{FF2B5EF4-FFF2-40B4-BE49-F238E27FC236}">
                <a16:creationId xmlns:a16="http://schemas.microsoft.com/office/drawing/2014/main" id="{746EA2B8-0D89-1E9B-7792-EEC326A32DD1}"/>
              </a:ext>
            </a:extLst>
          </p:cNvPr>
          <p:cNvGrpSpPr/>
          <p:nvPr/>
        </p:nvGrpSpPr>
        <p:grpSpPr>
          <a:xfrm>
            <a:off x="7183956" y="2603073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250F52DB-8484-0051-987C-C4B10D7E0CD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EAE34460-9E89-32CD-548D-D1D017ECAB7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3" name="Freeform 47">
            <a:extLst>
              <a:ext uri="{FF2B5EF4-FFF2-40B4-BE49-F238E27FC236}">
                <a16:creationId xmlns:a16="http://schemas.microsoft.com/office/drawing/2014/main" id="{5E4FD137-783D-FE2D-0506-D2D9FC039B68}"/>
              </a:ext>
            </a:extLst>
          </p:cNvPr>
          <p:cNvSpPr/>
          <p:nvPr/>
        </p:nvSpPr>
        <p:spPr>
          <a:xfrm rot="2700000">
            <a:off x="5862899" y="2577638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7EFBF12E-FFEC-A4F9-7184-0F93A7A4FC70}"/>
              </a:ext>
            </a:extLst>
          </p:cNvPr>
          <p:cNvGrpSpPr/>
          <p:nvPr/>
        </p:nvGrpSpPr>
        <p:grpSpPr>
          <a:xfrm>
            <a:off x="4280423" y="5227736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0E2CAD67-CFF0-878E-A545-440FD2006E3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94F588E1-F0D8-A550-3080-436F3B025AB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id="{A1556847-EDFD-B3FA-56C3-C95CFA91B56E}"/>
              </a:ext>
            </a:extLst>
          </p:cNvPr>
          <p:cNvGrpSpPr/>
          <p:nvPr/>
        </p:nvGrpSpPr>
        <p:grpSpPr>
          <a:xfrm>
            <a:off x="5916432" y="5281791"/>
            <a:ext cx="242972" cy="242972"/>
            <a:chOff x="0" y="0"/>
            <a:chExt cx="812800" cy="812800"/>
          </a:xfrm>
        </p:grpSpPr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7C784407-DF68-0E77-B1DA-72FB1482C3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A205E752-DE65-C5C0-497B-5AA087C61B3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2" name="Group 65">
            <a:extLst>
              <a:ext uri="{FF2B5EF4-FFF2-40B4-BE49-F238E27FC236}">
                <a16:creationId xmlns:a16="http://schemas.microsoft.com/office/drawing/2014/main" id="{B233280B-F5B5-3DAE-E6C6-A95B389FE5C5}"/>
              </a:ext>
            </a:extLst>
          </p:cNvPr>
          <p:cNvGrpSpPr/>
          <p:nvPr/>
        </p:nvGrpSpPr>
        <p:grpSpPr>
          <a:xfrm>
            <a:off x="7195026" y="5292426"/>
            <a:ext cx="220832" cy="193228"/>
            <a:chOff x="0" y="0"/>
            <a:chExt cx="812800" cy="711200"/>
          </a:xfrm>
        </p:grpSpPr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FB41C13B-A0D1-BF6D-FDFD-EEAC760EE00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B96BBA82-7D85-0E16-E1EA-C84B8C39E2A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4" name="Group 62">
            <a:extLst>
              <a:ext uri="{FF2B5EF4-FFF2-40B4-BE49-F238E27FC236}">
                <a16:creationId xmlns:a16="http://schemas.microsoft.com/office/drawing/2014/main" id="{B54170E7-D133-7B5B-6B3D-A3B25B65B687}"/>
              </a:ext>
            </a:extLst>
          </p:cNvPr>
          <p:cNvGrpSpPr/>
          <p:nvPr/>
        </p:nvGrpSpPr>
        <p:grpSpPr>
          <a:xfrm>
            <a:off x="6174223" y="5467135"/>
            <a:ext cx="2850885" cy="1062514"/>
            <a:chOff x="76200" y="-2817767"/>
            <a:chExt cx="9536900" cy="3554367"/>
          </a:xfrm>
        </p:grpSpPr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8ECF3116-DDF9-6466-B2E9-6EB97D48B85A}"/>
                </a:ext>
              </a:extLst>
            </p:cNvPr>
            <p:cNvSpPr/>
            <p:nvPr/>
          </p:nvSpPr>
          <p:spPr>
            <a:xfrm>
              <a:off x="8800300" y="-281776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4">
              <a:extLst>
                <a:ext uri="{FF2B5EF4-FFF2-40B4-BE49-F238E27FC236}">
                  <a16:creationId xmlns:a16="http://schemas.microsoft.com/office/drawing/2014/main" id="{40FC5338-725D-5C27-DA37-868C3517B42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B94EBFC2-058E-3CB1-8124-57BD43411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1356" y="3284852"/>
            <a:ext cx="564906" cy="564906"/>
          </a:xfrm>
          <a:prstGeom prst="rect">
            <a:avLst/>
          </a:prstGeom>
        </p:spPr>
      </p:pic>
      <p:pic>
        <p:nvPicPr>
          <p:cNvPr id="34" name="Graphic 33" descr="Puzzle outline">
            <a:extLst>
              <a:ext uri="{FF2B5EF4-FFF2-40B4-BE49-F238E27FC236}">
                <a16:creationId xmlns:a16="http://schemas.microsoft.com/office/drawing/2014/main" id="{1B6C4328-8BF6-5AC8-84C8-87D8F523F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82254" y="3469122"/>
            <a:ext cx="416755" cy="416755"/>
          </a:xfrm>
          <a:prstGeom prst="rect">
            <a:avLst/>
          </a:prstGeom>
        </p:spPr>
      </p:pic>
      <p:grpSp>
        <p:nvGrpSpPr>
          <p:cNvPr id="74" name="Group 65">
            <a:extLst>
              <a:ext uri="{FF2B5EF4-FFF2-40B4-BE49-F238E27FC236}">
                <a16:creationId xmlns:a16="http://schemas.microsoft.com/office/drawing/2014/main" id="{D7F1239F-1B79-86CE-8C39-EEA698C1EC44}"/>
              </a:ext>
            </a:extLst>
          </p:cNvPr>
          <p:cNvGrpSpPr/>
          <p:nvPr/>
        </p:nvGrpSpPr>
        <p:grpSpPr>
          <a:xfrm>
            <a:off x="10388309" y="2804837"/>
            <a:ext cx="220832" cy="194552"/>
            <a:chOff x="-43674" y="6432523"/>
            <a:chExt cx="812800" cy="716073"/>
          </a:xfrm>
        </p:grpSpPr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EFED7BE6-531F-CE73-46F7-5F8BC30FBB48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87B1E41-FB5B-F879-D314-0430B75384EB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25" name="Graphic 24" descr="Address Book with solid fill">
            <a:extLst>
              <a:ext uri="{FF2B5EF4-FFF2-40B4-BE49-F238E27FC236}">
                <a16:creationId xmlns:a16="http://schemas.microsoft.com/office/drawing/2014/main" id="{1815432F-4936-1134-DD70-4E62010927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70847" y="2999389"/>
            <a:ext cx="914400" cy="914400"/>
          </a:xfrm>
          <a:prstGeom prst="rect">
            <a:avLst/>
          </a:prstGeom>
        </p:spPr>
      </p:pic>
      <p:grpSp>
        <p:nvGrpSpPr>
          <p:cNvPr id="26" name="Group 65">
            <a:extLst>
              <a:ext uri="{FF2B5EF4-FFF2-40B4-BE49-F238E27FC236}">
                <a16:creationId xmlns:a16="http://schemas.microsoft.com/office/drawing/2014/main" id="{C3611697-F25F-E918-9CEA-D0AD75E20055}"/>
              </a:ext>
            </a:extLst>
          </p:cNvPr>
          <p:cNvGrpSpPr/>
          <p:nvPr/>
        </p:nvGrpSpPr>
        <p:grpSpPr>
          <a:xfrm>
            <a:off x="3800096" y="3437563"/>
            <a:ext cx="220832" cy="193228"/>
            <a:chOff x="0" y="0"/>
            <a:chExt cx="812800" cy="711200"/>
          </a:xfrm>
        </p:grpSpPr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04DB26F0-FE73-2C1D-59BD-513C0F1FFF8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87712B35-189C-CB78-BC3C-89237564EE3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946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5" ma:contentTypeDescription="Create a new document." ma:contentTypeScope="" ma:versionID="dc6bd37ab844b37610c8fe8c4f04900f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20fe388721a91bb18ac6380e49426f9d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CoverLetterTemplat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verLetterTemplate2" ma:index="30" nillable="true" ma:displayName="Cover Letter Template 2" ma:format="Dropdown" ma:internalName="CoverLetterTemplate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  <CoverLetterTemplate2 xmlns="39022ca7-da8b-462c-ac53-cf911d2e7c5d" xsi:nil="true"/>
  </documentManagement>
</p:properties>
</file>

<file path=customXml/itemProps1.xml><?xml version="1.0" encoding="utf-8"?>
<ds:datastoreItem xmlns:ds="http://schemas.openxmlformats.org/officeDocument/2006/customXml" ds:itemID="{56201C7F-0CA8-4A31-8300-3700E417717E}"/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4F630-F244-4249-A1DD-CAF66701C44D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39022ca7-da8b-462c-ac53-cf911d2e7c5d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1fe2dc5-e687-4b08-a992-8b5ade4d5474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4137</TotalTime>
  <Words>1972</Words>
  <Application>Microsoft Office PowerPoint</Application>
  <PresentationFormat>Custom</PresentationFormat>
  <Paragraphs>414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Aptos</vt:lpstr>
      <vt:lpstr>DM Sans</vt:lpstr>
      <vt:lpstr>DM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166</cp:revision>
  <cp:lastPrinted>2026-01-20T10:25:16Z</cp:lastPrinted>
  <dcterms:created xsi:type="dcterms:W3CDTF">2006-08-16T00:00:00Z</dcterms:created>
  <dcterms:modified xsi:type="dcterms:W3CDTF">2026-01-21T09:01:28Z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