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9"/>
  </p:notesMasterIdLst>
  <p:sldIdLst>
    <p:sldId id="297" r:id="rId5"/>
    <p:sldId id="298" r:id="rId6"/>
    <p:sldId id="299" r:id="rId7"/>
    <p:sldId id="300" r:id="rId8"/>
  </p:sldIdLst>
  <p:sldSz cx="10693400" cy="7556500"/>
  <p:notesSz cx="9926638" cy="6797675"/>
  <p:embeddedFontLst>
    <p:embeddedFont>
      <p:font typeface="DM Sans" pitchFamily="2" charset="0"/>
      <p:regular r:id="rId10"/>
      <p:bold r:id="rId11"/>
      <p:italic r:id="rId12"/>
      <p:boldItalic r:id="rId13"/>
    </p:embeddedFont>
    <p:embeddedFont>
      <p:font typeface="DM Sans Bold" charset="0"/>
      <p:regular r:id="rId14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2"/>
    <a:srgbClr val="DFB160"/>
    <a:srgbClr val="7B62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1805" y="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30EF2-FF3E-450D-9FE8-C07943DC99CB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850900"/>
            <a:ext cx="324326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DC568-28E6-4E4C-8786-41015DD03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295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69174-532C-1C1D-DA32-E7940C7C8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BA30C8-F78F-099F-29AE-876809AA94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3CB09C-1756-20FF-038B-1F8C4FDA71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C6B302-0041-3A68-9748-C661E6F5CE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DC568-28E6-4E4C-8786-41015DD0387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819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69174-532C-1C1D-DA32-E7940C7C8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BA30C8-F78F-099F-29AE-876809AA94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3CB09C-1756-20FF-038B-1F8C4FDA71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C6B302-0041-3A68-9748-C661E6F5CE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DC568-28E6-4E4C-8786-41015DD0387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792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69174-532C-1C1D-DA32-E7940C7C8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BA30C8-F78F-099F-29AE-876809AA94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3CB09C-1756-20FF-038B-1F8C4FDA71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C6B302-0041-3A68-9748-C661E6F5CE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DC568-28E6-4E4C-8786-41015DD0387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150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69174-532C-1C1D-DA32-E7940C7C8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BA30C8-F78F-099F-29AE-876809AA94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3CB09C-1756-20FF-038B-1F8C4FDA71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C6B302-0041-3A68-9748-C661E6F5CE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DC568-28E6-4E4C-8786-41015DD0387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631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005BA7-C7FD-BEEB-1660-E4494ED30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3C07A7B-DF3E-739B-C8C1-3CEB816815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9560406"/>
              </p:ext>
            </p:extLst>
          </p:nvPr>
        </p:nvGraphicFramePr>
        <p:xfrm>
          <a:off x="2674250" y="775329"/>
          <a:ext cx="7901520" cy="658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356">
                  <a:extLst>
                    <a:ext uri="{9D8B030D-6E8A-4147-A177-3AD203B41FA5}">
                      <a16:colId xmlns:a16="http://schemas.microsoft.com/office/drawing/2014/main" val="1026569890"/>
                    </a:ext>
                  </a:extLst>
                </a:gridCol>
                <a:gridCol w="981080">
                  <a:extLst>
                    <a:ext uri="{9D8B030D-6E8A-4147-A177-3AD203B41FA5}">
                      <a16:colId xmlns:a16="http://schemas.microsoft.com/office/drawing/2014/main" val="2584035475"/>
                    </a:ext>
                  </a:extLst>
                </a:gridCol>
                <a:gridCol w="885820">
                  <a:extLst>
                    <a:ext uri="{9D8B030D-6E8A-4147-A177-3AD203B41FA5}">
                      <a16:colId xmlns:a16="http://schemas.microsoft.com/office/drawing/2014/main" val="2499095211"/>
                    </a:ext>
                  </a:extLst>
                </a:gridCol>
                <a:gridCol w="1007794">
                  <a:extLst>
                    <a:ext uri="{9D8B030D-6E8A-4147-A177-3AD203B41FA5}">
                      <a16:colId xmlns:a16="http://schemas.microsoft.com/office/drawing/2014/main" val="638243230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683907801"/>
                    </a:ext>
                  </a:extLst>
                </a:gridCol>
                <a:gridCol w="1062306">
                  <a:extLst>
                    <a:ext uri="{9D8B030D-6E8A-4147-A177-3AD203B41FA5}">
                      <a16:colId xmlns:a16="http://schemas.microsoft.com/office/drawing/2014/main" val="285892142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4241386595"/>
                    </a:ext>
                  </a:extLst>
                </a:gridCol>
                <a:gridCol w="1017164">
                  <a:extLst>
                    <a:ext uri="{9D8B030D-6E8A-4147-A177-3AD203B41FA5}">
                      <a16:colId xmlns:a16="http://schemas.microsoft.com/office/drawing/2014/main" val="1823534795"/>
                    </a:ext>
                  </a:extLst>
                </a:gridCol>
              </a:tblGrid>
              <a:tr h="58119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Monday 6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Tuesday 7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Wednesday 8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Thursday 9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Friday 10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736877"/>
                  </a:ext>
                </a:extLst>
              </a:tr>
              <a:tr h="1537748">
                <a:tc rowSpan="5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Creative cooking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10.00-12.30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Emma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Max of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050" dirty="0"/>
                        <a:t>Employability skills/CV building 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10.00-12.00</a:t>
                      </a:r>
                    </a:p>
                    <a:p>
                      <a:pPr algn="ctr"/>
                      <a:r>
                        <a:rPr lang="en-US" sz="1100" dirty="0"/>
                        <a:t> </a:t>
                      </a:r>
                    </a:p>
                    <a:p>
                      <a:pPr algn="ctr"/>
                      <a:r>
                        <a:rPr lang="en-US" sz="1100" dirty="0"/>
                        <a:t>with Steve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Young persons’ </a:t>
                      </a:r>
                    </a:p>
                    <a:p>
                      <a:pPr algn="ctr"/>
                      <a:r>
                        <a:rPr lang="en-US" sz="1100" dirty="0"/>
                        <a:t>(18-25) </a:t>
                      </a:r>
                    </a:p>
                    <a:p>
                      <a:pPr algn="ctr"/>
                      <a:r>
                        <a:rPr lang="en-US" sz="1100" dirty="0"/>
                        <a:t>drop-in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 9.30-10.30 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Caroline and</a:t>
                      </a:r>
                    </a:p>
                    <a:p>
                      <a:pPr algn="ctr"/>
                      <a:r>
                        <a:rPr lang="en-US" sz="1100" dirty="0"/>
                        <a:t>Emma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Employability support 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9.30-10.30 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Steve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Diversity and Inclusion</a:t>
                      </a:r>
                    </a:p>
                    <a:p>
                      <a:pPr algn="ctr"/>
                      <a:r>
                        <a:rPr lang="en-US" sz="1100" dirty="0"/>
                        <a:t>Group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Caroline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Creative media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Steve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Cognitive </a:t>
                      </a:r>
                      <a:r>
                        <a:rPr lang="en-US" sz="1100" dirty="0" err="1"/>
                        <a:t>Behavioural</a:t>
                      </a:r>
                      <a:r>
                        <a:rPr lang="en-US" sz="1100" dirty="0"/>
                        <a:t> Therapy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(by appointment only)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The Listening Collective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Back to Work Skills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10.00-11.00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Steve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76986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10.00-12.00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Mindfulness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10.30-11.30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Emma</a:t>
                      </a: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330453"/>
                  </a:ext>
                </a:extLst>
              </a:tr>
              <a:tr h="87179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Creative writing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11.00-12.00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Emma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250301"/>
                  </a:ext>
                </a:extLst>
              </a:tr>
              <a:tr h="14520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Roots and branches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(talking group)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13.00-14.00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Steve</a:t>
                      </a:r>
                      <a:endParaRPr lang="en-GB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Green fingers (healthy living and healthy environment)</a:t>
                      </a:r>
                    </a:p>
                    <a:p>
                      <a:pPr lvl="0" algn="ctr">
                        <a:buNone/>
                      </a:pPr>
                      <a:endParaRPr lang="en-US" sz="11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1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With Caroline</a:t>
                      </a:r>
                      <a:endParaRPr lang="en-GB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641708"/>
                  </a:ext>
                </a:extLst>
              </a:tr>
              <a:tr h="126492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Puzzles, quizzes, games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13.00-14.00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Steve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Housing</a:t>
                      </a:r>
                    </a:p>
                    <a:p>
                      <a:pPr algn="ctr"/>
                      <a:r>
                        <a:rPr lang="en-GB" sz="1100" dirty="0"/>
                        <a:t>drop in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12.00-13.00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Caroline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Art and crafts 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TIPP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Finance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13.00-14.00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Emma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691374"/>
                  </a:ext>
                </a:extLst>
              </a:tr>
              <a:tr h="0"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/>
                        <a:t>ManPlan</a:t>
                      </a:r>
                      <a:endParaRPr lang="en-US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14.00-15.00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With Steve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TKO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14.00 – 15.00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157388"/>
                  </a:ext>
                </a:extLst>
              </a:tr>
              <a:tr h="1004985"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Women's drop-in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14.00-15.00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Emma</a:t>
                      </a:r>
                      <a:endParaRPr lang="en-GB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010415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6F143B50-7F30-4F7D-0712-C4190812E566}"/>
              </a:ext>
            </a:extLst>
          </p:cNvPr>
          <p:cNvGrpSpPr/>
          <p:nvPr/>
        </p:nvGrpSpPr>
        <p:grpSpPr>
          <a:xfrm>
            <a:off x="192834" y="1887379"/>
            <a:ext cx="2407692" cy="4953624"/>
            <a:chOff x="-4195" y="24073"/>
            <a:chExt cx="877073" cy="173811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F6E8523D-A31F-79E8-00E2-34DF6124C5A8}"/>
                </a:ext>
              </a:extLst>
            </p:cNvPr>
            <p:cNvSpPr/>
            <p:nvPr/>
          </p:nvSpPr>
          <p:spPr>
            <a:xfrm>
              <a:off x="4103" y="24073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E6BCFBE2-4B97-9B0B-76AC-FE5702159918}"/>
                </a:ext>
              </a:extLst>
            </p:cNvPr>
            <p:cNvSpPr txBox="1"/>
            <p:nvPr/>
          </p:nvSpPr>
          <p:spPr>
            <a:xfrm>
              <a:off x="-4195" y="64308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600" b="1" dirty="0">
                  <a:solidFill>
                    <a:srgbClr val="FFFFFF"/>
                  </a:solidFill>
                  <a:latin typeface="DM Sans"/>
                </a:rPr>
                <a:t>Bradford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Monday - Friday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Monday and Tuesday 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we are based at: Fountains Church, </a:t>
              </a:r>
              <a:r>
                <a:rPr lang="en-US" sz="11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, BD5 0BQ</a:t>
              </a:r>
              <a:endParaRPr lang="en-US" sz="1100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Wednesday, Thursday and Friday 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we are based at: The Cube, 1 </a:t>
              </a:r>
              <a:r>
                <a:rPr lang="en-US" sz="11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, Bradford, BD5 0BQ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Contact numbers: 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07586552856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07813197403</a:t>
              </a:r>
              <a:endParaRPr lang="en-GB" sz="11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endParaRPr lang="en-GB" sz="1400" dirty="0">
                <a:solidFill>
                  <a:schemeClr val="bg1"/>
                </a:solidFill>
                <a:latin typeface="DM Sans" pitchFamily="2" charset="0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A33C5BA5-523D-E9B7-F7CA-5A18AF69BA1A}"/>
              </a:ext>
            </a:extLst>
          </p:cNvPr>
          <p:cNvGrpSpPr/>
          <p:nvPr/>
        </p:nvGrpSpPr>
        <p:grpSpPr>
          <a:xfrm rot="2700000">
            <a:off x="197540" y="1275952"/>
            <a:ext cx="293842" cy="293842"/>
            <a:chOff x="0" y="-3"/>
            <a:chExt cx="812800" cy="812799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147419C6-20A3-6855-F864-7753F9879316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634B575B-180B-5ADB-5E83-9977BF6B7E3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3CF9D9D3-CD4C-66BC-CD92-C86AE892CD09}"/>
              </a:ext>
            </a:extLst>
          </p:cNvPr>
          <p:cNvGrpSpPr/>
          <p:nvPr/>
        </p:nvGrpSpPr>
        <p:grpSpPr>
          <a:xfrm>
            <a:off x="177083" y="6696037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0E40B45E-9F44-75C5-584A-26735A64D05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AAF9310-68FD-9C42-873E-FD07BC352C1A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3DBC7004-E247-6D7A-35A8-F74240675B3C}"/>
              </a:ext>
            </a:extLst>
          </p:cNvPr>
          <p:cNvGrpSpPr/>
          <p:nvPr/>
        </p:nvGrpSpPr>
        <p:grpSpPr>
          <a:xfrm>
            <a:off x="195762" y="180209"/>
            <a:ext cx="220832" cy="193228"/>
            <a:chOff x="46236" y="86193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91A01001-F462-1C10-5994-35C8B1807A35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7A62FA30-0EEA-28AE-7226-047B54C9A36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A4B24A60-86E8-7BBC-93E7-0D4602CF8705}"/>
              </a:ext>
            </a:extLst>
          </p:cNvPr>
          <p:cNvSpPr txBox="1"/>
          <p:nvPr/>
        </p:nvSpPr>
        <p:spPr>
          <a:xfrm>
            <a:off x="2570277" y="90348"/>
            <a:ext cx="6688887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DM Sans Bold"/>
              </a:rPr>
              <a:t>CFO Evolution – October 2025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4B458A07-9CDD-0863-A943-9439132A062F}"/>
              </a:ext>
            </a:extLst>
          </p:cNvPr>
          <p:cNvSpPr txBox="1"/>
          <p:nvPr/>
        </p:nvSpPr>
        <p:spPr>
          <a:xfrm>
            <a:off x="658981" y="127955"/>
            <a:ext cx="1826812" cy="3508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2C5FE39A-1F7E-62FA-2B68-0EFAFC103384}"/>
              </a:ext>
            </a:extLst>
          </p:cNvPr>
          <p:cNvSpPr txBox="1"/>
          <p:nvPr/>
        </p:nvSpPr>
        <p:spPr>
          <a:xfrm>
            <a:off x="658981" y="545468"/>
            <a:ext cx="1910578" cy="5303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2A2AC5E6-B527-7D88-F303-74D0E3B42448}"/>
              </a:ext>
            </a:extLst>
          </p:cNvPr>
          <p:cNvSpPr txBox="1"/>
          <p:nvPr/>
        </p:nvSpPr>
        <p:spPr>
          <a:xfrm>
            <a:off x="648742" y="1125924"/>
            <a:ext cx="1826812" cy="709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83" name="Picture 82" descr="A blue and black logo&#10;&#10;Description automatically generated">
            <a:extLst>
              <a:ext uri="{FF2B5EF4-FFF2-40B4-BE49-F238E27FC236}">
                <a16:creationId xmlns:a16="http://schemas.microsoft.com/office/drawing/2014/main" id="{762B99CE-A6B2-BE2B-47D5-8C97EBC860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5551" y="76053"/>
            <a:ext cx="1311392" cy="563127"/>
          </a:xfrm>
          <a:prstGeom prst="rect">
            <a:avLst/>
          </a:prstGeom>
        </p:spPr>
      </p:pic>
      <p:sp>
        <p:nvSpPr>
          <p:cNvPr id="95" name="TextBox 67">
            <a:extLst>
              <a:ext uri="{FF2B5EF4-FFF2-40B4-BE49-F238E27FC236}">
                <a16:creationId xmlns:a16="http://schemas.microsoft.com/office/drawing/2014/main" id="{E892E331-FEA8-E412-98F5-9C202C9918DF}"/>
              </a:ext>
            </a:extLst>
          </p:cNvPr>
          <p:cNvSpPr txBox="1"/>
          <p:nvPr/>
        </p:nvSpPr>
        <p:spPr>
          <a:xfrm>
            <a:off x="2335096" y="1351890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27" name="Group 62">
            <a:extLst>
              <a:ext uri="{FF2B5EF4-FFF2-40B4-BE49-F238E27FC236}">
                <a16:creationId xmlns:a16="http://schemas.microsoft.com/office/drawing/2014/main" id="{B9EB8A60-F8BA-7E0A-01C1-41C039C39C6C}"/>
              </a:ext>
            </a:extLst>
          </p:cNvPr>
          <p:cNvGrpSpPr/>
          <p:nvPr/>
        </p:nvGrpSpPr>
        <p:grpSpPr>
          <a:xfrm>
            <a:off x="215354" y="761185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5F4F2823-E665-DC1F-D84B-E218B8D5AD9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66A281D4-12FA-667F-3DCA-2FC8079A936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3" name="TextBox 67">
            <a:extLst>
              <a:ext uri="{FF2B5EF4-FFF2-40B4-BE49-F238E27FC236}">
                <a16:creationId xmlns:a16="http://schemas.microsoft.com/office/drawing/2014/main" id="{09DB6024-12ED-F8B8-9F87-839E0FC7B8B1}"/>
              </a:ext>
            </a:extLst>
          </p:cNvPr>
          <p:cNvSpPr txBox="1"/>
          <p:nvPr/>
        </p:nvSpPr>
        <p:spPr>
          <a:xfrm>
            <a:off x="370105" y="391140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pic>
        <p:nvPicPr>
          <p:cNvPr id="18" name="Graphic 17" descr="Chili Pepper with solid fill">
            <a:extLst>
              <a:ext uri="{FF2B5EF4-FFF2-40B4-BE49-F238E27FC236}">
                <a16:creationId xmlns:a16="http://schemas.microsoft.com/office/drawing/2014/main" id="{49365961-CEC4-086D-F322-D3B0EF8A17E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794973" y="5342610"/>
            <a:ext cx="672810" cy="672810"/>
          </a:xfrm>
          <a:prstGeom prst="rect">
            <a:avLst/>
          </a:prstGeom>
        </p:spPr>
      </p:pic>
      <p:pic>
        <p:nvPicPr>
          <p:cNvPr id="19" name="Graphic 18" descr="Chef Hat outline">
            <a:extLst>
              <a:ext uri="{FF2B5EF4-FFF2-40B4-BE49-F238E27FC236}">
                <a16:creationId xmlns:a16="http://schemas.microsoft.com/office/drawing/2014/main" id="{048FB07F-D366-2194-EB4D-01CD8127783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611651" y="4795015"/>
            <a:ext cx="793605" cy="793605"/>
          </a:xfrm>
          <a:prstGeom prst="rect">
            <a:avLst/>
          </a:prstGeom>
        </p:spPr>
      </p:pic>
      <p:pic>
        <p:nvPicPr>
          <p:cNvPr id="20" name="Graphic 19" descr="Blog with solid fill">
            <a:extLst>
              <a:ext uri="{FF2B5EF4-FFF2-40B4-BE49-F238E27FC236}">
                <a16:creationId xmlns:a16="http://schemas.microsoft.com/office/drawing/2014/main" id="{715A877F-548D-E1D3-EDEA-D49BAB54BB8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369581" y="3826188"/>
            <a:ext cx="1053648" cy="753041"/>
          </a:xfrm>
          <a:prstGeom prst="rect">
            <a:avLst/>
          </a:prstGeom>
        </p:spPr>
      </p:pic>
      <p:pic>
        <p:nvPicPr>
          <p:cNvPr id="21" name="Graphic 20" descr="Palette with solid fill">
            <a:extLst>
              <a:ext uri="{FF2B5EF4-FFF2-40B4-BE49-F238E27FC236}">
                <a16:creationId xmlns:a16="http://schemas.microsoft.com/office/drawing/2014/main" id="{46FFD053-BF56-6453-F9EB-3D727107D67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421160" y="6470964"/>
            <a:ext cx="809320" cy="914400"/>
          </a:xfrm>
          <a:prstGeom prst="rect">
            <a:avLst/>
          </a:prstGeom>
        </p:spPr>
      </p:pic>
      <p:pic>
        <p:nvPicPr>
          <p:cNvPr id="22" name="Graphic 21" descr="Paint brush outline">
            <a:extLst>
              <a:ext uri="{FF2B5EF4-FFF2-40B4-BE49-F238E27FC236}">
                <a16:creationId xmlns:a16="http://schemas.microsoft.com/office/drawing/2014/main" id="{CD1D2D1A-9E19-85A5-7FB2-6E6862BCFF55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432120" y="4728910"/>
            <a:ext cx="793605" cy="914400"/>
          </a:xfrm>
          <a:prstGeom prst="rect">
            <a:avLst/>
          </a:prstGeom>
        </p:spPr>
      </p:pic>
      <p:sp>
        <p:nvSpPr>
          <p:cNvPr id="25" name="TextBox 48">
            <a:extLst>
              <a:ext uri="{FF2B5EF4-FFF2-40B4-BE49-F238E27FC236}">
                <a16:creationId xmlns:a16="http://schemas.microsoft.com/office/drawing/2014/main" id="{BEE9DA61-E052-610F-A800-6DAB3E9BA964}"/>
              </a:ext>
            </a:extLst>
          </p:cNvPr>
          <p:cNvSpPr txBox="1"/>
          <p:nvPr/>
        </p:nvSpPr>
        <p:spPr>
          <a:xfrm rot="2700000">
            <a:off x="3232102" y="1726292"/>
            <a:ext cx="192834" cy="203164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171" name="Group 65">
            <a:extLst>
              <a:ext uri="{FF2B5EF4-FFF2-40B4-BE49-F238E27FC236}">
                <a16:creationId xmlns:a16="http://schemas.microsoft.com/office/drawing/2014/main" id="{1AB8AA7C-C1FA-100A-9112-4A870109941F}"/>
              </a:ext>
            </a:extLst>
          </p:cNvPr>
          <p:cNvGrpSpPr/>
          <p:nvPr/>
        </p:nvGrpSpPr>
        <p:grpSpPr>
          <a:xfrm>
            <a:off x="2752103" y="6066129"/>
            <a:ext cx="220832" cy="193228"/>
            <a:chOff x="46236" y="86193"/>
            <a:chExt cx="812800" cy="711200"/>
          </a:xfrm>
        </p:grpSpPr>
        <p:sp>
          <p:nvSpPr>
            <p:cNvPr id="172" name="Freeform 66">
              <a:extLst>
                <a:ext uri="{FF2B5EF4-FFF2-40B4-BE49-F238E27FC236}">
                  <a16:creationId xmlns:a16="http://schemas.microsoft.com/office/drawing/2014/main" id="{C62D81B8-D7AC-9C20-06A9-8E3308B3BBE4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3" name="TextBox 67">
              <a:extLst>
                <a:ext uri="{FF2B5EF4-FFF2-40B4-BE49-F238E27FC236}">
                  <a16:creationId xmlns:a16="http://schemas.microsoft.com/office/drawing/2014/main" id="{DC597FEE-C3F7-BD42-01EF-4C0388DD133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4" name="Group 65">
            <a:extLst>
              <a:ext uri="{FF2B5EF4-FFF2-40B4-BE49-F238E27FC236}">
                <a16:creationId xmlns:a16="http://schemas.microsoft.com/office/drawing/2014/main" id="{7AEEF639-6FFF-6F1B-E21B-1D830D17BF2F}"/>
              </a:ext>
            </a:extLst>
          </p:cNvPr>
          <p:cNvGrpSpPr/>
          <p:nvPr/>
        </p:nvGrpSpPr>
        <p:grpSpPr>
          <a:xfrm>
            <a:off x="3561316" y="1586631"/>
            <a:ext cx="220832" cy="193228"/>
            <a:chOff x="46236" y="86193"/>
            <a:chExt cx="812800" cy="711200"/>
          </a:xfrm>
        </p:grpSpPr>
        <p:sp>
          <p:nvSpPr>
            <p:cNvPr id="175" name="Freeform 66">
              <a:extLst>
                <a:ext uri="{FF2B5EF4-FFF2-40B4-BE49-F238E27FC236}">
                  <a16:creationId xmlns:a16="http://schemas.microsoft.com/office/drawing/2014/main" id="{74EA22AC-4B3F-3401-B6B1-ACC56475D83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TextBox 67">
              <a:extLst>
                <a:ext uri="{FF2B5EF4-FFF2-40B4-BE49-F238E27FC236}">
                  <a16:creationId xmlns:a16="http://schemas.microsoft.com/office/drawing/2014/main" id="{A75401AD-A993-2260-72B2-0449A1C0BD9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7" name="Group 65">
            <a:extLst>
              <a:ext uri="{FF2B5EF4-FFF2-40B4-BE49-F238E27FC236}">
                <a16:creationId xmlns:a16="http://schemas.microsoft.com/office/drawing/2014/main" id="{98A2D6E3-4371-939D-733E-3C425CC05EC1}"/>
              </a:ext>
            </a:extLst>
          </p:cNvPr>
          <p:cNvGrpSpPr/>
          <p:nvPr/>
        </p:nvGrpSpPr>
        <p:grpSpPr>
          <a:xfrm>
            <a:off x="2752103" y="1591253"/>
            <a:ext cx="220832" cy="193228"/>
            <a:chOff x="46236" y="86193"/>
            <a:chExt cx="812800" cy="711200"/>
          </a:xfrm>
        </p:grpSpPr>
        <p:sp>
          <p:nvSpPr>
            <p:cNvPr id="178" name="Freeform 66">
              <a:extLst>
                <a:ext uri="{FF2B5EF4-FFF2-40B4-BE49-F238E27FC236}">
                  <a16:creationId xmlns:a16="http://schemas.microsoft.com/office/drawing/2014/main" id="{6D4E2BE4-C3AE-B25C-99DE-E3C7E5E41EE7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9" name="TextBox 67">
              <a:extLst>
                <a:ext uri="{FF2B5EF4-FFF2-40B4-BE49-F238E27FC236}">
                  <a16:creationId xmlns:a16="http://schemas.microsoft.com/office/drawing/2014/main" id="{FF75C7EB-44D4-B9F6-B797-353B9E56997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0" name="Group 65">
            <a:extLst>
              <a:ext uri="{FF2B5EF4-FFF2-40B4-BE49-F238E27FC236}">
                <a16:creationId xmlns:a16="http://schemas.microsoft.com/office/drawing/2014/main" id="{6FF5B03B-3673-8F42-630D-EE2D289E6406}"/>
              </a:ext>
            </a:extLst>
          </p:cNvPr>
          <p:cNvGrpSpPr/>
          <p:nvPr/>
        </p:nvGrpSpPr>
        <p:grpSpPr>
          <a:xfrm>
            <a:off x="4488362" y="5075606"/>
            <a:ext cx="220832" cy="193228"/>
            <a:chOff x="46236" y="86193"/>
            <a:chExt cx="812800" cy="711200"/>
          </a:xfrm>
        </p:grpSpPr>
        <p:sp>
          <p:nvSpPr>
            <p:cNvPr id="181" name="Freeform 66">
              <a:extLst>
                <a:ext uri="{FF2B5EF4-FFF2-40B4-BE49-F238E27FC236}">
                  <a16:creationId xmlns:a16="http://schemas.microsoft.com/office/drawing/2014/main" id="{18C3B840-4E36-9EBD-2982-D78EC40B99FA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2" name="TextBox 67">
              <a:extLst>
                <a:ext uri="{FF2B5EF4-FFF2-40B4-BE49-F238E27FC236}">
                  <a16:creationId xmlns:a16="http://schemas.microsoft.com/office/drawing/2014/main" id="{65DDD0B3-6843-E262-0975-19853B4524C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3" name="Group 65">
            <a:extLst>
              <a:ext uri="{FF2B5EF4-FFF2-40B4-BE49-F238E27FC236}">
                <a16:creationId xmlns:a16="http://schemas.microsoft.com/office/drawing/2014/main" id="{3E1E6EF1-602A-E519-F25D-FA65F88C5052}"/>
              </a:ext>
            </a:extLst>
          </p:cNvPr>
          <p:cNvGrpSpPr/>
          <p:nvPr/>
        </p:nvGrpSpPr>
        <p:grpSpPr>
          <a:xfrm>
            <a:off x="4488362" y="6066129"/>
            <a:ext cx="220832" cy="193228"/>
            <a:chOff x="46236" y="86193"/>
            <a:chExt cx="812800" cy="711200"/>
          </a:xfrm>
        </p:grpSpPr>
        <p:sp>
          <p:nvSpPr>
            <p:cNvPr id="184" name="Freeform 66">
              <a:extLst>
                <a:ext uri="{FF2B5EF4-FFF2-40B4-BE49-F238E27FC236}">
                  <a16:creationId xmlns:a16="http://schemas.microsoft.com/office/drawing/2014/main" id="{20E91759-E4AE-F37A-0DD9-FCA6DFF91EE6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5" name="TextBox 67">
              <a:extLst>
                <a:ext uri="{FF2B5EF4-FFF2-40B4-BE49-F238E27FC236}">
                  <a16:creationId xmlns:a16="http://schemas.microsoft.com/office/drawing/2014/main" id="{6CF477E4-B626-15C7-4DF8-7C545A5B8C9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6" name="Group 65">
            <a:extLst>
              <a:ext uri="{FF2B5EF4-FFF2-40B4-BE49-F238E27FC236}">
                <a16:creationId xmlns:a16="http://schemas.microsoft.com/office/drawing/2014/main" id="{5C7B5AB0-EACE-314E-41D1-7591FD43DBC1}"/>
              </a:ext>
            </a:extLst>
          </p:cNvPr>
          <p:cNvGrpSpPr/>
          <p:nvPr/>
        </p:nvGrpSpPr>
        <p:grpSpPr>
          <a:xfrm>
            <a:off x="5375471" y="4518004"/>
            <a:ext cx="220832" cy="193228"/>
            <a:chOff x="46236" y="86193"/>
            <a:chExt cx="812800" cy="711200"/>
          </a:xfrm>
        </p:grpSpPr>
        <p:sp>
          <p:nvSpPr>
            <p:cNvPr id="187" name="Freeform 66">
              <a:extLst>
                <a:ext uri="{FF2B5EF4-FFF2-40B4-BE49-F238E27FC236}">
                  <a16:creationId xmlns:a16="http://schemas.microsoft.com/office/drawing/2014/main" id="{702691D3-E549-8198-73FA-8088032B4771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8" name="TextBox 67">
              <a:extLst>
                <a:ext uri="{FF2B5EF4-FFF2-40B4-BE49-F238E27FC236}">
                  <a16:creationId xmlns:a16="http://schemas.microsoft.com/office/drawing/2014/main" id="{1E2ACC6C-397B-2955-C817-991BAEE9476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9" name="Group 65">
            <a:extLst>
              <a:ext uri="{FF2B5EF4-FFF2-40B4-BE49-F238E27FC236}">
                <a16:creationId xmlns:a16="http://schemas.microsoft.com/office/drawing/2014/main" id="{E45CB7D1-1992-C8D5-F490-9039F18D9B05}"/>
              </a:ext>
            </a:extLst>
          </p:cNvPr>
          <p:cNvGrpSpPr/>
          <p:nvPr/>
        </p:nvGrpSpPr>
        <p:grpSpPr>
          <a:xfrm>
            <a:off x="4488362" y="4480784"/>
            <a:ext cx="220832" cy="193228"/>
            <a:chOff x="46236" y="86193"/>
            <a:chExt cx="812800" cy="711200"/>
          </a:xfrm>
        </p:grpSpPr>
        <p:sp>
          <p:nvSpPr>
            <p:cNvPr id="190" name="Freeform 66">
              <a:extLst>
                <a:ext uri="{FF2B5EF4-FFF2-40B4-BE49-F238E27FC236}">
                  <a16:creationId xmlns:a16="http://schemas.microsoft.com/office/drawing/2014/main" id="{B5407959-01C6-D5A1-9F59-69E0BDA351A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1" name="TextBox 67">
              <a:extLst>
                <a:ext uri="{FF2B5EF4-FFF2-40B4-BE49-F238E27FC236}">
                  <a16:creationId xmlns:a16="http://schemas.microsoft.com/office/drawing/2014/main" id="{B0C843B5-DE8E-F0BE-500A-117A9EF50D9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2" name="Group 65">
            <a:extLst>
              <a:ext uri="{FF2B5EF4-FFF2-40B4-BE49-F238E27FC236}">
                <a16:creationId xmlns:a16="http://schemas.microsoft.com/office/drawing/2014/main" id="{562D9BC9-ED28-22DE-330B-25E888A2CB9B}"/>
              </a:ext>
            </a:extLst>
          </p:cNvPr>
          <p:cNvGrpSpPr/>
          <p:nvPr/>
        </p:nvGrpSpPr>
        <p:grpSpPr>
          <a:xfrm>
            <a:off x="5375471" y="3130173"/>
            <a:ext cx="220832" cy="193228"/>
            <a:chOff x="46236" y="86193"/>
            <a:chExt cx="812800" cy="711200"/>
          </a:xfrm>
        </p:grpSpPr>
        <p:sp>
          <p:nvSpPr>
            <p:cNvPr id="193" name="Freeform 66">
              <a:extLst>
                <a:ext uri="{FF2B5EF4-FFF2-40B4-BE49-F238E27FC236}">
                  <a16:creationId xmlns:a16="http://schemas.microsoft.com/office/drawing/2014/main" id="{3D0C0A1A-AA1F-8360-D856-DCC5B63ED802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4" name="TextBox 67">
              <a:extLst>
                <a:ext uri="{FF2B5EF4-FFF2-40B4-BE49-F238E27FC236}">
                  <a16:creationId xmlns:a16="http://schemas.microsoft.com/office/drawing/2014/main" id="{FDEABEDD-58FB-EA06-5637-B7884842370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5" name="Group 65">
            <a:extLst>
              <a:ext uri="{FF2B5EF4-FFF2-40B4-BE49-F238E27FC236}">
                <a16:creationId xmlns:a16="http://schemas.microsoft.com/office/drawing/2014/main" id="{305DBBB3-FAA8-8BD4-F2C9-77F280D4461A}"/>
              </a:ext>
            </a:extLst>
          </p:cNvPr>
          <p:cNvGrpSpPr/>
          <p:nvPr/>
        </p:nvGrpSpPr>
        <p:grpSpPr>
          <a:xfrm>
            <a:off x="4488362" y="2543733"/>
            <a:ext cx="220832" cy="193228"/>
            <a:chOff x="46236" y="86193"/>
            <a:chExt cx="812800" cy="711200"/>
          </a:xfrm>
        </p:grpSpPr>
        <p:sp>
          <p:nvSpPr>
            <p:cNvPr id="196" name="Freeform 66">
              <a:extLst>
                <a:ext uri="{FF2B5EF4-FFF2-40B4-BE49-F238E27FC236}">
                  <a16:creationId xmlns:a16="http://schemas.microsoft.com/office/drawing/2014/main" id="{51CC8A2F-419D-3F84-5189-6C86D5B3EF35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7" name="TextBox 67">
              <a:extLst>
                <a:ext uri="{FF2B5EF4-FFF2-40B4-BE49-F238E27FC236}">
                  <a16:creationId xmlns:a16="http://schemas.microsoft.com/office/drawing/2014/main" id="{CA91E0E8-A72E-58B1-1524-FB4A6F18C2B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8" name="Group 65">
            <a:extLst>
              <a:ext uri="{FF2B5EF4-FFF2-40B4-BE49-F238E27FC236}">
                <a16:creationId xmlns:a16="http://schemas.microsoft.com/office/drawing/2014/main" id="{0748ED0B-030A-5062-E745-5FE2401CE704}"/>
              </a:ext>
            </a:extLst>
          </p:cNvPr>
          <p:cNvGrpSpPr/>
          <p:nvPr/>
        </p:nvGrpSpPr>
        <p:grpSpPr>
          <a:xfrm>
            <a:off x="5375471" y="4831374"/>
            <a:ext cx="220832" cy="193228"/>
            <a:chOff x="46236" y="86193"/>
            <a:chExt cx="812800" cy="711200"/>
          </a:xfrm>
        </p:grpSpPr>
        <p:sp>
          <p:nvSpPr>
            <p:cNvPr id="199" name="Freeform 66">
              <a:extLst>
                <a:ext uri="{FF2B5EF4-FFF2-40B4-BE49-F238E27FC236}">
                  <a16:creationId xmlns:a16="http://schemas.microsoft.com/office/drawing/2014/main" id="{F1452F9A-BF5E-D204-5E20-0DEF9A07056D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0" name="TextBox 67">
              <a:extLst>
                <a:ext uri="{FF2B5EF4-FFF2-40B4-BE49-F238E27FC236}">
                  <a16:creationId xmlns:a16="http://schemas.microsoft.com/office/drawing/2014/main" id="{3959237E-3CEF-02B8-5BDC-50E73962E5E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1" name="Group 65">
            <a:extLst>
              <a:ext uri="{FF2B5EF4-FFF2-40B4-BE49-F238E27FC236}">
                <a16:creationId xmlns:a16="http://schemas.microsoft.com/office/drawing/2014/main" id="{75645F2F-EC99-C6F1-5824-D5D39C3EDBF0}"/>
              </a:ext>
            </a:extLst>
          </p:cNvPr>
          <p:cNvGrpSpPr/>
          <p:nvPr/>
        </p:nvGrpSpPr>
        <p:grpSpPr>
          <a:xfrm>
            <a:off x="7423660" y="6397325"/>
            <a:ext cx="220832" cy="193228"/>
            <a:chOff x="46236" y="86193"/>
            <a:chExt cx="812800" cy="711200"/>
          </a:xfrm>
        </p:grpSpPr>
        <p:sp>
          <p:nvSpPr>
            <p:cNvPr id="202" name="Freeform 66">
              <a:extLst>
                <a:ext uri="{FF2B5EF4-FFF2-40B4-BE49-F238E27FC236}">
                  <a16:creationId xmlns:a16="http://schemas.microsoft.com/office/drawing/2014/main" id="{AC1BC08D-84A6-75D7-A991-42F124607D1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3" name="TextBox 67">
              <a:extLst>
                <a:ext uri="{FF2B5EF4-FFF2-40B4-BE49-F238E27FC236}">
                  <a16:creationId xmlns:a16="http://schemas.microsoft.com/office/drawing/2014/main" id="{7FEA4EA2-32A4-344F-F231-3DD57BC2F4B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4" name="Group 65">
            <a:extLst>
              <a:ext uri="{FF2B5EF4-FFF2-40B4-BE49-F238E27FC236}">
                <a16:creationId xmlns:a16="http://schemas.microsoft.com/office/drawing/2014/main" id="{6FB67A35-8ECA-6601-0768-EFD5BE1D1D78}"/>
              </a:ext>
            </a:extLst>
          </p:cNvPr>
          <p:cNvGrpSpPr/>
          <p:nvPr/>
        </p:nvGrpSpPr>
        <p:grpSpPr>
          <a:xfrm>
            <a:off x="7423660" y="4636792"/>
            <a:ext cx="220832" cy="193228"/>
            <a:chOff x="46236" y="86193"/>
            <a:chExt cx="812800" cy="711200"/>
          </a:xfrm>
        </p:grpSpPr>
        <p:sp>
          <p:nvSpPr>
            <p:cNvPr id="205" name="Freeform 66">
              <a:extLst>
                <a:ext uri="{FF2B5EF4-FFF2-40B4-BE49-F238E27FC236}">
                  <a16:creationId xmlns:a16="http://schemas.microsoft.com/office/drawing/2014/main" id="{8BFAA521-AB9C-DC17-FDB1-AF7414E36DB4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6" name="TextBox 67">
              <a:extLst>
                <a:ext uri="{FF2B5EF4-FFF2-40B4-BE49-F238E27FC236}">
                  <a16:creationId xmlns:a16="http://schemas.microsoft.com/office/drawing/2014/main" id="{4D11719B-1DF1-5A7E-7E88-EB3DC72F7B5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7" name="Group 65">
            <a:extLst>
              <a:ext uri="{FF2B5EF4-FFF2-40B4-BE49-F238E27FC236}">
                <a16:creationId xmlns:a16="http://schemas.microsoft.com/office/drawing/2014/main" id="{55EC8D06-65C5-36DF-1D13-E67AE9D247B3}"/>
              </a:ext>
            </a:extLst>
          </p:cNvPr>
          <p:cNvGrpSpPr/>
          <p:nvPr/>
        </p:nvGrpSpPr>
        <p:grpSpPr>
          <a:xfrm>
            <a:off x="7423660" y="1621636"/>
            <a:ext cx="220832" cy="193228"/>
            <a:chOff x="46236" y="86193"/>
            <a:chExt cx="812800" cy="711200"/>
          </a:xfrm>
        </p:grpSpPr>
        <p:sp>
          <p:nvSpPr>
            <p:cNvPr id="208" name="Freeform 66">
              <a:extLst>
                <a:ext uri="{FF2B5EF4-FFF2-40B4-BE49-F238E27FC236}">
                  <a16:creationId xmlns:a16="http://schemas.microsoft.com/office/drawing/2014/main" id="{7F985D74-0B7A-501B-C036-6D239174559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9" name="TextBox 67">
              <a:extLst>
                <a:ext uri="{FF2B5EF4-FFF2-40B4-BE49-F238E27FC236}">
                  <a16:creationId xmlns:a16="http://schemas.microsoft.com/office/drawing/2014/main" id="{8C493C3D-3573-F058-2BA2-AC1330BAB62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0" name="Group 65">
            <a:extLst>
              <a:ext uri="{FF2B5EF4-FFF2-40B4-BE49-F238E27FC236}">
                <a16:creationId xmlns:a16="http://schemas.microsoft.com/office/drawing/2014/main" id="{2928DC0E-1874-D728-2B19-180D2A3E689E}"/>
              </a:ext>
            </a:extLst>
          </p:cNvPr>
          <p:cNvGrpSpPr/>
          <p:nvPr/>
        </p:nvGrpSpPr>
        <p:grpSpPr>
          <a:xfrm>
            <a:off x="9653145" y="4695323"/>
            <a:ext cx="220832" cy="193228"/>
            <a:chOff x="46236" y="86193"/>
            <a:chExt cx="812800" cy="711200"/>
          </a:xfrm>
        </p:grpSpPr>
        <p:sp>
          <p:nvSpPr>
            <p:cNvPr id="211" name="Freeform 66">
              <a:extLst>
                <a:ext uri="{FF2B5EF4-FFF2-40B4-BE49-F238E27FC236}">
                  <a16:creationId xmlns:a16="http://schemas.microsoft.com/office/drawing/2014/main" id="{710E8DDC-C7C7-5C75-9506-8637F5D632F1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2" name="TextBox 67">
              <a:extLst>
                <a:ext uri="{FF2B5EF4-FFF2-40B4-BE49-F238E27FC236}">
                  <a16:creationId xmlns:a16="http://schemas.microsoft.com/office/drawing/2014/main" id="{7BB398BB-8CB1-530F-D682-C06FA71A18E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3" name="Group 65">
            <a:extLst>
              <a:ext uri="{FF2B5EF4-FFF2-40B4-BE49-F238E27FC236}">
                <a16:creationId xmlns:a16="http://schemas.microsoft.com/office/drawing/2014/main" id="{CEB1F261-F753-D8B6-D191-E1CC154CA08C}"/>
              </a:ext>
            </a:extLst>
          </p:cNvPr>
          <p:cNvGrpSpPr/>
          <p:nvPr/>
        </p:nvGrpSpPr>
        <p:grpSpPr>
          <a:xfrm>
            <a:off x="9602358" y="3585022"/>
            <a:ext cx="220832" cy="193228"/>
            <a:chOff x="46236" y="86193"/>
            <a:chExt cx="812800" cy="711200"/>
          </a:xfrm>
        </p:grpSpPr>
        <p:sp>
          <p:nvSpPr>
            <p:cNvPr id="214" name="Freeform 66">
              <a:extLst>
                <a:ext uri="{FF2B5EF4-FFF2-40B4-BE49-F238E27FC236}">
                  <a16:creationId xmlns:a16="http://schemas.microsoft.com/office/drawing/2014/main" id="{2FE7CE5C-BC36-6EC5-7BE8-43D5A618F360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5" name="TextBox 67">
              <a:extLst>
                <a:ext uri="{FF2B5EF4-FFF2-40B4-BE49-F238E27FC236}">
                  <a16:creationId xmlns:a16="http://schemas.microsoft.com/office/drawing/2014/main" id="{7388A97A-7377-350A-648F-21A1B0B0AC4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6" name="Group 65">
            <a:extLst>
              <a:ext uri="{FF2B5EF4-FFF2-40B4-BE49-F238E27FC236}">
                <a16:creationId xmlns:a16="http://schemas.microsoft.com/office/drawing/2014/main" id="{EE1255B7-1A89-FE23-F5C0-6437D003A487}"/>
              </a:ext>
            </a:extLst>
          </p:cNvPr>
          <p:cNvGrpSpPr/>
          <p:nvPr/>
        </p:nvGrpSpPr>
        <p:grpSpPr>
          <a:xfrm>
            <a:off x="9640240" y="1641306"/>
            <a:ext cx="220832" cy="193228"/>
            <a:chOff x="46236" y="86193"/>
            <a:chExt cx="812800" cy="711200"/>
          </a:xfrm>
        </p:grpSpPr>
        <p:sp>
          <p:nvSpPr>
            <p:cNvPr id="217" name="Freeform 66">
              <a:extLst>
                <a:ext uri="{FF2B5EF4-FFF2-40B4-BE49-F238E27FC236}">
                  <a16:creationId xmlns:a16="http://schemas.microsoft.com/office/drawing/2014/main" id="{AA6BA6F5-A5CB-E7A2-24CD-19EF74B8CB4E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8" name="TextBox 67">
              <a:extLst>
                <a:ext uri="{FF2B5EF4-FFF2-40B4-BE49-F238E27FC236}">
                  <a16:creationId xmlns:a16="http://schemas.microsoft.com/office/drawing/2014/main" id="{8DA64575-B768-8DD4-3B9C-1B681944218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9" name="Group 65">
            <a:extLst>
              <a:ext uri="{FF2B5EF4-FFF2-40B4-BE49-F238E27FC236}">
                <a16:creationId xmlns:a16="http://schemas.microsoft.com/office/drawing/2014/main" id="{91BB12E1-F4F9-E05E-D540-F3CE0C14CDBC}"/>
              </a:ext>
            </a:extLst>
          </p:cNvPr>
          <p:cNvGrpSpPr/>
          <p:nvPr/>
        </p:nvGrpSpPr>
        <p:grpSpPr>
          <a:xfrm>
            <a:off x="8565062" y="1630651"/>
            <a:ext cx="220832" cy="193228"/>
            <a:chOff x="46236" y="86193"/>
            <a:chExt cx="812800" cy="711200"/>
          </a:xfrm>
        </p:grpSpPr>
        <p:sp>
          <p:nvSpPr>
            <p:cNvPr id="220" name="Freeform 66">
              <a:extLst>
                <a:ext uri="{FF2B5EF4-FFF2-40B4-BE49-F238E27FC236}">
                  <a16:creationId xmlns:a16="http://schemas.microsoft.com/office/drawing/2014/main" id="{B8D8415E-75CD-F700-2650-D514B0C3D4F4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1" name="TextBox 67">
              <a:extLst>
                <a:ext uri="{FF2B5EF4-FFF2-40B4-BE49-F238E27FC236}">
                  <a16:creationId xmlns:a16="http://schemas.microsoft.com/office/drawing/2014/main" id="{96FDD790-2CF9-44D4-7B2D-FDE3039EDCE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2" name="Group 62">
            <a:extLst>
              <a:ext uri="{FF2B5EF4-FFF2-40B4-BE49-F238E27FC236}">
                <a16:creationId xmlns:a16="http://schemas.microsoft.com/office/drawing/2014/main" id="{A0611DB4-E242-3E25-969F-CE0840593A94}"/>
              </a:ext>
            </a:extLst>
          </p:cNvPr>
          <p:cNvGrpSpPr/>
          <p:nvPr/>
        </p:nvGrpSpPr>
        <p:grpSpPr>
          <a:xfrm>
            <a:off x="3517252" y="5231614"/>
            <a:ext cx="242972" cy="242972"/>
            <a:chOff x="0" y="0"/>
            <a:chExt cx="812800" cy="812800"/>
          </a:xfrm>
        </p:grpSpPr>
        <p:sp>
          <p:nvSpPr>
            <p:cNvPr id="223" name="Freeform 63">
              <a:extLst>
                <a:ext uri="{FF2B5EF4-FFF2-40B4-BE49-F238E27FC236}">
                  <a16:creationId xmlns:a16="http://schemas.microsoft.com/office/drawing/2014/main" id="{BDA8F485-A559-2EFE-EE6F-796304511E9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4" name="TextBox 64">
              <a:extLst>
                <a:ext uri="{FF2B5EF4-FFF2-40B4-BE49-F238E27FC236}">
                  <a16:creationId xmlns:a16="http://schemas.microsoft.com/office/drawing/2014/main" id="{50074835-BF49-E5CB-AF8D-DD88A5E6213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5" name="Group 62">
            <a:extLst>
              <a:ext uri="{FF2B5EF4-FFF2-40B4-BE49-F238E27FC236}">
                <a16:creationId xmlns:a16="http://schemas.microsoft.com/office/drawing/2014/main" id="{9F790900-6AE1-5034-62C7-F09BE6D91802}"/>
              </a:ext>
            </a:extLst>
          </p:cNvPr>
          <p:cNvGrpSpPr/>
          <p:nvPr/>
        </p:nvGrpSpPr>
        <p:grpSpPr>
          <a:xfrm>
            <a:off x="3821956" y="1561759"/>
            <a:ext cx="242972" cy="242972"/>
            <a:chOff x="0" y="0"/>
            <a:chExt cx="812800" cy="812800"/>
          </a:xfrm>
        </p:grpSpPr>
        <p:sp>
          <p:nvSpPr>
            <p:cNvPr id="226" name="Freeform 63">
              <a:extLst>
                <a:ext uri="{FF2B5EF4-FFF2-40B4-BE49-F238E27FC236}">
                  <a16:creationId xmlns:a16="http://schemas.microsoft.com/office/drawing/2014/main" id="{51AE3980-E567-D379-B2EC-0560CA50F1E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7" name="TextBox 64">
              <a:extLst>
                <a:ext uri="{FF2B5EF4-FFF2-40B4-BE49-F238E27FC236}">
                  <a16:creationId xmlns:a16="http://schemas.microsoft.com/office/drawing/2014/main" id="{D9B7F273-ECDC-74BB-B192-06CBB2A66E1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28" name="Group 62">
            <a:extLst>
              <a:ext uri="{FF2B5EF4-FFF2-40B4-BE49-F238E27FC236}">
                <a16:creationId xmlns:a16="http://schemas.microsoft.com/office/drawing/2014/main" id="{A25CB628-5B04-8CAA-5413-DB52B1CF7014}"/>
              </a:ext>
            </a:extLst>
          </p:cNvPr>
          <p:cNvGrpSpPr/>
          <p:nvPr/>
        </p:nvGrpSpPr>
        <p:grpSpPr>
          <a:xfrm>
            <a:off x="2959127" y="1573591"/>
            <a:ext cx="242972" cy="242972"/>
            <a:chOff x="0" y="0"/>
            <a:chExt cx="812800" cy="812800"/>
          </a:xfrm>
        </p:grpSpPr>
        <p:sp>
          <p:nvSpPr>
            <p:cNvPr id="229" name="Freeform 63">
              <a:extLst>
                <a:ext uri="{FF2B5EF4-FFF2-40B4-BE49-F238E27FC236}">
                  <a16:creationId xmlns:a16="http://schemas.microsoft.com/office/drawing/2014/main" id="{AF001577-B117-8EDB-8FC5-4ACD894060F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0" name="TextBox 64">
              <a:extLst>
                <a:ext uri="{FF2B5EF4-FFF2-40B4-BE49-F238E27FC236}">
                  <a16:creationId xmlns:a16="http://schemas.microsoft.com/office/drawing/2014/main" id="{85957312-44A8-9A7C-F460-EBA6F8DE90F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31" name="Group 62">
            <a:extLst>
              <a:ext uri="{FF2B5EF4-FFF2-40B4-BE49-F238E27FC236}">
                <a16:creationId xmlns:a16="http://schemas.microsoft.com/office/drawing/2014/main" id="{A02DF0E6-7353-E131-92DE-5F2DEDFEC4AF}"/>
              </a:ext>
            </a:extLst>
          </p:cNvPr>
          <p:cNvGrpSpPr/>
          <p:nvPr/>
        </p:nvGrpSpPr>
        <p:grpSpPr>
          <a:xfrm>
            <a:off x="3439830" y="6041257"/>
            <a:ext cx="242972" cy="242972"/>
            <a:chOff x="0" y="0"/>
            <a:chExt cx="812800" cy="812800"/>
          </a:xfrm>
        </p:grpSpPr>
        <p:sp>
          <p:nvSpPr>
            <p:cNvPr id="232" name="Freeform 63">
              <a:extLst>
                <a:ext uri="{FF2B5EF4-FFF2-40B4-BE49-F238E27FC236}">
                  <a16:creationId xmlns:a16="http://schemas.microsoft.com/office/drawing/2014/main" id="{1EDF8E4A-48CE-6DB4-786F-728ECAC56F4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3" name="TextBox 64">
              <a:extLst>
                <a:ext uri="{FF2B5EF4-FFF2-40B4-BE49-F238E27FC236}">
                  <a16:creationId xmlns:a16="http://schemas.microsoft.com/office/drawing/2014/main" id="{80DB6F97-087E-3F02-6C25-AA23970B5F5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34" name="Group 62">
            <a:extLst>
              <a:ext uri="{FF2B5EF4-FFF2-40B4-BE49-F238E27FC236}">
                <a16:creationId xmlns:a16="http://schemas.microsoft.com/office/drawing/2014/main" id="{872BA9C2-BDB9-DF2C-56D0-8753CC5BF98E}"/>
              </a:ext>
            </a:extLst>
          </p:cNvPr>
          <p:cNvGrpSpPr/>
          <p:nvPr/>
        </p:nvGrpSpPr>
        <p:grpSpPr>
          <a:xfrm>
            <a:off x="5652404" y="4493132"/>
            <a:ext cx="242972" cy="242972"/>
            <a:chOff x="0" y="0"/>
            <a:chExt cx="812800" cy="812800"/>
          </a:xfrm>
        </p:grpSpPr>
        <p:sp>
          <p:nvSpPr>
            <p:cNvPr id="235" name="Freeform 63">
              <a:extLst>
                <a:ext uri="{FF2B5EF4-FFF2-40B4-BE49-F238E27FC236}">
                  <a16:creationId xmlns:a16="http://schemas.microsoft.com/office/drawing/2014/main" id="{DFF47DC3-8C71-394D-5AA7-3D257C3F624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6" name="TextBox 64">
              <a:extLst>
                <a:ext uri="{FF2B5EF4-FFF2-40B4-BE49-F238E27FC236}">
                  <a16:creationId xmlns:a16="http://schemas.microsoft.com/office/drawing/2014/main" id="{BF823F20-5F35-397E-4CE0-90DE58A3C3E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37" name="Group 62">
            <a:extLst>
              <a:ext uri="{FF2B5EF4-FFF2-40B4-BE49-F238E27FC236}">
                <a16:creationId xmlns:a16="http://schemas.microsoft.com/office/drawing/2014/main" id="{1752409D-89B0-CD97-AE04-2AC43CC334C3}"/>
              </a:ext>
            </a:extLst>
          </p:cNvPr>
          <p:cNvGrpSpPr/>
          <p:nvPr/>
        </p:nvGrpSpPr>
        <p:grpSpPr>
          <a:xfrm>
            <a:off x="5085736" y="2540435"/>
            <a:ext cx="242972" cy="242972"/>
            <a:chOff x="0" y="0"/>
            <a:chExt cx="812800" cy="812800"/>
          </a:xfrm>
        </p:grpSpPr>
        <p:sp>
          <p:nvSpPr>
            <p:cNvPr id="238" name="Freeform 63">
              <a:extLst>
                <a:ext uri="{FF2B5EF4-FFF2-40B4-BE49-F238E27FC236}">
                  <a16:creationId xmlns:a16="http://schemas.microsoft.com/office/drawing/2014/main" id="{1FEF0747-68F7-43FE-2A2C-C99D950403C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9" name="TextBox 64">
              <a:extLst>
                <a:ext uri="{FF2B5EF4-FFF2-40B4-BE49-F238E27FC236}">
                  <a16:creationId xmlns:a16="http://schemas.microsoft.com/office/drawing/2014/main" id="{F145F176-E2AB-D081-E44D-C6A65300F94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0" name="Group 62">
            <a:extLst>
              <a:ext uri="{FF2B5EF4-FFF2-40B4-BE49-F238E27FC236}">
                <a16:creationId xmlns:a16="http://schemas.microsoft.com/office/drawing/2014/main" id="{76C0D286-E4E9-63D3-2DCE-3585E7EE32DB}"/>
              </a:ext>
            </a:extLst>
          </p:cNvPr>
          <p:cNvGrpSpPr/>
          <p:nvPr/>
        </p:nvGrpSpPr>
        <p:grpSpPr>
          <a:xfrm>
            <a:off x="5653927" y="3115956"/>
            <a:ext cx="242972" cy="242972"/>
            <a:chOff x="0" y="0"/>
            <a:chExt cx="812800" cy="812800"/>
          </a:xfrm>
        </p:grpSpPr>
        <p:sp>
          <p:nvSpPr>
            <p:cNvPr id="241" name="Freeform 63">
              <a:extLst>
                <a:ext uri="{FF2B5EF4-FFF2-40B4-BE49-F238E27FC236}">
                  <a16:creationId xmlns:a16="http://schemas.microsoft.com/office/drawing/2014/main" id="{6CB27FE2-356F-5A5D-1597-576F2A3B0A2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2" name="TextBox 64">
              <a:extLst>
                <a:ext uri="{FF2B5EF4-FFF2-40B4-BE49-F238E27FC236}">
                  <a16:creationId xmlns:a16="http://schemas.microsoft.com/office/drawing/2014/main" id="{6A9A012A-57E3-0F5D-FFBD-3C0D78EB0AE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3" name="Group 62">
            <a:extLst>
              <a:ext uri="{FF2B5EF4-FFF2-40B4-BE49-F238E27FC236}">
                <a16:creationId xmlns:a16="http://schemas.microsoft.com/office/drawing/2014/main" id="{83FD40F2-D1AB-B11C-F571-9CF61F1597C4}"/>
              </a:ext>
            </a:extLst>
          </p:cNvPr>
          <p:cNvGrpSpPr/>
          <p:nvPr/>
        </p:nvGrpSpPr>
        <p:grpSpPr>
          <a:xfrm>
            <a:off x="6717366" y="1598446"/>
            <a:ext cx="242972" cy="242972"/>
            <a:chOff x="0" y="0"/>
            <a:chExt cx="812800" cy="812800"/>
          </a:xfrm>
        </p:grpSpPr>
        <p:sp>
          <p:nvSpPr>
            <p:cNvPr id="244" name="Freeform 63">
              <a:extLst>
                <a:ext uri="{FF2B5EF4-FFF2-40B4-BE49-F238E27FC236}">
                  <a16:creationId xmlns:a16="http://schemas.microsoft.com/office/drawing/2014/main" id="{0B4F33D2-0EDE-FCFE-FA7C-D71AEC31C97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5" name="TextBox 64">
              <a:extLst>
                <a:ext uri="{FF2B5EF4-FFF2-40B4-BE49-F238E27FC236}">
                  <a16:creationId xmlns:a16="http://schemas.microsoft.com/office/drawing/2014/main" id="{CA61BBF4-E64B-1FE1-2A6E-7C5C912BC79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6" name="Group 62">
            <a:extLst>
              <a:ext uri="{FF2B5EF4-FFF2-40B4-BE49-F238E27FC236}">
                <a16:creationId xmlns:a16="http://schemas.microsoft.com/office/drawing/2014/main" id="{CEDBAE84-0E29-23F5-9243-69458E00EEA5}"/>
              </a:ext>
            </a:extLst>
          </p:cNvPr>
          <p:cNvGrpSpPr/>
          <p:nvPr/>
        </p:nvGrpSpPr>
        <p:grpSpPr>
          <a:xfrm>
            <a:off x="8270713" y="4666180"/>
            <a:ext cx="242972" cy="242972"/>
            <a:chOff x="0" y="0"/>
            <a:chExt cx="812800" cy="812800"/>
          </a:xfrm>
        </p:grpSpPr>
        <p:sp>
          <p:nvSpPr>
            <p:cNvPr id="247" name="Freeform 63">
              <a:extLst>
                <a:ext uri="{FF2B5EF4-FFF2-40B4-BE49-F238E27FC236}">
                  <a16:creationId xmlns:a16="http://schemas.microsoft.com/office/drawing/2014/main" id="{F226B002-BC81-0030-B6AF-7280BFB8EFE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8" name="TextBox 64">
              <a:extLst>
                <a:ext uri="{FF2B5EF4-FFF2-40B4-BE49-F238E27FC236}">
                  <a16:creationId xmlns:a16="http://schemas.microsoft.com/office/drawing/2014/main" id="{99E87708-8E8A-A078-0E38-E51C53764CA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9" name="Group 62">
            <a:extLst>
              <a:ext uri="{FF2B5EF4-FFF2-40B4-BE49-F238E27FC236}">
                <a16:creationId xmlns:a16="http://schemas.microsoft.com/office/drawing/2014/main" id="{A2E19132-99A9-8DEB-0F73-DA69D6E70039}"/>
              </a:ext>
            </a:extLst>
          </p:cNvPr>
          <p:cNvGrpSpPr/>
          <p:nvPr/>
        </p:nvGrpSpPr>
        <p:grpSpPr>
          <a:xfrm>
            <a:off x="8160153" y="6361325"/>
            <a:ext cx="242972" cy="242972"/>
            <a:chOff x="0" y="0"/>
            <a:chExt cx="812800" cy="812800"/>
          </a:xfrm>
        </p:grpSpPr>
        <p:sp>
          <p:nvSpPr>
            <p:cNvPr id="250" name="Freeform 63">
              <a:extLst>
                <a:ext uri="{FF2B5EF4-FFF2-40B4-BE49-F238E27FC236}">
                  <a16:creationId xmlns:a16="http://schemas.microsoft.com/office/drawing/2014/main" id="{DA0CB45F-2EFF-EAD9-946B-B7C49F9E8C4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1" name="TextBox 64">
              <a:extLst>
                <a:ext uri="{FF2B5EF4-FFF2-40B4-BE49-F238E27FC236}">
                  <a16:creationId xmlns:a16="http://schemas.microsoft.com/office/drawing/2014/main" id="{AAFBA017-151E-035B-2C4A-345EB6A6517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2" name="Group 62">
            <a:extLst>
              <a:ext uri="{FF2B5EF4-FFF2-40B4-BE49-F238E27FC236}">
                <a16:creationId xmlns:a16="http://schemas.microsoft.com/office/drawing/2014/main" id="{30D1D6F3-4EF4-7824-054F-B612E890E157}"/>
              </a:ext>
            </a:extLst>
          </p:cNvPr>
          <p:cNvGrpSpPr/>
          <p:nvPr/>
        </p:nvGrpSpPr>
        <p:grpSpPr>
          <a:xfrm>
            <a:off x="8851233" y="1625775"/>
            <a:ext cx="242972" cy="242972"/>
            <a:chOff x="0" y="0"/>
            <a:chExt cx="812800" cy="812800"/>
          </a:xfrm>
        </p:grpSpPr>
        <p:sp>
          <p:nvSpPr>
            <p:cNvPr id="253" name="Freeform 63">
              <a:extLst>
                <a:ext uri="{FF2B5EF4-FFF2-40B4-BE49-F238E27FC236}">
                  <a16:creationId xmlns:a16="http://schemas.microsoft.com/office/drawing/2014/main" id="{ECCD2FB5-DCB8-1985-5C7C-ABCC0196F11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4" name="TextBox 64">
              <a:extLst>
                <a:ext uri="{FF2B5EF4-FFF2-40B4-BE49-F238E27FC236}">
                  <a16:creationId xmlns:a16="http://schemas.microsoft.com/office/drawing/2014/main" id="{EA39ABEA-074F-1D65-16C7-F932D3CD688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5" name="Group 62">
            <a:extLst>
              <a:ext uri="{FF2B5EF4-FFF2-40B4-BE49-F238E27FC236}">
                <a16:creationId xmlns:a16="http://schemas.microsoft.com/office/drawing/2014/main" id="{4004077A-086D-C139-3C03-D72A12E6A70A}"/>
              </a:ext>
            </a:extLst>
          </p:cNvPr>
          <p:cNvGrpSpPr/>
          <p:nvPr/>
        </p:nvGrpSpPr>
        <p:grpSpPr>
          <a:xfrm>
            <a:off x="5053113" y="5075606"/>
            <a:ext cx="242972" cy="242972"/>
            <a:chOff x="0" y="0"/>
            <a:chExt cx="812800" cy="812800"/>
          </a:xfrm>
        </p:grpSpPr>
        <p:sp>
          <p:nvSpPr>
            <p:cNvPr id="256" name="Freeform 63">
              <a:extLst>
                <a:ext uri="{FF2B5EF4-FFF2-40B4-BE49-F238E27FC236}">
                  <a16:creationId xmlns:a16="http://schemas.microsoft.com/office/drawing/2014/main" id="{5807DE46-5356-7261-D295-9E6701FBC59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7" name="TextBox 64">
              <a:extLst>
                <a:ext uri="{FF2B5EF4-FFF2-40B4-BE49-F238E27FC236}">
                  <a16:creationId xmlns:a16="http://schemas.microsoft.com/office/drawing/2014/main" id="{2EF1ADD8-6591-367F-2F59-922D3074EF7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8" name="Group 62">
            <a:extLst>
              <a:ext uri="{FF2B5EF4-FFF2-40B4-BE49-F238E27FC236}">
                <a16:creationId xmlns:a16="http://schemas.microsoft.com/office/drawing/2014/main" id="{64786474-880A-20B9-0E43-76A6E26DAA8D}"/>
              </a:ext>
            </a:extLst>
          </p:cNvPr>
          <p:cNvGrpSpPr/>
          <p:nvPr/>
        </p:nvGrpSpPr>
        <p:grpSpPr>
          <a:xfrm>
            <a:off x="9923413" y="4670451"/>
            <a:ext cx="242972" cy="242972"/>
            <a:chOff x="0" y="0"/>
            <a:chExt cx="812800" cy="812800"/>
          </a:xfrm>
        </p:grpSpPr>
        <p:sp>
          <p:nvSpPr>
            <p:cNvPr id="259" name="Freeform 63">
              <a:extLst>
                <a:ext uri="{FF2B5EF4-FFF2-40B4-BE49-F238E27FC236}">
                  <a16:creationId xmlns:a16="http://schemas.microsoft.com/office/drawing/2014/main" id="{AA221B4F-6530-D695-BC22-3B37EEEF88C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0" name="TextBox 64">
              <a:extLst>
                <a:ext uri="{FF2B5EF4-FFF2-40B4-BE49-F238E27FC236}">
                  <a16:creationId xmlns:a16="http://schemas.microsoft.com/office/drawing/2014/main" id="{81CCE842-361F-4EC3-3E2E-3DE854381BE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61" name="Group 65">
            <a:extLst>
              <a:ext uri="{FF2B5EF4-FFF2-40B4-BE49-F238E27FC236}">
                <a16:creationId xmlns:a16="http://schemas.microsoft.com/office/drawing/2014/main" id="{E7CE9A97-5122-E66F-1D43-4EA9B75D5F99}"/>
              </a:ext>
            </a:extLst>
          </p:cNvPr>
          <p:cNvGrpSpPr/>
          <p:nvPr/>
        </p:nvGrpSpPr>
        <p:grpSpPr>
          <a:xfrm>
            <a:off x="6430688" y="1616180"/>
            <a:ext cx="220832" cy="193228"/>
            <a:chOff x="46236" y="86193"/>
            <a:chExt cx="812800" cy="711200"/>
          </a:xfrm>
        </p:grpSpPr>
        <p:sp>
          <p:nvSpPr>
            <p:cNvPr id="262" name="Freeform 66">
              <a:extLst>
                <a:ext uri="{FF2B5EF4-FFF2-40B4-BE49-F238E27FC236}">
                  <a16:creationId xmlns:a16="http://schemas.microsoft.com/office/drawing/2014/main" id="{5B04DC80-14F9-53A0-A486-D1FDD4415031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3" name="TextBox 67">
              <a:extLst>
                <a:ext uri="{FF2B5EF4-FFF2-40B4-BE49-F238E27FC236}">
                  <a16:creationId xmlns:a16="http://schemas.microsoft.com/office/drawing/2014/main" id="{4AD32D7C-EB08-FF10-95F4-FC8D99EC371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64" name="Group 46">
            <a:extLst>
              <a:ext uri="{FF2B5EF4-FFF2-40B4-BE49-F238E27FC236}">
                <a16:creationId xmlns:a16="http://schemas.microsoft.com/office/drawing/2014/main" id="{5A65D70A-867A-0D41-598D-CEAEAD940FBC}"/>
              </a:ext>
            </a:extLst>
          </p:cNvPr>
          <p:cNvGrpSpPr/>
          <p:nvPr/>
        </p:nvGrpSpPr>
        <p:grpSpPr>
          <a:xfrm rot="2700000">
            <a:off x="4094596" y="6039608"/>
            <a:ext cx="293842" cy="293842"/>
            <a:chOff x="0" y="-3"/>
            <a:chExt cx="812800" cy="812799"/>
          </a:xfrm>
        </p:grpSpPr>
        <p:sp>
          <p:nvSpPr>
            <p:cNvPr id="265" name="Freeform 47">
              <a:extLst>
                <a:ext uri="{FF2B5EF4-FFF2-40B4-BE49-F238E27FC236}">
                  <a16:creationId xmlns:a16="http://schemas.microsoft.com/office/drawing/2014/main" id="{CBCC7EAB-AC1C-C1A8-37D6-471DE1CC680A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6" name="TextBox 48">
              <a:extLst>
                <a:ext uri="{FF2B5EF4-FFF2-40B4-BE49-F238E27FC236}">
                  <a16:creationId xmlns:a16="http://schemas.microsoft.com/office/drawing/2014/main" id="{EB8E78DA-865B-6DBA-B023-B8D423DA892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67" name="Group 46">
            <a:extLst>
              <a:ext uri="{FF2B5EF4-FFF2-40B4-BE49-F238E27FC236}">
                <a16:creationId xmlns:a16="http://schemas.microsoft.com/office/drawing/2014/main" id="{110F97E2-89A8-9205-6AC6-A1C92EA213A8}"/>
              </a:ext>
            </a:extLst>
          </p:cNvPr>
          <p:cNvGrpSpPr/>
          <p:nvPr/>
        </p:nvGrpSpPr>
        <p:grpSpPr>
          <a:xfrm rot="2700000">
            <a:off x="3182288" y="1541718"/>
            <a:ext cx="293842" cy="293842"/>
            <a:chOff x="0" y="-3"/>
            <a:chExt cx="812800" cy="812799"/>
          </a:xfrm>
        </p:grpSpPr>
        <p:sp>
          <p:nvSpPr>
            <p:cNvPr id="268" name="Freeform 47">
              <a:extLst>
                <a:ext uri="{FF2B5EF4-FFF2-40B4-BE49-F238E27FC236}">
                  <a16:creationId xmlns:a16="http://schemas.microsoft.com/office/drawing/2014/main" id="{A9900E43-62FF-1269-DDE9-50A9C8FBC16C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9" name="TextBox 48">
              <a:extLst>
                <a:ext uri="{FF2B5EF4-FFF2-40B4-BE49-F238E27FC236}">
                  <a16:creationId xmlns:a16="http://schemas.microsoft.com/office/drawing/2014/main" id="{64646146-B31C-F002-69E3-5004B3E5E81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0" name="Group 46">
            <a:extLst>
              <a:ext uri="{FF2B5EF4-FFF2-40B4-BE49-F238E27FC236}">
                <a16:creationId xmlns:a16="http://schemas.microsoft.com/office/drawing/2014/main" id="{68FEFBD7-1C8B-2093-CEDE-033C6D559218}"/>
              </a:ext>
            </a:extLst>
          </p:cNvPr>
          <p:cNvGrpSpPr/>
          <p:nvPr/>
        </p:nvGrpSpPr>
        <p:grpSpPr>
          <a:xfrm rot="2700000">
            <a:off x="4094597" y="1531040"/>
            <a:ext cx="293842" cy="293842"/>
            <a:chOff x="0" y="-3"/>
            <a:chExt cx="812800" cy="812799"/>
          </a:xfrm>
        </p:grpSpPr>
        <p:sp>
          <p:nvSpPr>
            <p:cNvPr id="271" name="Freeform 47">
              <a:extLst>
                <a:ext uri="{FF2B5EF4-FFF2-40B4-BE49-F238E27FC236}">
                  <a16:creationId xmlns:a16="http://schemas.microsoft.com/office/drawing/2014/main" id="{4F60018B-A00F-F08F-50A5-5357EEC50D28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2" name="TextBox 48">
              <a:extLst>
                <a:ext uri="{FF2B5EF4-FFF2-40B4-BE49-F238E27FC236}">
                  <a16:creationId xmlns:a16="http://schemas.microsoft.com/office/drawing/2014/main" id="{33E77BD1-271E-9026-D20B-8ABA9023219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3" name="Group 46">
            <a:extLst>
              <a:ext uri="{FF2B5EF4-FFF2-40B4-BE49-F238E27FC236}">
                <a16:creationId xmlns:a16="http://schemas.microsoft.com/office/drawing/2014/main" id="{91DA5EDF-96A0-7E98-ACA4-0323614735DD}"/>
              </a:ext>
            </a:extLst>
          </p:cNvPr>
          <p:cNvGrpSpPr/>
          <p:nvPr/>
        </p:nvGrpSpPr>
        <p:grpSpPr>
          <a:xfrm rot="2700000">
            <a:off x="4738584" y="2493426"/>
            <a:ext cx="293842" cy="293842"/>
            <a:chOff x="0" y="-3"/>
            <a:chExt cx="812800" cy="812799"/>
          </a:xfrm>
        </p:grpSpPr>
        <p:sp>
          <p:nvSpPr>
            <p:cNvPr id="274" name="Freeform 47">
              <a:extLst>
                <a:ext uri="{FF2B5EF4-FFF2-40B4-BE49-F238E27FC236}">
                  <a16:creationId xmlns:a16="http://schemas.microsoft.com/office/drawing/2014/main" id="{D0824019-D8B9-B79C-663C-5EBC3F402B8B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5" name="TextBox 48">
              <a:extLst>
                <a:ext uri="{FF2B5EF4-FFF2-40B4-BE49-F238E27FC236}">
                  <a16:creationId xmlns:a16="http://schemas.microsoft.com/office/drawing/2014/main" id="{A1895956-3CDE-1FE8-59B2-C016B66BFC9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6" name="Group 46">
            <a:extLst>
              <a:ext uri="{FF2B5EF4-FFF2-40B4-BE49-F238E27FC236}">
                <a16:creationId xmlns:a16="http://schemas.microsoft.com/office/drawing/2014/main" id="{E6C83C64-01AE-8DE6-7ECA-6F9F8587BB1D}"/>
              </a:ext>
            </a:extLst>
          </p:cNvPr>
          <p:cNvGrpSpPr/>
          <p:nvPr/>
        </p:nvGrpSpPr>
        <p:grpSpPr>
          <a:xfrm rot="2700000">
            <a:off x="5620802" y="4794263"/>
            <a:ext cx="293842" cy="293842"/>
            <a:chOff x="0" y="-3"/>
            <a:chExt cx="812800" cy="812799"/>
          </a:xfrm>
        </p:grpSpPr>
        <p:sp>
          <p:nvSpPr>
            <p:cNvPr id="277" name="Freeform 47">
              <a:extLst>
                <a:ext uri="{FF2B5EF4-FFF2-40B4-BE49-F238E27FC236}">
                  <a16:creationId xmlns:a16="http://schemas.microsoft.com/office/drawing/2014/main" id="{71A6563B-0E9A-9DE6-C4FC-9C4E50EFD05B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8" name="TextBox 48">
              <a:extLst>
                <a:ext uri="{FF2B5EF4-FFF2-40B4-BE49-F238E27FC236}">
                  <a16:creationId xmlns:a16="http://schemas.microsoft.com/office/drawing/2014/main" id="{971B6E23-8281-337E-D8D5-7F8F3D858FB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9" name="Group 46">
            <a:extLst>
              <a:ext uri="{FF2B5EF4-FFF2-40B4-BE49-F238E27FC236}">
                <a16:creationId xmlns:a16="http://schemas.microsoft.com/office/drawing/2014/main" id="{1482F895-AC80-B0A3-F6EA-8CEB72EC1BF2}"/>
              </a:ext>
            </a:extLst>
          </p:cNvPr>
          <p:cNvGrpSpPr/>
          <p:nvPr/>
        </p:nvGrpSpPr>
        <p:grpSpPr>
          <a:xfrm rot="2700000">
            <a:off x="5950576" y="3086250"/>
            <a:ext cx="293842" cy="293842"/>
            <a:chOff x="0" y="-3"/>
            <a:chExt cx="812800" cy="812799"/>
          </a:xfrm>
        </p:grpSpPr>
        <p:sp>
          <p:nvSpPr>
            <p:cNvPr id="280" name="Freeform 47">
              <a:extLst>
                <a:ext uri="{FF2B5EF4-FFF2-40B4-BE49-F238E27FC236}">
                  <a16:creationId xmlns:a16="http://schemas.microsoft.com/office/drawing/2014/main" id="{BA95A737-1993-2177-3CE6-56DE1B50A649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1" name="TextBox 48">
              <a:extLst>
                <a:ext uri="{FF2B5EF4-FFF2-40B4-BE49-F238E27FC236}">
                  <a16:creationId xmlns:a16="http://schemas.microsoft.com/office/drawing/2014/main" id="{18529344-8E42-1497-7DCE-5EC4457CC2C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2" name="Group 46">
            <a:extLst>
              <a:ext uri="{FF2B5EF4-FFF2-40B4-BE49-F238E27FC236}">
                <a16:creationId xmlns:a16="http://schemas.microsoft.com/office/drawing/2014/main" id="{B30573ED-8FE0-B354-A732-76FAAFEBC8F2}"/>
              </a:ext>
            </a:extLst>
          </p:cNvPr>
          <p:cNvGrpSpPr/>
          <p:nvPr/>
        </p:nvGrpSpPr>
        <p:grpSpPr>
          <a:xfrm rot="2700000">
            <a:off x="7056860" y="1580752"/>
            <a:ext cx="293842" cy="293842"/>
            <a:chOff x="0" y="-3"/>
            <a:chExt cx="812800" cy="812799"/>
          </a:xfrm>
        </p:grpSpPr>
        <p:sp>
          <p:nvSpPr>
            <p:cNvPr id="283" name="Freeform 47">
              <a:extLst>
                <a:ext uri="{FF2B5EF4-FFF2-40B4-BE49-F238E27FC236}">
                  <a16:creationId xmlns:a16="http://schemas.microsoft.com/office/drawing/2014/main" id="{76F32264-1F94-0786-17F2-73FC3CC708E7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4" name="TextBox 48">
              <a:extLst>
                <a:ext uri="{FF2B5EF4-FFF2-40B4-BE49-F238E27FC236}">
                  <a16:creationId xmlns:a16="http://schemas.microsoft.com/office/drawing/2014/main" id="{951B7A61-80EC-1C9E-C976-53FE75A4B69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5" name="Group 46">
            <a:extLst>
              <a:ext uri="{FF2B5EF4-FFF2-40B4-BE49-F238E27FC236}">
                <a16:creationId xmlns:a16="http://schemas.microsoft.com/office/drawing/2014/main" id="{D278AD8E-DEEA-256D-7AA0-B207D81E942F}"/>
              </a:ext>
            </a:extLst>
          </p:cNvPr>
          <p:cNvGrpSpPr/>
          <p:nvPr/>
        </p:nvGrpSpPr>
        <p:grpSpPr>
          <a:xfrm rot="2700000">
            <a:off x="7803748" y="7066315"/>
            <a:ext cx="293842" cy="293842"/>
            <a:chOff x="0" y="-3"/>
            <a:chExt cx="812800" cy="812799"/>
          </a:xfrm>
        </p:grpSpPr>
        <p:sp>
          <p:nvSpPr>
            <p:cNvPr id="286" name="Freeform 47">
              <a:extLst>
                <a:ext uri="{FF2B5EF4-FFF2-40B4-BE49-F238E27FC236}">
                  <a16:creationId xmlns:a16="http://schemas.microsoft.com/office/drawing/2014/main" id="{67635BAF-38C0-5994-9084-1010C14E2E61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7" name="TextBox 48">
              <a:extLst>
                <a:ext uri="{FF2B5EF4-FFF2-40B4-BE49-F238E27FC236}">
                  <a16:creationId xmlns:a16="http://schemas.microsoft.com/office/drawing/2014/main" id="{0AFAE3A7-56CC-25B1-B246-4216F5DA99F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8" name="Group 46">
            <a:extLst>
              <a:ext uri="{FF2B5EF4-FFF2-40B4-BE49-F238E27FC236}">
                <a16:creationId xmlns:a16="http://schemas.microsoft.com/office/drawing/2014/main" id="{C262ED28-1C78-DAFC-BE43-FCF50482F0D3}"/>
              </a:ext>
            </a:extLst>
          </p:cNvPr>
          <p:cNvGrpSpPr/>
          <p:nvPr/>
        </p:nvGrpSpPr>
        <p:grpSpPr>
          <a:xfrm rot="2700000">
            <a:off x="7805454" y="5805600"/>
            <a:ext cx="293842" cy="293842"/>
            <a:chOff x="0" y="-3"/>
            <a:chExt cx="812800" cy="812799"/>
          </a:xfrm>
        </p:grpSpPr>
        <p:sp>
          <p:nvSpPr>
            <p:cNvPr id="289" name="Freeform 47">
              <a:extLst>
                <a:ext uri="{FF2B5EF4-FFF2-40B4-BE49-F238E27FC236}">
                  <a16:creationId xmlns:a16="http://schemas.microsoft.com/office/drawing/2014/main" id="{06AD2BCF-EA3C-DE94-618F-037908C2B538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0" name="TextBox 48">
              <a:extLst>
                <a:ext uri="{FF2B5EF4-FFF2-40B4-BE49-F238E27FC236}">
                  <a16:creationId xmlns:a16="http://schemas.microsoft.com/office/drawing/2014/main" id="{CA18AAEA-BA5F-B889-9CCD-D386CBE8AE7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1" name="Group 46">
            <a:extLst>
              <a:ext uri="{FF2B5EF4-FFF2-40B4-BE49-F238E27FC236}">
                <a16:creationId xmlns:a16="http://schemas.microsoft.com/office/drawing/2014/main" id="{BB111D65-AAC0-73C1-1AB2-FE8DE28C6E10}"/>
              </a:ext>
            </a:extLst>
          </p:cNvPr>
          <p:cNvGrpSpPr/>
          <p:nvPr/>
        </p:nvGrpSpPr>
        <p:grpSpPr>
          <a:xfrm rot="2700000">
            <a:off x="9139132" y="1580752"/>
            <a:ext cx="293842" cy="293842"/>
            <a:chOff x="0" y="-3"/>
            <a:chExt cx="812800" cy="812799"/>
          </a:xfrm>
        </p:grpSpPr>
        <p:sp>
          <p:nvSpPr>
            <p:cNvPr id="292" name="Freeform 47">
              <a:extLst>
                <a:ext uri="{FF2B5EF4-FFF2-40B4-BE49-F238E27FC236}">
                  <a16:creationId xmlns:a16="http://schemas.microsoft.com/office/drawing/2014/main" id="{6BFEFFCE-FA3A-8043-27E6-4812EF47FE7A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3" name="TextBox 48">
              <a:extLst>
                <a:ext uri="{FF2B5EF4-FFF2-40B4-BE49-F238E27FC236}">
                  <a16:creationId xmlns:a16="http://schemas.microsoft.com/office/drawing/2014/main" id="{02B19C48-E419-03BB-A3AE-70DA01F45A59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4" name="Group 46">
            <a:extLst>
              <a:ext uri="{FF2B5EF4-FFF2-40B4-BE49-F238E27FC236}">
                <a16:creationId xmlns:a16="http://schemas.microsoft.com/office/drawing/2014/main" id="{CB89123A-3B99-2D64-0ABF-AD56C5BA56ED}"/>
              </a:ext>
            </a:extLst>
          </p:cNvPr>
          <p:cNvGrpSpPr/>
          <p:nvPr/>
        </p:nvGrpSpPr>
        <p:grpSpPr>
          <a:xfrm rot="2700000">
            <a:off x="10215361" y="1595158"/>
            <a:ext cx="293842" cy="293842"/>
            <a:chOff x="0" y="-3"/>
            <a:chExt cx="812800" cy="812799"/>
          </a:xfrm>
        </p:grpSpPr>
        <p:sp>
          <p:nvSpPr>
            <p:cNvPr id="295" name="Freeform 47">
              <a:extLst>
                <a:ext uri="{FF2B5EF4-FFF2-40B4-BE49-F238E27FC236}">
                  <a16:creationId xmlns:a16="http://schemas.microsoft.com/office/drawing/2014/main" id="{73ADEEDB-6FF5-19D6-474C-3D26524F209A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6" name="TextBox 48">
              <a:extLst>
                <a:ext uri="{FF2B5EF4-FFF2-40B4-BE49-F238E27FC236}">
                  <a16:creationId xmlns:a16="http://schemas.microsoft.com/office/drawing/2014/main" id="{EE779F7C-E319-A910-AF36-A49C1A5E82F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7" name="Group 46">
            <a:extLst>
              <a:ext uri="{FF2B5EF4-FFF2-40B4-BE49-F238E27FC236}">
                <a16:creationId xmlns:a16="http://schemas.microsoft.com/office/drawing/2014/main" id="{D9C7FC07-1337-58C5-3C61-1A7243F7A7CE}"/>
              </a:ext>
            </a:extLst>
          </p:cNvPr>
          <p:cNvGrpSpPr/>
          <p:nvPr/>
        </p:nvGrpSpPr>
        <p:grpSpPr>
          <a:xfrm rot="2700000">
            <a:off x="10178469" y="4655670"/>
            <a:ext cx="293842" cy="293842"/>
            <a:chOff x="0" y="-3"/>
            <a:chExt cx="812800" cy="812799"/>
          </a:xfrm>
        </p:grpSpPr>
        <p:sp>
          <p:nvSpPr>
            <p:cNvPr id="298" name="Freeform 47">
              <a:extLst>
                <a:ext uri="{FF2B5EF4-FFF2-40B4-BE49-F238E27FC236}">
                  <a16:creationId xmlns:a16="http://schemas.microsoft.com/office/drawing/2014/main" id="{0B2C0E3A-54CA-58EB-28B1-FD7EEDD452EE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9" name="TextBox 48">
              <a:extLst>
                <a:ext uri="{FF2B5EF4-FFF2-40B4-BE49-F238E27FC236}">
                  <a16:creationId xmlns:a16="http://schemas.microsoft.com/office/drawing/2014/main" id="{B1CB9DC7-9064-C1AF-E0CB-1F489E50F4A6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0" name="Group 65">
            <a:extLst>
              <a:ext uri="{FF2B5EF4-FFF2-40B4-BE49-F238E27FC236}">
                <a16:creationId xmlns:a16="http://schemas.microsoft.com/office/drawing/2014/main" id="{EFFAF561-24B0-3410-7027-B10E2C3F7DEA}"/>
              </a:ext>
            </a:extLst>
          </p:cNvPr>
          <p:cNvGrpSpPr/>
          <p:nvPr/>
        </p:nvGrpSpPr>
        <p:grpSpPr>
          <a:xfrm>
            <a:off x="6397145" y="4799400"/>
            <a:ext cx="220832" cy="193228"/>
            <a:chOff x="46236" y="86193"/>
            <a:chExt cx="812800" cy="711200"/>
          </a:xfrm>
        </p:grpSpPr>
        <p:sp>
          <p:nvSpPr>
            <p:cNvPr id="301" name="Freeform 66">
              <a:extLst>
                <a:ext uri="{FF2B5EF4-FFF2-40B4-BE49-F238E27FC236}">
                  <a16:creationId xmlns:a16="http://schemas.microsoft.com/office/drawing/2014/main" id="{07C188A3-5D83-A398-D0CE-D9E39158A8DB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2" name="TextBox 67">
              <a:extLst>
                <a:ext uri="{FF2B5EF4-FFF2-40B4-BE49-F238E27FC236}">
                  <a16:creationId xmlns:a16="http://schemas.microsoft.com/office/drawing/2014/main" id="{4B1A172B-D918-F615-8791-5E6BC0EBFD1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3" name="Group 65">
            <a:extLst>
              <a:ext uri="{FF2B5EF4-FFF2-40B4-BE49-F238E27FC236}">
                <a16:creationId xmlns:a16="http://schemas.microsoft.com/office/drawing/2014/main" id="{6107BC8E-FBD4-8BB9-81CC-30EEF4CFA888}"/>
              </a:ext>
            </a:extLst>
          </p:cNvPr>
          <p:cNvGrpSpPr/>
          <p:nvPr/>
        </p:nvGrpSpPr>
        <p:grpSpPr>
          <a:xfrm>
            <a:off x="6350078" y="6061858"/>
            <a:ext cx="220832" cy="193228"/>
            <a:chOff x="46236" y="86193"/>
            <a:chExt cx="812800" cy="711200"/>
          </a:xfrm>
        </p:grpSpPr>
        <p:sp>
          <p:nvSpPr>
            <p:cNvPr id="304" name="Freeform 66">
              <a:extLst>
                <a:ext uri="{FF2B5EF4-FFF2-40B4-BE49-F238E27FC236}">
                  <a16:creationId xmlns:a16="http://schemas.microsoft.com/office/drawing/2014/main" id="{5F223E84-3D26-9329-656C-748E456D4538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5" name="TextBox 67">
              <a:extLst>
                <a:ext uri="{FF2B5EF4-FFF2-40B4-BE49-F238E27FC236}">
                  <a16:creationId xmlns:a16="http://schemas.microsoft.com/office/drawing/2014/main" id="{C3C5557C-7A6F-793E-2F91-E4F584AB766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6" name="Group 62">
            <a:extLst>
              <a:ext uri="{FF2B5EF4-FFF2-40B4-BE49-F238E27FC236}">
                <a16:creationId xmlns:a16="http://schemas.microsoft.com/office/drawing/2014/main" id="{BC29F444-72AB-EC36-8CDE-2B960E7E973B}"/>
              </a:ext>
            </a:extLst>
          </p:cNvPr>
          <p:cNvGrpSpPr/>
          <p:nvPr/>
        </p:nvGrpSpPr>
        <p:grpSpPr>
          <a:xfrm>
            <a:off x="8156823" y="1625775"/>
            <a:ext cx="242972" cy="242972"/>
            <a:chOff x="0" y="0"/>
            <a:chExt cx="812800" cy="812800"/>
          </a:xfrm>
        </p:grpSpPr>
        <p:sp>
          <p:nvSpPr>
            <p:cNvPr id="307" name="Freeform 63">
              <a:extLst>
                <a:ext uri="{FF2B5EF4-FFF2-40B4-BE49-F238E27FC236}">
                  <a16:creationId xmlns:a16="http://schemas.microsoft.com/office/drawing/2014/main" id="{158C8F68-4FE3-6CBB-C4B0-48829974459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8" name="TextBox 64">
              <a:extLst>
                <a:ext uri="{FF2B5EF4-FFF2-40B4-BE49-F238E27FC236}">
                  <a16:creationId xmlns:a16="http://schemas.microsoft.com/office/drawing/2014/main" id="{C0A8BEE9-3C1F-9FE7-CC6C-E27910DA7C2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9" name="Group 65">
            <a:extLst>
              <a:ext uri="{FF2B5EF4-FFF2-40B4-BE49-F238E27FC236}">
                <a16:creationId xmlns:a16="http://schemas.microsoft.com/office/drawing/2014/main" id="{3A819A5E-5D9B-92FE-4113-D829AEA9C77F}"/>
              </a:ext>
            </a:extLst>
          </p:cNvPr>
          <p:cNvGrpSpPr/>
          <p:nvPr/>
        </p:nvGrpSpPr>
        <p:grpSpPr>
          <a:xfrm>
            <a:off x="4095571" y="5268834"/>
            <a:ext cx="220832" cy="193228"/>
            <a:chOff x="46236" y="86193"/>
            <a:chExt cx="812800" cy="711200"/>
          </a:xfrm>
        </p:grpSpPr>
        <p:sp>
          <p:nvSpPr>
            <p:cNvPr id="310" name="Freeform 66">
              <a:extLst>
                <a:ext uri="{FF2B5EF4-FFF2-40B4-BE49-F238E27FC236}">
                  <a16:creationId xmlns:a16="http://schemas.microsoft.com/office/drawing/2014/main" id="{48DCF3CE-47E0-C74C-90C2-5B7779CA042A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1" name="TextBox 67">
              <a:extLst>
                <a:ext uri="{FF2B5EF4-FFF2-40B4-BE49-F238E27FC236}">
                  <a16:creationId xmlns:a16="http://schemas.microsoft.com/office/drawing/2014/main" id="{CADF9BAC-5337-5264-77E9-8235A92F774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2" name="Group 62">
            <a:extLst>
              <a:ext uri="{FF2B5EF4-FFF2-40B4-BE49-F238E27FC236}">
                <a16:creationId xmlns:a16="http://schemas.microsoft.com/office/drawing/2014/main" id="{051D4F86-4160-3C27-9B40-33E18D012446}"/>
              </a:ext>
            </a:extLst>
          </p:cNvPr>
          <p:cNvGrpSpPr/>
          <p:nvPr/>
        </p:nvGrpSpPr>
        <p:grpSpPr>
          <a:xfrm>
            <a:off x="5041642" y="6057888"/>
            <a:ext cx="242972" cy="242972"/>
            <a:chOff x="0" y="0"/>
            <a:chExt cx="812800" cy="812800"/>
          </a:xfrm>
        </p:grpSpPr>
        <p:sp>
          <p:nvSpPr>
            <p:cNvPr id="313" name="Freeform 63">
              <a:extLst>
                <a:ext uri="{FF2B5EF4-FFF2-40B4-BE49-F238E27FC236}">
                  <a16:creationId xmlns:a16="http://schemas.microsoft.com/office/drawing/2014/main" id="{25916E36-3174-49C5-1F40-15655235CC9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4" name="TextBox 64">
              <a:extLst>
                <a:ext uri="{FF2B5EF4-FFF2-40B4-BE49-F238E27FC236}">
                  <a16:creationId xmlns:a16="http://schemas.microsoft.com/office/drawing/2014/main" id="{6B0D24FE-E5D9-5390-854E-9B225F4FD13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5" name="Group 62">
            <a:extLst>
              <a:ext uri="{FF2B5EF4-FFF2-40B4-BE49-F238E27FC236}">
                <a16:creationId xmlns:a16="http://schemas.microsoft.com/office/drawing/2014/main" id="{A1332DAB-2076-FDEC-0DC5-F95E0BE3C55A}"/>
              </a:ext>
            </a:extLst>
          </p:cNvPr>
          <p:cNvGrpSpPr/>
          <p:nvPr/>
        </p:nvGrpSpPr>
        <p:grpSpPr>
          <a:xfrm>
            <a:off x="5067065" y="4462979"/>
            <a:ext cx="242972" cy="242972"/>
            <a:chOff x="0" y="0"/>
            <a:chExt cx="812800" cy="812800"/>
          </a:xfrm>
        </p:grpSpPr>
        <p:sp>
          <p:nvSpPr>
            <p:cNvPr id="316" name="Freeform 63">
              <a:extLst>
                <a:ext uri="{FF2B5EF4-FFF2-40B4-BE49-F238E27FC236}">
                  <a16:creationId xmlns:a16="http://schemas.microsoft.com/office/drawing/2014/main" id="{489E5918-179C-C793-2CA0-CF568227A8A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7" name="TextBox 64">
              <a:extLst>
                <a:ext uri="{FF2B5EF4-FFF2-40B4-BE49-F238E27FC236}">
                  <a16:creationId xmlns:a16="http://schemas.microsoft.com/office/drawing/2014/main" id="{20248E7F-9485-9386-C618-7F5C3500B7F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094320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005BA7-C7FD-BEEB-1660-E4494ED30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3C07A7B-DF3E-739B-C8C1-3CEB816815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068772"/>
              </p:ext>
            </p:extLst>
          </p:nvPr>
        </p:nvGraphicFramePr>
        <p:xfrm>
          <a:off x="2674250" y="775329"/>
          <a:ext cx="7901520" cy="658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356">
                  <a:extLst>
                    <a:ext uri="{9D8B030D-6E8A-4147-A177-3AD203B41FA5}">
                      <a16:colId xmlns:a16="http://schemas.microsoft.com/office/drawing/2014/main" val="1026569890"/>
                    </a:ext>
                  </a:extLst>
                </a:gridCol>
                <a:gridCol w="981080">
                  <a:extLst>
                    <a:ext uri="{9D8B030D-6E8A-4147-A177-3AD203B41FA5}">
                      <a16:colId xmlns:a16="http://schemas.microsoft.com/office/drawing/2014/main" val="2584035475"/>
                    </a:ext>
                  </a:extLst>
                </a:gridCol>
                <a:gridCol w="885820">
                  <a:extLst>
                    <a:ext uri="{9D8B030D-6E8A-4147-A177-3AD203B41FA5}">
                      <a16:colId xmlns:a16="http://schemas.microsoft.com/office/drawing/2014/main" val="2499095211"/>
                    </a:ext>
                  </a:extLst>
                </a:gridCol>
                <a:gridCol w="1007794">
                  <a:extLst>
                    <a:ext uri="{9D8B030D-6E8A-4147-A177-3AD203B41FA5}">
                      <a16:colId xmlns:a16="http://schemas.microsoft.com/office/drawing/2014/main" val="638243230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683907801"/>
                    </a:ext>
                  </a:extLst>
                </a:gridCol>
                <a:gridCol w="1062306">
                  <a:extLst>
                    <a:ext uri="{9D8B030D-6E8A-4147-A177-3AD203B41FA5}">
                      <a16:colId xmlns:a16="http://schemas.microsoft.com/office/drawing/2014/main" val="285892142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4241386595"/>
                    </a:ext>
                  </a:extLst>
                </a:gridCol>
                <a:gridCol w="1017164">
                  <a:extLst>
                    <a:ext uri="{9D8B030D-6E8A-4147-A177-3AD203B41FA5}">
                      <a16:colId xmlns:a16="http://schemas.microsoft.com/office/drawing/2014/main" val="1823534795"/>
                    </a:ext>
                  </a:extLst>
                </a:gridCol>
              </a:tblGrid>
              <a:tr h="58119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Monday 13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Tuesday 14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Wednesday 15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Thursday 16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Friday 17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736877"/>
                  </a:ext>
                </a:extLst>
              </a:tr>
              <a:tr h="1537748">
                <a:tc rowSpan="5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Creative cooking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10.00-12.30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Emma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Max of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050" dirty="0"/>
                        <a:t>Employability skills/CV building 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10.00-12.00</a:t>
                      </a:r>
                    </a:p>
                    <a:p>
                      <a:pPr algn="ctr"/>
                      <a:r>
                        <a:rPr lang="en-US" sz="1100" dirty="0"/>
                        <a:t> </a:t>
                      </a:r>
                    </a:p>
                    <a:p>
                      <a:pPr algn="ctr"/>
                      <a:r>
                        <a:rPr lang="en-US" sz="1100" dirty="0"/>
                        <a:t>with Steve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Young persons’ </a:t>
                      </a:r>
                    </a:p>
                    <a:p>
                      <a:pPr algn="ctr"/>
                      <a:r>
                        <a:rPr lang="en-US" sz="1100" dirty="0"/>
                        <a:t>(18-25) </a:t>
                      </a:r>
                    </a:p>
                    <a:p>
                      <a:pPr algn="ctr"/>
                      <a:r>
                        <a:rPr lang="en-US" sz="1100" dirty="0"/>
                        <a:t>drop-in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 9.30-10.30 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Caroline and</a:t>
                      </a:r>
                    </a:p>
                    <a:p>
                      <a:pPr algn="ctr"/>
                      <a:r>
                        <a:rPr lang="en-US" sz="1100" dirty="0"/>
                        <a:t>Emma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Employability support 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9.30-10.30 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Steve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Diversity and Inclusion</a:t>
                      </a:r>
                    </a:p>
                    <a:p>
                      <a:pPr algn="ctr"/>
                      <a:r>
                        <a:rPr lang="en-US" sz="1100" dirty="0"/>
                        <a:t>Group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Caroline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Creative media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Steve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Cognitive </a:t>
                      </a:r>
                      <a:r>
                        <a:rPr lang="en-US" sz="1100" dirty="0" err="1"/>
                        <a:t>Behavioural</a:t>
                      </a:r>
                      <a:r>
                        <a:rPr lang="en-US" sz="1100" dirty="0"/>
                        <a:t> Therapy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(by appointment only)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The Listening Collective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Back to Work Skills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10.00-11.00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Steve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76986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10.00-12.00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Mindfulness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10.30-11.30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Emma</a:t>
                      </a: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330453"/>
                  </a:ext>
                </a:extLst>
              </a:tr>
              <a:tr h="87179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Creative writing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11.00-12.00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Emma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250301"/>
                  </a:ext>
                </a:extLst>
              </a:tr>
              <a:tr h="14520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Roots and branches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(talking group)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13.00-14.00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Steve</a:t>
                      </a:r>
                      <a:endParaRPr lang="en-GB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Green fingers (healthy living and healthy environment)</a:t>
                      </a:r>
                    </a:p>
                    <a:p>
                      <a:pPr lvl="0" algn="ctr">
                        <a:buNone/>
                      </a:pPr>
                      <a:endParaRPr lang="en-US" sz="11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1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With Caroline</a:t>
                      </a:r>
                      <a:endParaRPr lang="en-GB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641708"/>
                  </a:ext>
                </a:extLst>
              </a:tr>
              <a:tr h="126492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Puzzles, quizzes, games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13.00-14.00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Steve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Housing</a:t>
                      </a:r>
                    </a:p>
                    <a:p>
                      <a:pPr algn="ctr"/>
                      <a:r>
                        <a:rPr lang="en-GB" sz="1100" dirty="0"/>
                        <a:t>drop in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12.00-13.00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Caroline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Art and crafts 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TIPP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Finance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13.00-14.00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Emma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691374"/>
                  </a:ext>
                </a:extLst>
              </a:tr>
              <a:tr h="0"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/>
                        <a:t>ManPlan</a:t>
                      </a:r>
                      <a:endParaRPr lang="en-US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14.00-15.00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With Steve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TKO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14.00 – 15.00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157388"/>
                  </a:ext>
                </a:extLst>
              </a:tr>
              <a:tr h="1004985"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Women's drop-in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14.00-15.00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Emma</a:t>
                      </a:r>
                      <a:endParaRPr lang="en-GB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010415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6F143B50-7F30-4F7D-0712-C4190812E566}"/>
              </a:ext>
            </a:extLst>
          </p:cNvPr>
          <p:cNvGrpSpPr/>
          <p:nvPr/>
        </p:nvGrpSpPr>
        <p:grpSpPr>
          <a:xfrm>
            <a:off x="192834" y="1887379"/>
            <a:ext cx="2407692" cy="4953624"/>
            <a:chOff x="-4195" y="24073"/>
            <a:chExt cx="877073" cy="173811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F6E8523D-A31F-79E8-00E2-34DF6124C5A8}"/>
                </a:ext>
              </a:extLst>
            </p:cNvPr>
            <p:cNvSpPr/>
            <p:nvPr/>
          </p:nvSpPr>
          <p:spPr>
            <a:xfrm>
              <a:off x="4103" y="24073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E6BCFBE2-4B97-9B0B-76AC-FE5702159918}"/>
                </a:ext>
              </a:extLst>
            </p:cNvPr>
            <p:cNvSpPr txBox="1"/>
            <p:nvPr/>
          </p:nvSpPr>
          <p:spPr>
            <a:xfrm>
              <a:off x="-4195" y="64308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600" b="1" dirty="0">
                  <a:solidFill>
                    <a:srgbClr val="FFFFFF"/>
                  </a:solidFill>
                  <a:latin typeface="DM Sans"/>
                </a:rPr>
                <a:t>Bradford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Monday - Friday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Monday and Tuesday 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we are based at: Fountains Church, </a:t>
              </a:r>
              <a:r>
                <a:rPr lang="en-US" sz="11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, BD5 0BQ</a:t>
              </a:r>
              <a:endParaRPr lang="en-US" sz="1100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Wednesday, Thursday and Friday 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we are based at: The Cube, 1 </a:t>
              </a:r>
              <a:r>
                <a:rPr lang="en-US" sz="11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, Bradford, BD5 0BQ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Contact numbers: 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07586552856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07813197403</a:t>
              </a:r>
              <a:endParaRPr lang="en-GB" sz="11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endParaRPr lang="en-GB" sz="1400" dirty="0">
                <a:solidFill>
                  <a:schemeClr val="bg1"/>
                </a:solidFill>
                <a:latin typeface="DM Sans" pitchFamily="2" charset="0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A33C5BA5-523D-E9B7-F7CA-5A18AF69BA1A}"/>
              </a:ext>
            </a:extLst>
          </p:cNvPr>
          <p:cNvGrpSpPr/>
          <p:nvPr/>
        </p:nvGrpSpPr>
        <p:grpSpPr>
          <a:xfrm rot="2700000">
            <a:off x="197540" y="1275952"/>
            <a:ext cx="293842" cy="293842"/>
            <a:chOff x="0" y="-3"/>
            <a:chExt cx="812800" cy="812799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147419C6-20A3-6855-F864-7753F9879316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634B575B-180B-5ADB-5E83-9977BF6B7E3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3CF9D9D3-CD4C-66BC-CD92-C86AE892CD09}"/>
              </a:ext>
            </a:extLst>
          </p:cNvPr>
          <p:cNvGrpSpPr/>
          <p:nvPr/>
        </p:nvGrpSpPr>
        <p:grpSpPr>
          <a:xfrm>
            <a:off x="177083" y="6696037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0E40B45E-9F44-75C5-584A-26735A64D05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AAF9310-68FD-9C42-873E-FD07BC352C1A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3DBC7004-E247-6D7A-35A8-F74240675B3C}"/>
              </a:ext>
            </a:extLst>
          </p:cNvPr>
          <p:cNvGrpSpPr/>
          <p:nvPr/>
        </p:nvGrpSpPr>
        <p:grpSpPr>
          <a:xfrm>
            <a:off x="195762" y="180209"/>
            <a:ext cx="220832" cy="193228"/>
            <a:chOff x="46236" y="86193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91A01001-F462-1C10-5994-35C8B1807A35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7A62FA30-0EEA-28AE-7226-047B54C9A36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A4B24A60-86E8-7BBC-93E7-0D4602CF8705}"/>
              </a:ext>
            </a:extLst>
          </p:cNvPr>
          <p:cNvSpPr txBox="1"/>
          <p:nvPr/>
        </p:nvSpPr>
        <p:spPr>
          <a:xfrm>
            <a:off x="2570277" y="90348"/>
            <a:ext cx="6688887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DM Sans Bold"/>
              </a:rPr>
              <a:t>CFO Evolution – October 2025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4B458A07-9CDD-0863-A943-9439132A062F}"/>
              </a:ext>
            </a:extLst>
          </p:cNvPr>
          <p:cNvSpPr txBox="1"/>
          <p:nvPr/>
        </p:nvSpPr>
        <p:spPr>
          <a:xfrm>
            <a:off x="658981" y="127955"/>
            <a:ext cx="1826812" cy="3508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2C5FE39A-1F7E-62FA-2B68-0EFAFC103384}"/>
              </a:ext>
            </a:extLst>
          </p:cNvPr>
          <p:cNvSpPr txBox="1"/>
          <p:nvPr/>
        </p:nvSpPr>
        <p:spPr>
          <a:xfrm>
            <a:off x="658981" y="545468"/>
            <a:ext cx="1910578" cy="5303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2A2AC5E6-B527-7D88-F303-74D0E3B42448}"/>
              </a:ext>
            </a:extLst>
          </p:cNvPr>
          <p:cNvSpPr txBox="1"/>
          <p:nvPr/>
        </p:nvSpPr>
        <p:spPr>
          <a:xfrm>
            <a:off x="648742" y="1125924"/>
            <a:ext cx="1826812" cy="709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83" name="Picture 82" descr="A blue and black logo&#10;&#10;Description automatically generated">
            <a:extLst>
              <a:ext uri="{FF2B5EF4-FFF2-40B4-BE49-F238E27FC236}">
                <a16:creationId xmlns:a16="http://schemas.microsoft.com/office/drawing/2014/main" id="{762B99CE-A6B2-BE2B-47D5-8C97EBC860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5551" y="76053"/>
            <a:ext cx="1311392" cy="563127"/>
          </a:xfrm>
          <a:prstGeom prst="rect">
            <a:avLst/>
          </a:prstGeom>
        </p:spPr>
      </p:pic>
      <p:sp>
        <p:nvSpPr>
          <p:cNvPr id="95" name="TextBox 67">
            <a:extLst>
              <a:ext uri="{FF2B5EF4-FFF2-40B4-BE49-F238E27FC236}">
                <a16:creationId xmlns:a16="http://schemas.microsoft.com/office/drawing/2014/main" id="{E892E331-FEA8-E412-98F5-9C202C9918DF}"/>
              </a:ext>
            </a:extLst>
          </p:cNvPr>
          <p:cNvSpPr txBox="1"/>
          <p:nvPr/>
        </p:nvSpPr>
        <p:spPr>
          <a:xfrm>
            <a:off x="2335096" y="1351890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27" name="Group 62">
            <a:extLst>
              <a:ext uri="{FF2B5EF4-FFF2-40B4-BE49-F238E27FC236}">
                <a16:creationId xmlns:a16="http://schemas.microsoft.com/office/drawing/2014/main" id="{B9EB8A60-F8BA-7E0A-01C1-41C039C39C6C}"/>
              </a:ext>
            </a:extLst>
          </p:cNvPr>
          <p:cNvGrpSpPr/>
          <p:nvPr/>
        </p:nvGrpSpPr>
        <p:grpSpPr>
          <a:xfrm>
            <a:off x="215354" y="761185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5F4F2823-E665-DC1F-D84B-E218B8D5AD9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66A281D4-12FA-667F-3DCA-2FC8079A936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3" name="TextBox 67">
            <a:extLst>
              <a:ext uri="{FF2B5EF4-FFF2-40B4-BE49-F238E27FC236}">
                <a16:creationId xmlns:a16="http://schemas.microsoft.com/office/drawing/2014/main" id="{09DB6024-12ED-F8B8-9F87-839E0FC7B8B1}"/>
              </a:ext>
            </a:extLst>
          </p:cNvPr>
          <p:cNvSpPr txBox="1"/>
          <p:nvPr/>
        </p:nvSpPr>
        <p:spPr>
          <a:xfrm>
            <a:off x="370105" y="391140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pic>
        <p:nvPicPr>
          <p:cNvPr id="18" name="Graphic 17" descr="Chili Pepper with solid fill">
            <a:extLst>
              <a:ext uri="{FF2B5EF4-FFF2-40B4-BE49-F238E27FC236}">
                <a16:creationId xmlns:a16="http://schemas.microsoft.com/office/drawing/2014/main" id="{49365961-CEC4-086D-F322-D3B0EF8A17E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794973" y="5342610"/>
            <a:ext cx="672810" cy="672810"/>
          </a:xfrm>
          <a:prstGeom prst="rect">
            <a:avLst/>
          </a:prstGeom>
        </p:spPr>
      </p:pic>
      <p:pic>
        <p:nvPicPr>
          <p:cNvPr id="19" name="Graphic 18" descr="Chef Hat outline">
            <a:extLst>
              <a:ext uri="{FF2B5EF4-FFF2-40B4-BE49-F238E27FC236}">
                <a16:creationId xmlns:a16="http://schemas.microsoft.com/office/drawing/2014/main" id="{048FB07F-D366-2194-EB4D-01CD8127783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611651" y="4795015"/>
            <a:ext cx="793605" cy="793605"/>
          </a:xfrm>
          <a:prstGeom prst="rect">
            <a:avLst/>
          </a:prstGeom>
        </p:spPr>
      </p:pic>
      <p:pic>
        <p:nvPicPr>
          <p:cNvPr id="20" name="Graphic 19" descr="Blog with solid fill">
            <a:extLst>
              <a:ext uri="{FF2B5EF4-FFF2-40B4-BE49-F238E27FC236}">
                <a16:creationId xmlns:a16="http://schemas.microsoft.com/office/drawing/2014/main" id="{715A877F-548D-E1D3-EDEA-D49BAB54BB8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369581" y="3826188"/>
            <a:ext cx="1053648" cy="753041"/>
          </a:xfrm>
          <a:prstGeom prst="rect">
            <a:avLst/>
          </a:prstGeom>
        </p:spPr>
      </p:pic>
      <p:pic>
        <p:nvPicPr>
          <p:cNvPr id="21" name="Graphic 20" descr="Palette with solid fill">
            <a:extLst>
              <a:ext uri="{FF2B5EF4-FFF2-40B4-BE49-F238E27FC236}">
                <a16:creationId xmlns:a16="http://schemas.microsoft.com/office/drawing/2014/main" id="{46FFD053-BF56-6453-F9EB-3D727107D67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421160" y="6470964"/>
            <a:ext cx="809320" cy="914400"/>
          </a:xfrm>
          <a:prstGeom prst="rect">
            <a:avLst/>
          </a:prstGeom>
        </p:spPr>
      </p:pic>
      <p:pic>
        <p:nvPicPr>
          <p:cNvPr id="22" name="Graphic 21" descr="Paint brush outline">
            <a:extLst>
              <a:ext uri="{FF2B5EF4-FFF2-40B4-BE49-F238E27FC236}">
                <a16:creationId xmlns:a16="http://schemas.microsoft.com/office/drawing/2014/main" id="{CD1D2D1A-9E19-85A5-7FB2-6E6862BCFF55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432120" y="4728910"/>
            <a:ext cx="793605" cy="914400"/>
          </a:xfrm>
          <a:prstGeom prst="rect">
            <a:avLst/>
          </a:prstGeom>
        </p:spPr>
      </p:pic>
      <p:sp>
        <p:nvSpPr>
          <p:cNvPr id="25" name="TextBox 48">
            <a:extLst>
              <a:ext uri="{FF2B5EF4-FFF2-40B4-BE49-F238E27FC236}">
                <a16:creationId xmlns:a16="http://schemas.microsoft.com/office/drawing/2014/main" id="{BEE9DA61-E052-610F-A800-6DAB3E9BA964}"/>
              </a:ext>
            </a:extLst>
          </p:cNvPr>
          <p:cNvSpPr txBox="1"/>
          <p:nvPr/>
        </p:nvSpPr>
        <p:spPr>
          <a:xfrm rot="2700000">
            <a:off x="3232102" y="1726292"/>
            <a:ext cx="192834" cy="203164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171" name="Group 65">
            <a:extLst>
              <a:ext uri="{FF2B5EF4-FFF2-40B4-BE49-F238E27FC236}">
                <a16:creationId xmlns:a16="http://schemas.microsoft.com/office/drawing/2014/main" id="{1AB8AA7C-C1FA-100A-9112-4A870109941F}"/>
              </a:ext>
            </a:extLst>
          </p:cNvPr>
          <p:cNvGrpSpPr/>
          <p:nvPr/>
        </p:nvGrpSpPr>
        <p:grpSpPr>
          <a:xfrm>
            <a:off x="2752103" y="6066129"/>
            <a:ext cx="220832" cy="193228"/>
            <a:chOff x="46236" y="86193"/>
            <a:chExt cx="812800" cy="711200"/>
          </a:xfrm>
        </p:grpSpPr>
        <p:sp>
          <p:nvSpPr>
            <p:cNvPr id="172" name="Freeform 66">
              <a:extLst>
                <a:ext uri="{FF2B5EF4-FFF2-40B4-BE49-F238E27FC236}">
                  <a16:creationId xmlns:a16="http://schemas.microsoft.com/office/drawing/2014/main" id="{C62D81B8-D7AC-9C20-06A9-8E3308B3BBE4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3" name="TextBox 67">
              <a:extLst>
                <a:ext uri="{FF2B5EF4-FFF2-40B4-BE49-F238E27FC236}">
                  <a16:creationId xmlns:a16="http://schemas.microsoft.com/office/drawing/2014/main" id="{DC597FEE-C3F7-BD42-01EF-4C0388DD133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4" name="Group 65">
            <a:extLst>
              <a:ext uri="{FF2B5EF4-FFF2-40B4-BE49-F238E27FC236}">
                <a16:creationId xmlns:a16="http://schemas.microsoft.com/office/drawing/2014/main" id="{7AEEF639-6FFF-6F1B-E21B-1D830D17BF2F}"/>
              </a:ext>
            </a:extLst>
          </p:cNvPr>
          <p:cNvGrpSpPr/>
          <p:nvPr/>
        </p:nvGrpSpPr>
        <p:grpSpPr>
          <a:xfrm>
            <a:off x="3561316" y="1586631"/>
            <a:ext cx="220832" cy="193228"/>
            <a:chOff x="46236" y="86193"/>
            <a:chExt cx="812800" cy="711200"/>
          </a:xfrm>
        </p:grpSpPr>
        <p:sp>
          <p:nvSpPr>
            <p:cNvPr id="175" name="Freeform 66">
              <a:extLst>
                <a:ext uri="{FF2B5EF4-FFF2-40B4-BE49-F238E27FC236}">
                  <a16:creationId xmlns:a16="http://schemas.microsoft.com/office/drawing/2014/main" id="{74EA22AC-4B3F-3401-B6B1-ACC56475D83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TextBox 67">
              <a:extLst>
                <a:ext uri="{FF2B5EF4-FFF2-40B4-BE49-F238E27FC236}">
                  <a16:creationId xmlns:a16="http://schemas.microsoft.com/office/drawing/2014/main" id="{A75401AD-A993-2260-72B2-0449A1C0BD9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7" name="Group 65">
            <a:extLst>
              <a:ext uri="{FF2B5EF4-FFF2-40B4-BE49-F238E27FC236}">
                <a16:creationId xmlns:a16="http://schemas.microsoft.com/office/drawing/2014/main" id="{98A2D6E3-4371-939D-733E-3C425CC05EC1}"/>
              </a:ext>
            </a:extLst>
          </p:cNvPr>
          <p:cNvGrpSpPr/>
          <p:nvPr/>
        </p:nvGrpSpPr>
        <p:grpSpPr>
          <a:xfrm>
            <a:off x="2752103" y="1591253"/>
            <a:ext cx="220832" cy="193228"/>
            <a:chOff x="46236" y="86193"/>
            <a:chExt cx="812800" cy="711200"/>
          </a:xfrm>
        </p:grpSpPr>
        <p:sp>
          <p:nvSpPr>
            <p:cNvPr id="178" name="Freeform 66">
              <a:extLst>
                <a:ext uri="{FF2B5EF4-FFF2-40B4-BE49-F238E27FC236}">
                  <a16:creationId xmlns:a16="http://schemas.microsoft.com/office/drawing/2014/main" id="{6D4E2BE4-C3AE-B25C-99DE-E3C7E5E41EE7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9" name="TextBox 67">
              <a:extLst>
                <a:ext uri="{FF2B5EF4-FFF2-40B4-BE49-F238E27FC236}">
                  <a16:creationId xmlns:a16="http://schemas.microsoft.com/office/drawing/2014/main" id="{FF75C7EB-44D4-B9F6-B797-353B9E56997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0" name="Group 65">
            <a:extLst>
              <a:ext uri="{FF2B5EF4-FFF2-40B4-BE49-F238E27FC236}">
                <a16:creationId xmlns:a16="http://schemas.microsoft.com/office/drawing/2014/main" id="{6FF5B03B-3673-8F42-630D-EE2D289E6406}"/>
              </a:ext>
            </a:extLst>
          </p:cNvPr>
          <p:cNvGrpSpPr/>
          <p:nvPr/>
        </p:nvGrpSpPr>
        <p:grpSpPr>
          <a:xfrm>
            <a:off x="4488362" y="5075606"/>
            <a:ext cx="220832" cy="193228"/>
            <a:chOff x="46236" y="86193"/>
            <a:chExt cx="812800" cy="711200"/>
          </a:xfrm>
        </p:grpSpPr>
        <p:sp>
          <p:nvSpPr>
            <p:cNvPr id="181" name="Freeform 66">
              <a:extLst>
                <a:ext uri="{FF2B5EF4-FFF2-40B4-BE49-F238E27FC236}">
                  <a16:creationId xmlns:a16="http://schemas.microsoft.com/office/drawing/2014/main" id="{18C3B840-4E36-9EBD-2982-D78EC40B99FA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2" name="TextBox 67">
              <a:extLst>
                <a:ext uri="{FF2B5EF4-FFF2-40B4-BE49-F238E27FC236}">
                  <a16:creationId xmlns:a16="http://schemas.microsoft.com/office/drawing/2014/main" id="{65DDD0B3-6843-E262-0975-19853B4524C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3" name="Group 65">
            <a:extLst>
              <a:ext uri="{FF2B5EF4-FFF2-40B4-BE49-F238E27FC236}">
                <a16:creationId xmlns:a16="http://schemas.microsoft.com/office/drawing/2014/main" id="{3E1E6EF1-602A-E519-F25D-FA65F88C5052}"/>
              </a:ext>
            </a:extLst>
          </p:cNvPr>
          <p:cNvGrpSpPr/>
          <p:nvPr/>
        </p:nvGrpSpPr>
        <p:grpSpPr>
          <a:xfrm>
            <a:off x="4488362" y="6066129"/>
            <a:ext cx="220832" cy="193228"/>
            <a:chOff x="46236" y="86193"/>
            <a:chExt cx="812800" cy="711200"/>
          </a:xfrm>
        </p:grpSpPr>
        <p:sp>
          <p:nvSpPr>
            <p:cNvPr id="184" name="Freeform 66">
              <a:extLst>
                <a:ext uri="{FF2B5EF4-FFF2-40B4-BE49-F238E27FC236}">
                  <a16:creationId xmlns:a16="http://schemas.microsoft.com/office/drawing/2014/main" id="{20E91759-E4AE-F37A-0DD9-FCA6DFF91EE6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5" name="TextBox 67">
              <a:extLst>
                <a:ext uri="{FF2B5EF4-FFF2-40B4-BE49-F238E27FC236}">
                  <a16:creationId xmlns:a16="http://schemas.microsoft.com/office/drawing/2014/main" id="{6CF477E4-B626-15C7-4DF8-7C545A5B8C9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6" name="Group 65">
            <a:extLst>
              <a:ext uri="{FF2B5EF4-FFF2-40B4-BE49-F238E27FC236}">
                <a16:creationId xmlns:a16="http://schemas.microsoft.com/office/drawing/2014/main" id="{5C7B5AB0-EACE-314E-41D1-7591FD43DBC1}"/>
              </a:ext>
            </a:extLst>
          </p:cNvPr>
          <p:cNvGrpSpPr/>
          <p:nvPr/>
        </p:nvGrpSpPr>
        <p:grpSpPr>
          <a:xfrm>
            <a:off x="5375471" y="4518004"/>
            <a:ext cx="220832" cy="193228"/>
            <a:chOff x="46236" y="86193"/>
            <a:chExt cx="812800" cy="711200"/>
          </a:xfrm>
        </p:grpSpPr>
        <p:sp>
          <p:nvSpPr>
            <p:cNvPr id="187" name="Freeform 66">
              <a:extLst>
                <a:ext uri="{FF2B5EF4-FFF2-40B4-BE49-F238E27FC236}">
                  <a16:creationId xmlns:a16="http://schemas.microsoft.com/office/drawing/2014/main" id="{702691D3-E549-8198-73FA-8088032B4771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8" name="TextBox 67">
              <a:extLst>
                <a:ext uri="{FF2B5EF4-FFF2-40B4-BE49-F238E27FC236}">
                  <a16:creationId xmlns:a16="http://schemas.microsoft.com/office/drawing/2014/main" id="{1E2ACC6C-397B-2955-C817-991BAEE9476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9" name="Group 65">
            <a:extLst>
              <a:ext uri="{FF2B5EF4-FFF2-40B4-BE49-F238E27FC236}">
                <a16:creationId xmlns:a16="http://schemas.microsoft.com/office/drawing/2014/main" id="{E45CB7D1-1992-C8D5-F490-9039F18D9B05}"/>
              </a:ext>
            </a:extLst>
          </p:cNvPr>
          <p:cNvGrpSpPr/>
          <p:nvPr/>
        </p:nvGrpSpPr>
        <p:grpSpPr>
          <a:xfrm>
            <a:off x="4488362" y="4480784"/>
            <a:ext cx="220832" cy="193228"/>
            <a:chOff x="46236" y="86193"/>
            <a:chExt cx="812800" cy="711200"/>
          </a:xfrm>
        </p:grpSpPr>
        <p:sp>
          <p:nvSpPr>
            <p:cNvPr id="190" name="Freeform 66">
              <a:extLst>
                <a:ext uri="{FF2B5EF4-FFF2-40B4-BE49-F238E27FC236}">
                  <a16:creationId xmlns:a16="http://schemas.microsoft.com/office/drawing/2014/main" id="{B5407959-01C6-D5A1-9F59-69E0BDA351A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1" name="TextBox 67">
              <a:extLst>
                <a:ext uri="{FF2B5EF4-FFF2-40B4-BE49-F238E27FC236}">
                  <a16:creationId xmlns:a16="http://schemas.microsoft.com/office/drawing/2014/main" id="{B0C843B5-DE8E-F0BE-500A-117A9EF50D9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2" name="Group 65">
            <a:extLst>
              <a:ext uri="{FF2B5EF4-FFF2-40B4-BE49-F238E27FC236}">
                <a16:creationId xmlns:a16="http://schemas.microsoft.com/office/drawing/2014/main" id="{562D9BC9-ED28-22DE-330B-25E888A2CB9B}"/>
              </a:ext>
            </a:extLst>
          </p:cNvPr>
          <p:cNvGrpSpPr/>
          <p:nvPr/>
        </p:nvGrpSpPr>
        <p:grpSpPr>
          <a:xfrm>
            <a:off x="5375471" y="3130173"/>
            <a:ext cx="220832" cy="193228"/>
            <a:chOff x="46236" y="86193"/>
            <a:chExt cx="812800" cy="711200"/>
          </a:xfrm>
        </p:grpSpPr>
        <p:sp>
          <p:nvSpPr>
            <p:cNvPr id="193" name="Freeform 66">
              <a:extLst>
                <a:ext uri="{FF2B5EF4-FFF2-40B4-BE49-F238E27FC236}">
                  <a16:creationId xmlns:a16="http://schemas.microsoft.com/office/drawing/2014/main" id="{3D0C0A1A-AA1F-8360-D856-DCC5B63ED802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4" name="TextBox 67">
              <a:extLst>
                <a:ext uri="{FF2B5EF4-FFF2-40B4-BE49-F238E27FC236}">
                  <a16:creationId xmlns:a16="http://schemas.microsoft.com/office/drawing/2014/main" id="{FDEABEDD-58FB-EA06-5637-B7884842370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5" name="Group 65">
            <a:extLst>
              <a:ext uri="{FF2B5EF4-FFF2-40B4-BE49-F238E27FC236}">
                <a16:creationId xmlns:a16="http://schemas.microsoft.com/office/drawing/2014/main" id="{305DBBB3-FAA8-8BD4-F2C9-77F280D4461A}"/>
              </a:ext>
            </a:extLst>
          </p:cNvPr>
          <p:cNvGrpSpPr/>
          <p:nvPr/>
        </p:nvGrpSpPr>
        <p:grpSpPr>
          <a:xfrm>
            <a:off x="4488362" y="2543733"/>
            <a:ext cx="220832" cy="193228"/>
            <a:chOff x="46236" y="86193"/>
            <a:chExt cx="812800" cy="711200"/>
          </a:xfrm>
        </p:grpSpPr>
        <p:sp>
          <p:nvSpPr>
            <p:cNvPr id="196" name="Freeform 66">
              <a:extLst>
                <a:ext uri="{FF2B5EF4-FFF2-40B4-BE49-F238E27FC236}">
                  <a16:creationId xmlns:a16="http://schemas.microsoft.com/office/drawing/2014/main" id="{51CC8A2F-419D-3F84-5189-6C86D5B3EF35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7" name="TextBox 67">
              <a:extLst>
                <a:ext uri="{FF2B5EF4-FFF2-40B4-BE49-F238E27FC236}">
                  <a16:creationId xmlns:a16="http://schemas.microsoft.com/office/drawing/2014/main" id="{CA91E0E8-A72E-58B1-1524-FB4A6F18C2B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8" name="Group 65">
            <a:extLst>
              <a:ext uri="{FF2B5EF4-FFF2-40B4-BE49-F238E27FC236}">
                <a16:creationId xmlns:a16="http://schemas.microsoft.com/office/drawing/2014/main" id="{0748ED0B-030A-5062-E745-5FE2401CE704}"/>
              </a:ext>
            </a:extLst>
          </p:cNvPr>
          <p:cNvGrpSpPr/>
          <p:nvPr/>
        </p:nvGrpSpPr>
        <p:grpSpPr>
          <a:xfrm>
            <a:off x="5375471" y="4831374"/>
            <a:ext cx="220832" cy="193228"/>
            <a:chOff x="46236" y="86193"/>
            <a:chExt cx="812800" cy="711200"/>
          </a:xfrm>
        </p:grpSpPr>
        <p:sp>
          <p:nvSpPr>
            <p:cNvPr id="199" name="Freeform 66">
              <a:extLst>
                <a:ext uri="{FF2B5EF4-FFF2-40B4-BE49-F238E27FC236}">
                  <a16:creationId xmlns:a16="http://schemas.microsoft.com/office/drawing/2014/main" id="{F1452F9A-BF5E-D204-5E20-0DEF9A07056D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0" name="TextBox 67">
              <a:extLst>
                <a:ext uri="{FF2B5EF4-FFF2-40B4-BE49-F238E27FC236}">
                  <a16:creationId xmlns:a16="http://schemas.microsoft.com/office/drawing/2014/main" id="{3959237E-3CEF-02B8-5BDC-50E73962E5E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1" name="Group 65">
            <a:extLst>
              <a:ext uri="{FF2B5EF4-FFF2-40B4-BE49-F238E27FC236}">
                <a16:creationId xmlns:a16="http://schemas.microsoft.com/office/drawing/2014/main" id="{75645F2F-EC99-C6F1-5824-D5D39C3EDBF0}"/>
              </a:ext>
            </a:extLst>
          </p:cNvPr>
          <p:cNvGrpSpPr/>
          <p:nvPr/>
        </p:nvGrpSpPr>
        <p:grpSpPr>
          <a:xfrm>
            <a:off x="7423660" y="6397325"/>
            <a:ext cx="220832" cy="193228"/>
            <a:chOff x="46236" y="86193"/>
            <a:chExt cx="812800" cy="711200"/>
          </a:xfrm>
        </p:grpSpPr>
        <p:sp>
          <p:nvSpPr>
            <p:cNvPr id="202" name="Freeform 66">
              <a:extLst>
                <a:ext uri="{FF2B5EF4-FFF2-40B4-BE49-F238E27FC236}">
                  <a16:creationId xmlns:a16="http://schemas.microsoft.com/office/drawing/2014/main" id="{AC1BC08D-84A6-75D7-A991-42F124607D1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3" name="TextBox 67">
              <a:extLst>
                <a:ext uri="{FF2B5EF4-FFF2-40B4-BE49-F238E27FC236}">
                  <a16:creationId xmlns:a16="http://schemas.microsoft.com/office/drawing/2014/main" id="{7FEA4EA2-32A4-344F-F231-3DD57BC2F4B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4" name="Group 65">
            <a:extLst>
              <a:ext uri="{FF2B5EF4-FFF2-40B4-BE49-F238E27FC236}">
                <a16:creationId xmlns:a16="http://schemas.microsoft.com/office/drawing/2014/main" id="{6FB67A35-8ECA-6601-0768-EFD5BE1D1D78}"/>
              </a:ext>
            </a:extLst>
          </p:cNvPr>
          <p:cNvGrpSpPr/>
          <p:nvPr/>
        </p:nvGrpSpPr>
        <p:grpSpPr>
          <a:xfrm>
            <a:off x="7423660" y="4636792"/>
            <a:ext cx="220832" cy="193228"/>
            <a:chOff x="46236" y="86193"/>
            <a:chExt cx="812800" cy="711200"/>
          </a:xfrm>
        </p:grpSpPr>
        <p:sp>
          <p:nvSpPr>
            <p:cNvPr id="205" name="Freeform 66">
              <a:extLst>
                <a:ext uri="{FF2B5EF4-FFF2-40B4-BE49-F238E27FC236}">
                  <a16:creationId xmlns:a16="http://schemas.microsoft.com/office/drawing/2014/main" id="{8BFAA521-AB9C-DC17-FDB1-AF7414E36DB4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6" name="TextBox 67">
              <a:extLst>
                <a:ext uri="{FF2B5EF4-FFF2-40B4-BE49-F238E27FC236}">
                  <a16:creationId xmlns:a16="http://schemas.microsoft.com/office/drawing/2014/main" id="{4D11719B-1DF1-5A7E-7E88-EB3DC72F7B5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7" name="Group 65">
            <a:extLst>
              <a:ext uri="{FF2B5EF4-FFF2-40B4-BE49-F238E27FC236}">
                <a16:creationId xmlns:a16="http://schemas.microsoft.com/office/drawing/2014/main" id="{55EC8D06-65C5-36DF-1D13-E67AE9D247B3}"/>
              </a:ext>
            </a:extLst>
          </p:cNvPr>
          <p:cNvGrpSpPr/>
          <p:nvPr/>
        </p:nvGrpSpPr>
        <p:grpSpPr>
          <a:xfrm>
            <a:off x="7423660" y="1621636"/>
            <a:ext cx="220832" cy="193228"/>
            <a:chOff x="46236" y="86193"/>
            <a:chExt cx="812800" cy="711200"/>
          </a:xfrm>
        </p:grpSpPr>
        <p:sp>
          <p:nvSpPr>
            <p:cNvPr id="208" name="Freeform 66">
              <a:extLst>
                <a:ext uri="{FF2B5EF4-FFF2-40B4-BE49-F238E27FC236}">
                  <a16:creationId xmlns:a16="http://schemas.microsoft.com/office/drawing/2014/main" id="{7F985D74-0B7A-501B-C036-6D239174559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9" name="TextBox 67">
              <a:extLst>
                <a:ext uri="{FF2B5EF4-FFF2-40B4-BE49-F238E27FC236}">
                  <a16:creationId xmlns:a16="http://schemas.microsoft.com/office/drawing/2014/main" id="{8C493C3D-3573-F058-2BA2-AC1330BAB62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0" name="Group 65">
            <a:extLst>
              <a:ext uri="{FF2B5EF4-FFF2-40B4-BE49-F238E27FC236}">
                <a16:creationId xmlns:a16="http://schemas.microsoft.com/office/drawing/2014/main" id="{2928DC0E-1874-D728-2B19-180D2A3E689E}"/>
              </a:ext>
            </a:extLst>
          </p:cNvPr>
          <p:cNvGrpSpPr/>
          <p:nvPr/>
        </p:nvGrpSpPr>
        <p:grpSpPr>
          <a:xfrm>
            <a:off x="9653145" y="4695323"/>
            <a:ext cx="220832" cy="193228"/>
            <a:chOff x="46236" y="86193"/>
            <a:chExt cx="812800" cy="711200"/>
          </a:xfrm>
        </p:grpSpPr>
        <p:sp>
          <p:nvSpPr>
            <p:cNvPr id="211" name="Freeform 66">
              <a:extLst>
                <a:ext uri="{FF2B5EF4-FFF2-40B4-BE49-F238E27FC236}">
                  <a16:creationId xmlns:a16="http://schemas.microsoft.com/office/drawing/2014/main" id="{710E8DDC-C7C7-5C75-9506-8637F5D632F1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2" name="TextBox 67">
              <a:extLst>
                <a:ext uri="{FF2B5EF4-FFF2-40B4-BE49-F238E27FC236}">
                  <a16:creationId xmlns:a16="http://schemas.microsoft.com/office/drawing/2014/main" id="{7BB398BB-8CB1-530F-D682-C06FA71A18E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3" name="Group 65">
            <a:extLst>
              <a:ext uri="{FF2B5EF4-FFF2-40B4-BE49-F238E27FC236}">
                <a16:creationId xmlns:a16="http://schemas.microsoft.com/office/drawing/2014/main" id="{CEB1F261-F753-D8B6-D191-E1CC154CA08C}"/>
              </a:ext>
            </a:extLst>
          </p:cNvPr>
          <p:cNvGrpSpPr/>
          <p:nvPr/>
        </p:nvGrpSpPr>
        <p:grpSpPr>
          <a:xfrm>
            <a:off x="9602358" y="3585022"/>
            <a:ext cx="220832" cy="193228"/>
            <a:chOff x="46236" y="86193"/>
            <a:chExt cx="812800" cy="711200"/>
          </a:xfrm>
        </p:grpSpPr>
        <p:sp>
          <p:nvSpPr>
            <p:cNvPr id="214" name="Freeform 66">
              <a:extLst>
                <a:ext uri="{FF2B5EF4-FFF2-40B4-BE49-F238E27FC236}">
                  <a16:creationId xmlns:a16="http://schemas.microsoft.com/office/drawing/2014/main" id="{2FE7CE5C-BC36-6EC5-7BE8-43D5A618F360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5" name="TextBox 67">
              <a:extLst>
                <a:ext uri="{FF2B5EF4-FFF2-40B4-BE49-F238E27FC236}">
                  <a16:creationId xmlns:a16="http://schemas.microsoft.com/office/drawing/2014/main" id="{7388A97A-7377-350A-648F-21A1B0B0AC4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6" name="Group 65">
            <a:extLst>
              <a:ext uri="{FF2B5EF4-FFF2-40B4-BE49-F238E27FC236}">
                <a16:creationId xmlns:a16="http://schemas.microsoft.com/office/drawing/2014/main" id="{EE1255B7-1A89-FE23-F5C0-6437D003A487}"/>
              </a:ext>
            </a:extLst>
          </p:cNvPr>
          <p:cNvGrpSpPr/>
          <p:nvPr/>
        </p:nvGrpSpPr>
        <p:grpSpPr>
          <a:xfrm>
            <a:off x="9640240" y="1641306"/>
            <a:ext cx="220832" cy="193228"/>
            <a:chOff x="46236" y="86193"/>
            <a:chExt cx="812800" cy="711200"/>
          </a:xfrm>
        </p:grpSpPr>
        <p:sp>
          <p:nvSpPr>
            <p:cNvPr id="217" name="Freeform 66">
              <a:extLst>
                <a:ext uri="{FF2B5EF4-FFF2-40B4-BE49-F238E27FC236}">
                  <a16:creationId xmlns:a16="http://schemas.microsoft.com/office/drawing/2014/main" id="{AA6BA6F5-A5CB-E7A2-24CD-19EF74B8CB4E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8" name="TextBox 67">
              <a:extLst>
                <a:ext uri="{FF2B5EF4-FFF2-40B4-BE49-F238E27FC236}">
                  <a16:creationId xmlns:a16="http://schemas.microsoft.com/office/drawing/2014/main" id="{8DA64575-B768-8DD4-3B9C-1B681944218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9" name="Group 65">
            <a:extLst>
              <a:ext uri="{FF2B5EF4-FFF2-40B4-BE49-F238E27FC236}">
                <a16:creationId xmlns:a16="http://schemas.microsoft.com/office/drawing/2014/main" id="{91BB12E1-F4F9-E05E-D540-F3CE0C14CDBC}"/>
              </a:ext>
            </a:extLst>
          </p:cNvPr>
          <p:cNvGrpSpPr/>
          <p:nvPr/>
        </p:nvGrpSpPr>
        <p:grpSpPr>
          <a:xfrm>
            <a:off x="8565062" y="1630651"/>
            <a:ext cx="220832" cy="193228"/>
            <a:chOff x="46236" y="86193"/>
            <a:chExt cx="812800" cy="711200"/>
          </a:xfrm>
        </p:grpSpPr>
        <p:sp>
          <p:nvSpPr>
            <p:cNvPr id="220" name="Freeform 66">
              <a:extLst>
                <a:ext uri="{FF2B5EF4-FFF2-40B4-BE49-F238E27FC236}">
                  <a16:creationId xmlns:a16="http://schemas.microsoft.com/office/drawing/2014/main" id="{B8D8415E-75CD-F700-2650-D514B0C3D4F4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1" name="TextBox 67">
              <a:extLst>
                <a:ext uri="{FF2B5EF4-FFF2-40B4-BE49-F238E27FC236}">
                  <a16:creationId xmlns:a16="http://schemas.microsoft.com/office/drawing/2014/main" id="{96FDD790-2CF9-44D4-7B2D-FDE3039EDCE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2" name="Group 62">
            <a:extLst>
              <a:ext uri="{FF2B5EF4-FFF2-40B4-BE49-F238E27FC236}">
                <a16:creationId xmlns:a16="http://schemas.microsoft.com/office/drawing/2014/main" id="{A0611DB4-E242-3E25-969F-CE0840593A94}"/>
              </a:ext>
            </a:extLst>
          </p:cNvPr>
          <p:cNvGrpSpPr/>
          <p:nvPr/>
        </p:nvGrpSpPr>
        <p:grpSpPr>
          <a:xfrm>
            <a:off x="3517252" y="5231614"/>
            <a:ext cx="242972" cy="242972"/>
            <a:chOff x="0" y="0"/>
            <a:chExt cx="812800" cy="812800"/>
          </a:xfrm>
        </p:grpSpPr>
        <p:sp>
          <p:nvSpPr>
            <p:cNvPr id="223" name="Freeform 63">
              <a:extLst>
                <a:ext uri="{FF2B5EF4-FFF2-40B4-BE49-F238E27FC236}">
                  <a16:creationId xmlns:a16="http://schemas.microsoft.com/office/drawing/2014/main" id="{BDA8F485-A559-2EFE-EE6F-796304511E9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4" name="TextBox 64">
              <a:extLst>
                <a:ext uri="{FF2B5EF4-FFF2-40B4-BE49-F238E27FC236}">
                  <a16:creationId xmlns:a16="http://schemas.microsoft.com/office/drawing/2014/main" id="{50074835-BF49-E5CB-AF8D-DD88A5E6213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5" name="Group 62">
            <a:extLst>
              <a:ext uri="{FF2B5EF4-FFF2-40B4-BE49-F238E27FC236}">
                <a16:creationId xmlns:a16="http://schemas.microsoft.com/office/drawing/2014/main" id="{9F790900-6AE1-5034-62C7-F09BE6D91802}"/>
              </a:ext>
            </a:extLst>
          </p:cNvPr>
          <p:cNvGrpSpPr/>
          <p:nvPr/>
        </p:nvGrpSpPr>
        <p:grpSpPr>
          <a:xfrm>
            <a:off x="3821956" y="1561759"/>
            <a:ext cx="242972" cy="242972"/>
            <a:chOff x="0" y="0"/>
            <a:chExt cx="812800" cy="812800"/>
          </a:xfrm>
        </p:grpSpPr>
        <p:sp>
          <p:nvSpPr>
            <p:cNvPr id="226" name="Freeform 63">
              <a:extLst>
                <a:ext uri="{FF2B5EF4-FFF2-40B4-BE49-F238E27FC236}">
                  <a16:creationId xmlns:a16="http://schemas.microsoft.com/office/drawing/2014/main" id="{51AE3980-E567-D379-B2EC-0560CA50F1E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7" name="TextBox 64">
              <a:extLst>
                <a:ext uri="{FF2B5EF4-FFF2-40B4-BE49-F238E27FC236}">
                  <a16:creationId xmlns:a16="http://schemas.microsoft.com/office/drawing/2014/main" id="{D9B7F273-ECDC-74BB-B192-06CBB2A66E1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28" name="Group 62">
            <a:extLst>
              <a:ext uri="{FF2B5EF4-FFF2-40B4-BE49-F238E27FC236}">
                <a16:creationId xmlns:a16="http://schemas.microsoft.com/office/drawing/2014/main" id="{A25CB628-5B04-8CAA-5413-DB52B1CF7014}"/>
              </a:ext>
            </a:extLst>
          </p:cNvPr>
          <p:cNvGrpSpPr/>
          <p:nvPr/>
        </p:nvGrpSpPr>
        <p:grpSpPr>
          <a:xfrm>
            <a:off x="2959127" y="1573591"/>
            <a:ext cx="242972" cy="242972"/>
            <a:chOff x="0" y="0"/>
            <a:chExt cx="812800" cy="812800"/>
          </a:xfrm>
        </p:grpSpPr>
        <p:sp>
          <p:nvSpPr>
            <p:cNvPr id="229" name="Freeform 63">
              <a:extLst>
                <a:ext uri="{FF2B5EF4-FFF2-40B4-BE49-F238E27FC236}">
                  <a16:creationId xmlns:a16="http://schemas.microsoft.com/office/drawing/2014/main" id="{AF001577-B117-8EDB-8FC5-4ACD894060F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0" name="TextBox 64">
              <a:extLst>
                <a:ext uri="{FF2B5EF4-FFF2-40B4-BE49-F238E27FC236}">
                  <a16:creationId xmlns:a16="http://schemas.microsoft.com/office/drawing/2014/main" id="{85957312-44A8-9A7C-F460-EBA6F8DE90F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31" name="Group 62">
            <a:extLst>
              <a:ext uri="{FF2B5EF4-FFF2-40B4-BE49-F238E27FC236}">
                <a16:creationId xmlns:a16="http://schemas.microsoft.com/office/drawing/2014/main" id="{A02DF0E6-7353-E131-92DE-5F2DEDFEC4AF}"/>
              </a:ext>
            </a:extLst>
          </p:cNvPr>
          <p:cNvGrpSpPr/>
          <p:nvPr/>
        </p:nvGrpSpPr>
        <p:grpSpPr>
          <a:xfrm>
            <a:off x="3439830" y="6041257"/>
            <a:ext cx="242972" cy="242972"/>
            <a:chOff x="0" y="0"/>
            <a:chExt cx="812800" cy="812800"/>
          </a:xfrm>
        </p:grpSpPr>
        <p:sp>
          <p:nvSpPr>
            <p:cNvPr id="232" name="Freeform 63">
              <a:extLst>
                <a:ext uri="{FF2B5EF4-FFF2-40B4-BE49-F238E27FC236}">
                  <a16:creationId xmlns:a16="http://schemas.microsoft.com/office/drawing/2014/main" id="{1EDF8E4A-48CE-6DB4-786F-728ECAC56F4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3" name="TextBox 64">
              <a:extLst>
                <a:ext uri="{FF2B5EF4-FFF2-40B4-BE49-F238E27FC236}">
                  <a16:creationId xmlns:a16="http://schemas.microsoft.com/office/drawing/2014/main" id="{80DB6F97-087E-3F02-6C25-AA23970B5F5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34" name="Group 62">
            <a:extLst>
              <a:ext uri="{FF2B5EF4-FFF2-40B4-BE49-F238E27FC236}">
                <a16:creationId xmlns:a16="http://schemas.microsoft.com/office/drawing/2014/main" id="{872BA9C2-BDB9-DF2C-56D0-8753CC5BF98E}"/>
              </a:ext>
            </a:extLst>
          </p:cNvPr>
          <p:cNvGrpSpPr/>
          <p:nvPr/>
        </p:nvGrpSpPr>
        <p:grpSpPr>
          <a:xfrm>
            <a:off x="5652404" y="4493132"/>
            <a:ext cx="242972" cy="242972"/>
            <a:chOff x="0" y="0"/>
            <a:chExt cx="812800" cy="812800"/>
          </a:xfrm>
        </p:grpSpPr>
        <p:sp>
          <p:nvSpPr>
            <p:cNvPr id="235" name="Freeform 63">
              <a:extLst>
                <a:ext uri="{FF2B5EF4-FFF2-40B4-BE49-F238E27FC236}">
                  <a16:creationId xmlns:a16="http://schemas.microsoft.com/office/drawing/2014/main" id="{DFF47DC3-8C71-394D-5AA7-3D257C3F624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6" name="TextBox 64">
              <a:extLst>
                <a:ext uri="{FF2B5EF4-FFF2-40B4-BE49-F238E27FC236}">
                  <a16:creationId xmlns:a16="http://schemas.microsoft.com/office/drawing/2014/main" id="{BF823F20-5F35-397E-4CE0-90DE58A3C3E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37" name="Group 62">
            <a:extLst>
              <a:ext uri="{FF2B5EF4-FFF2-40B4-BE49-F238E27FC236}">
                <a16:creationId xmlns:a16="http://schemas.microsoft.com/office/drawing/2014/main" id="{1752409D-89B0-CD97-AE04-2AC43CC334C3}"/>
              </a:ext>
            </a:extLst>
          </p:cNvPr>
          <p:cNvGrpSpPr/>
          <p:nvPr/>
        </p:nvGrpSpPr>
        <p:grpSpPr>
          <a:xfrm>
            <a:off x="5085736" y="2540435"/>
            <a:ext cx="242972" cy="242972"/>
            <a:chOff x="0" y="0"/>
            <a:chExt cx="812800" cy="812800"/>
          </a:xfrm>
        </p:grpSpPr>
        <p:sp>
          <p:nvSpPr>
            <p:cNvPr id="238" name="Freeform 63">
              <a:extLst>
                <a:ext uri="{FF2B5EF4-FFF2-40B4-BE49-F238E27FC236}">
                  <a16:creationId xmlns:a16="http://schemas.microsoft.com/office/drawing/2014/main" id="{1FEF0747-68F7-43FE-2A2C-C99D950403C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9" name="TextBox 64">
              <a:extLst>
                <a:ext uri="{FF2B5EF4-FFF2-40B4-BE49-F238E27FC236}">
                  <a16:creationId xmlns:a16="http://schemas.microsoft.com/office/drawing/2014/main" id="{F145F176-E2AB-D081-E44D-C6A65300F94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0" name="Group 62">
            <a:extLst>
              <a:ext uri="{FF2B5EF4-FFF2-40B4-BE49-F238E27FC236}">
                <a16:creationId xmlns:a16="http://schemas.microsoft.com/office/drawing/2014/main" id="{76C0D286-E4E9-63D3-2DCE-3585E7EE32DB}"/>
              </a:ext>
            </a:extLst>
          </p:cNvPr>
          <p:cNvGrpSpPr/>
          <p:nvPr/>
        </p:nvGrpSpPr>
        <p:grpSpPr>
          <a:xfrm>
            <a:off x="5653927" y="3115956"/>
            <a:ext cx="242972" cy="242972"/>
            <a:chOff x="0" y="0"/>
            <a:chExt cx="812800" cy="812800"/>
          </a:xfrm>
        </p:grpSpPr>
        <p:sp>
          <p:nvSpPr>
            <p:cNvPr id="241" name="Freeform 63">
              <a:extLst>
                <a:ext uri="{FF2B5EF4-FFF2-40B4-BE49-F238E27FC236}">
                  <a16:creationId xmlns:a16="http://schemas.microsoft.com/office/drawing/2014/main" id="{6CB27FE2-356F-5A5D-1597-576F2A3B0A2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2" name="TextBox 64">
              <a:extLst>
                <a:ext uri="{FF2B5EF4-FFF2-40B4-BE49-F238E27FC236}">
                  <a16:creationId xmlns:a16="http://schemas.microsoft.com/office/drawing/2014/main" id="{6A9A012A-57E3-0F5D-FFBD-3C0D78EB0AE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3" name="Group 62">
            <a:extLst>
              <a:ext uri="{FF2B5EF4-FFF2-40B4-BE49-F238E27FC236}">
                <a16:creationId xmlns:a16="http://schemas.microsoft.com/office/drawing/2014/main" id="{83FD40F2-D1AB-B11C-F571-9CF61F1597C4}"/>
              </a:ext>
            </a:extLst>
          </p:cNvPr>
          <p:cNvGrpSpPr/>
          <p:nvPr/>
        </p:nvGrpSpPr>
        <p:grpSpPr>
          <a:xfrm>
            <a:off x="6717366" y="1598446"/>
            <a:ext cx="242972" cy="242972"/>
            <a:chOff x="0" y="0"/>
            <a:chExt cx="812800" cy="812800"/>
          </a:xfrm>
        </p:grpSpPr>
        <p:sp>
          <p:nvSpPr>
            <p:cNvPr id="244" name="Freeform 63">
              <a:extLst>
                <a:ext uri="{FF2B5EF4-FFF2-40B4-BE49-F238E27FC236}">
                  <a16:creationId xmlns:a16="http://schemas.microsoft.com/office/drawing/2014/main" id="{0B4F33D2-0EDE-FCFE-FA7C-D71AEC31C97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5" name="TextBox 64">
              <a:extLst>
                <a:ext uri="{FF2B5EF4-FFF2-40B4-BE49-F238E27FC236}">
                  <a16:creationId xmlns:a16="http://schemas.microsoft.com/office/drawing/2014/main" id="{CA61BBF4-E64B-1FE1-2A6E-7C5C912BC79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6" name="Group 62">
            <a:extLst>
              <a:ext uri="{FF2B5EF4-FFF2-40B4-BE49-F238E27FC236}">
                <a16:creationId xmlns:a16="http://schemas.microsoft.com/office/drawing/2014/main" id="{CEDBAE84-0E29-23F5-9243-69458E00EEA5}"/>
              </a:ext>
            </a:extLst>
          </p:cNvPr>
          <p:cNvGrpSpPr/>
          <p:nvPr/>
        </p:nvGrpSpPr>
        <p:grpSpPr>
          <a:xfrm>
            <a:off x="8270713" y="4666180"/>
            <a:ext cx="242972" cy="242972"/>
            <a:chOff x="0" y="0"/>
            <a:chExt cx="812800" cy="812800"/>
          </a:xfrm>
        </p:grpSpPr>
        <p:sp>
          <p:nvSpPr>
            <p:cNvPr id="247" name="Freeform 63">
              <a:extLst>
                <a:ext uri="{FF2B5EF4-FFF2-40B4-BE49-F238E27FC236}">
                  <a16:creationId xmlns:a16="http://schemas.microsoft.com/office/drawing/2014/main" id="{F226B002-BC81-0030-B6AF-7280BFB8EFE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8" name="TextBox 64">
              <a:extLst>
                <a:ext uri="{FF2B5EF4-FFF2-40B4-BE49-F238E27FC236}">
                  <a16:creationId xmlns:a16="http://schemas.microsoft.com/office/drawing/2014/main" id="{99E87708-8E8A-A078-0E38-E51C53764CA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9" name="Group 62">
            <a:extLst>
              <a:ext uri="{FF2B5EF4-FFF2-40B4-BE49-F238E27FC236}">
                <a16:creationId xmlns:a16="http://schemas.microsoft.com/office/drawing/2014/main" id="{A2E19132-99A9-8DEB-0F73-DA69D6E70039}"/>
              </a:ext>
            </a:extLst>
          </p:cNvPr>
          <p:cNvGrpSpPr/>
          <p:nvPr/>
        </p:nvGrpSpPr>
        <p:grpSpPr>
          <a:xfrm>
            <a:off x="8160153" y="6361325"/>
            <a:ext cx="242972" cy="242972"/>
            <a:chOff x="0" y="0"/>
            <a:chExt cx="812800" cy="812800"/>
          </a:xfrm>
        </p:grpSpPr>
        <p:sp>
          <p:nvSpPr>
            <p:cNvPr id="250" name="Freeform 63">
              <a:extLst>
                <a:ext uri="{FF2B5EF4-FFF2-40B4-BE49-F238E27FC236}">
                  <a16:creationId xmlns:a16="http://schemas.microsoft.com/office/drawing/2014/main" id="{DA0CB45F-2EFF-EAD9-946B-B7C49F9E8C4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1" name="TextBox 64">
              <a:extLst>
                <a:ext uri="{FF2B5EF4-FFF2-40B4-BE49-F238E27FC236}">
                  <a16:creationId xmlns:a16="http://schemas.microsoft.com/office/drawing/2014/main" id="{AAFBA017-151E-035B-2C4A-345EB6A6517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2" name="Group 62">
            <a:extLst>
              <a:ext uri="{FF2B5EF4-FFF2-40B4-BE49-F238E27FC236}">
                <a16:creationId xmlns:a16="http://schemas.microsoft.com/office/drawing/2014/main" id="{30D1D6F3-4EF4-7824-054F-B612E890E157}"/>
              </a:ext>
            </a:extLst>
          </p:cNvPr>
          <p:cNvGrpSpPr/>
          <p:nvPr/>
        </p:nvGrpSpPr>
        <p:grpSpPr>
          <a:xfrm>
            <a:off x="8851233" y="1625775"/>
            <a:ext cx="242972" cy="242972"/>
            <a:chOff x="0" y="0"/>
            <a:chExt cx="812800" cy="812800"/>
          </a:xfrm>
        </p:grpSpPr>
        <p:sp>
          <p:nvSpPr>
            <p:cNvPr id="253" name="Freeform 63">
              <a:extLst>
                <a:ext uri="{FF2B5EF4-FFF2-40B4-BE49-F238E27FC236}">
                  <a16:creationId xmlns:a16="http://schemas.microsoft.com/office/drawing/2014/main" id="{ECCD2FB5-DCB8-1985-5C7C-ABCC0196F11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4" name="TextBox 64">
              <a:extLst>
                <a:ext uri="{FF2B5EF4-FFF2-40B4-BE49-F238E27FC236}">
                  <a16:creationId xmlns:a16="http://schemas.microsoft.com/office/drawing/2014/main" id="{EA39ABEA-074F-1D65-16C7-F932D3CD688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5" name="Group 62">
            <a:extLst>
              <a:ext uri="{FF2B5EF4-FFF2-40B4-BE49-F238E27FC236}">
                <a16:creationId xmlns:a16="http://schemas.microsoft.com/office/drawing/2014/main" id="{4004077A-086D-C139-3C03-D72A12E6A70A}"/>
              </a:ext>
            </a:extLst>
          </p:cNvPr>
          <p:cNvGrpSpPr/>
          <p:nvPr/>
        </p:nvGrpSpPr>
        <p:grpSpPr>
          <a:xfrm>
            <a:off x="5053113" y="5075606"/>
            <a:ext cx="242972" cy="242972"/>
            <a:chOff x="0" y="0"/>
            <a:chExt cx="812800" cy="812800"/>
          </a:xfrm>
        </p:grpSpPr>
        <p:sp>
          <p:nvSpPr>
            <p:cNvPr id="256" name="Freeform 63">
              <a:extLst>
                <a:ext uri="{FF2B5EF4-FFF2-40B4-BE49-F238E27FC236}">
                  <a16:creationId xmlns:a16="http://schemas.microsoft.com/office/drawing/2014/main" id="{5807DE46-5356-7261-D295-9E6701FBC59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7" name="TextBox 64">
              <a:extLst>
                <a:ext uri="{FF2B5EF4-FFF2-40B4-BE49-F238E27FC236}">
                  <a16:creationId xmlns:a16="http://schemas.microsoft.com/office/drawing/2014/main" id="{2EF1ADD8-6591-367F-2F59-922D3074EF7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8" name="Group 62">
            <a:extLst>
              <a:ext uri="{FF2B5EF4-FFF2-40B4-BE49-F238E27FC236}">
                <a16:creationId xmlns:a16="http://schemas.microsoft.com/office/drawing/2014/main" id="{64786474-880A-20B9-0E43-76A6E26DAA8D}"/>
              </a:ext>
            </a:extLst>
          </p:cNvPr>
          <p:cNvGrpSpPr/>
          <p:nvPr/>
        </p:nvGrpSpPr>
        <p:grpSpPr>
          <a:xfrm>
            <a:off x="9923413" y="4670451"/>
            <a:ext cx="242972" cy="242972"/>
            <a:chOff x="0" y="0"/>
            <a:chExt cx="812800" cy="812800"/>
          </a:xfrm>
        </p:grpSpPr>
        <p:sp>
          <p:nvSpPr>
            <p:cNvPr id="259" name="Freeform 63">
              <a:extLst>
                <a:ext uri="{FF2B5EF4-FFF2-40B4-BE49-F238E27FC236}">
                  <a16:creationId xmlns:a16="http://schemas.microsoft.com/office/drawing/2014/main" id="{AA221B4F-6530-D695-BC22-3B37EEEF88C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0" name="TextBox 64">
              <a:extLst>
                <a:ext uri="{FF2B5EF4-FFF2-40B4-BE49-F238E27FC236}">
                  <a16:creationId xmlns:a16="http://schemas.microsoft.com/office/drawing/2014/main" id="{81CCE842-361F-4EC3-3E2E-3DE854381BE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61" name="Group 65">
            <a:extLst>
              <a:ext uri="{FF2B5EF4-FFF2-40B4-BE49-F238E27FC236}">
                <a16:creationId xmlns:a16="http://schemas.microsoft.com/office/drawing/2014/main" id="{E7CE9A97-5122-E66F-1D43-4EA9B75D5F99}"/>
              </a:ext>
            </a:extLst>
          </p:cNvPr>
          <p:cNvGrpSpPr/>
          <p:nvPr/>
        </p:nvGrpSpPr>
        <p:grpSpPr>
          <a:xfrm>
            <a:off x="6430688" y="1616180"/>
            <a:ext cx="220832" cy="193228"/>
            <a:chOff x="46236" y="86193"/>
            <a:chExt cx="812800" cy="711200"/>
          </a:xfrm>
        </p:grpSpPr>
        <p:sp>
          <p:nvSpPr>
            <p:cNvPr id="262" name="Freeform 66">
              <a:extLst>
                <a:ext uri="{FF2B5EF4-FFF2-40B4-BE49-F238E27FC236}">
                  <a16:creationId xmlns:a16="http://schemas.microsoft.com/office/drawing/2014/main" id="{5B04DC80-14F9-53A0-A486-D1FDD4415031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3" name="TextBox 67">
              <a:extLst>
                <a:ext uri="{FF2B5EF4-FFF2-40B4-BE49-F238E27FC236}">
                  <a16:creationId xmlns:a16="http://schemas.microsoft.com/office/drawing/2014/main" id="{4AD32D7C-EB08-FF10-95F4-FC8D99EC371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64" name="Group 46">
            <a:extLst>
              <a:ext uri="{FF2B5EF4-FFF2-40B4-BE49-F238E27FC236}">
                <a16:creationId xmlns:a16="http://schemas.microsoft.com/office/drawing/2014/main" id="{5A65D70A-867A-0D41-598D-CEAEAD940FBC}"/>
              </a:ext>
            </a:extLst>
          </p:cNvPr>
          <p:cNvGrpSpPr/>
          <p:nvPr/>
        </p:nvGrpSpPr>
        <p:grpSpPr>
          <a:xfrm rot="2700000">
            <a:off x="4094596" y="6039608"/>
            <a:ext cx="293842" cy="293842"/>
            <a:chOff x="0" y="-3"/>
            <a:chExt cx="812800" cy="812799"/>
          </a:xfrm>
        </p:grpSpPr>
        <p:sp>
          <p:nvSpPr>
            <p:cNvPr id="265" name="Freeform 47">
              <a:extLst>
                <a:ext uri="{FF2B5EF4-FFF2-40B4-BE49-F238E27FC236}">
                  <a16:creationId xmlns:a16="http://schemas.microsoft.com/office/drawing/2014/main" id="{CBCC7EAB-AC1C-C1A8-37D6-471DE1CC680A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6" name="TextBox 48">
              <a:extLst>
                <a:ext uri="{FF2B5EF4-FFF2-40B4-BE49-F238E27FC236}">
                  <a16:creationId xmlns:a16="http://schemas.microsoft.com/office/drawing/2014/main" id="{EB8E78DA-865B-6DBA-B023-B8D423DA892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67" name="Group 46">
            <a:extLst>
              <a:ext uri="{FF2B5EF4-FFF2-40B4-BE49-F238E27FC236}">
                <a16:creationId xmlns:a16="http://schemas.microsoft.com/office/drawing/2014/main" id="{110F97E2-89A8-9205-6AC6-A1C92EA213A8}"/>
              </a:ext>
            </a:extLst>
          </p:cNvPr>
          <p:cNvGrpSpPr/>
          <p:nvPr/>
        </p:nvGrpSpPr>
        <p:grpSpPr>
          <a:xfrm rot="2700000">
            <a:off x="3182288" y="1541718"/>
            <a:ext cx="293842" cy="293842"/>
            <a:chOff x="0" y="-3"/>
            <a:chExt cx="812800" cy="812799"/>
          </a:xfrm>
        </p:grpSpPr>
        <p:sp>
          <p:nvSpPr>
            <p:cNvPr id="268" name="Freeform 47">
              <a:extLst>
                <a:ext uri="{FF2B5EF4-FFF2-40B4-BE49-F238E27FC236}">
                  <a16:creationId xmlns:a16="http://schemas.microsoft.com/office/drawing/2014/main" id="{A9900E43-62FF-1269-DDE9-50A9C8FBC16C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9" name="TextBox 48">
              <a:extLst>
                <a:ext uri="{FF2B5EF4-FFF2-40B4-BE49-F238E27FC236}">
                  <a16:creationId xmlns:a16="http://schemas.microsoft.com/office/drawing/2014/main" id="{64646146-B31C-F002-69E3-5004B3E5E81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0" name="Group 46">
            <a:extLst>
              <a:ext uri="{FF2B5EF4-FFF2-40B4-BE49-F238E27FC236}">
                <a16:creationId xmlns:a16="http://schemas.microsoft.com/office/drawing/2014/main" id="{68FEFBD7-1C8B-2093-CEDE-033C6D559218}"/>
              </a:ext>
            </a:extLst>
          </p:cNvPr>
          <p:cNvGrpSpPr/>
          <p:nvPr/>
        </p:nvGrpSpPr>
        <p:grpSpPr>
          <a:xfrm rot="2700000">
            <a:off x="4094597" y="1531040"/>
            <a:ext cx="293842" cy="293842"/>
            <a:chOff x="0" y="-3"/>
            <a:chExt cx="812800" cy="812799"/>
          </a:xfrm>
        </p:grpSpPr>
        <p:sp>
          <p:nvSpPr>
            <p:cNvPr id="271" name="Freeform 47">
              <a:extLst>
                <a:ext uri="{FF2B5EF4-FFF2-40B4-BE49-F238E27FC236}">
                  <a16:creationId xmlns:a16="http://schemas.microsoft.com/office/drawing/2014/main" id="{4F60018B-A00F-F08F-50A5-5357EEC50D28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2" name="TextBox 48">
              <a:extLst>
                <a:ext uri="{FF2B5EF4-FFF2-40B4-BE49-F238E27FC236}">
                  <a16:creationId xmlns:a16="http://schemas.microsoft.com/office/drawing/2014/main" id="{33E77BD1-271E-9026-D20B-8ABA9023219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3" name="Group 46">
            <a:extLst>
              <a:ext uri="{FF2B5EF4-FFF2-40B4-BE49-F238E27FC236}">
                <a16:creationId xmlns:a16="http://schemas.microsoft.com/office/drawing/2014/main" id="{91DA5EDF-96A0-7E98-ACA4-0323614735DD}"/>
              </a:ext>
            </a:extLst>
          </p:cNvPr>
          <p:cNvGrpSpPr/>
          <p:nvPr/>
        </p:nvGrpSpPr>
        <p:grpSpPr>
          <a:xfrm rot="2700000">
            <a:off x="4738584" y="2493426"/>
            <a:ext cx="293842" cy="293842"/>
            <a:chOff x="0" y="-3"/>
            <a:chExt cx="812800" cy="812799"/>
          </a:xfrm>
        </p:grpSpPr>
        <p:sp>
          <p:nvSpPr>
            <p:cNvPr id="274" name="Freeform 47">
              <a:extLst>
                <a:ext uri="{FF2B5EF4-FFF2-40B4-BE49-F238E27FC236}">
                  <a16:creationId xmlns:a16="http://schemas.microsoft.com/office/drawing/2014/main" id="{D0824019-D8B9-B79C-663C-5EBC3F402B8B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5" name="TextBox 48">
              <a:extLst>
                <a:ext uri="{FF2B5EF4-FFF2-40B4-BE49-F238E27FC236}">
                  <a16:creationId xmlns:a16="http://schemas.microsoft.com/office/drawing/2014/main" id="{A1895956-3CDE-1FE8-59B2-C016B66BFC9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6" name="Group 46">
            <a:extLst>
              <a:ext uri="{FF2B5EF4-FFF2-40B4-BE49-F238E27FC236}">
                <a16:creationId xmlns:a16="http://schemas.microsoft.com/office/drawing/2014/main" id="{E6C83C64-01AE-8DE6-7ECA-6F9F8587BB1D}"/>
              </a:ext>
            </a:extLst>
          </p:cNvPr>
          <p:cNvGrpSpPr/>
          <p:nvPr/>
        </p:nvGrpSpPr>
        <p:grpSpPr>
          <a:xfrm rot="2700000">
            <a:off x="5620802" y="4794263"/>
            <a:ext cx="293842" cy="293842"/>
            <a:chOff x="0" y="-3"/>
            <a:chExt cx="812800" cy="812799"/>
          </a:xfrm>
        </p:grpSpPr>
        <p:sp>
          <p:nvSpPr>
            <p:cNvPr id="277" name="Freeform 47">
              <a:extLst>
                <a:ext uri="{FF2B5EF4-FFF2-40B4-BE49-F238E27FC236}">
                  <a16:creationId xmlns:a16="http://schemas.microsoft.com/office/drawing/2014/main" id="{71A6563B-0E9A-9DE6-C4FC-9C4E50EFD05B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8" name="TextBox 48">
              <a:extLst>
                <a:ext uri="{FF2B5EF4-FFF2-40B4-BE49-F238E27FC236}">
                  <a16:creationId xmlns:a16="http://schemas.microsoft.com/office/drawing/2014/main" id="{971B6E23-8281-337E-D8D5-7F8F3D858FB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9" name="Group 46">
            <a:extLst>
              <a:ext uri="{FF2B5EF4-FFF2-40B4-BE49-F238E27FC236}">
                <a16:creationId xmlns:a16="http://schemas.microsoft.com/office/drawing/2014/main" id="{1482F895-AC80-B0A3-F6EA-8CEB72EC1BF2}"/>
              </a:ext>
            </a:extLst>
          </p:cNvPr>
          <p:cNvGrpSpPr/>
          <p:nvPr/>
        </p:nvGrpSpPr>
        <p:grpSpPr>
          <a:xfrm rot="2700000">
            <a:off x="5950576" y="3086250"/>
            <a:ext cx="293842" cy="293842"/>
            <a:chOff x="0" y="-3"/>
            <a:chExt cx="812800" cy="812799"/>
          </a:xfrm>
        </p:grpSpPr>
        <p:sp>
          <p:nvSpPr>
            <p:cNvPr id="280" name="Freeform 47">
              <a:extLst>
                <a:ext uri="{FF2B5EF4-FFF2-40B4-BE49-F238E27FC236}">
                  <a16:creationId xmlns:a16="http://schemas.microsoft.com/office/drawing/2014/main" id="{BA95A737-1993-2177-3CE6-56DE1B50A649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1" name="TextBox 48">
              <a:extLst>
                <a:ext uri="{FF2B5EF4-FFF2-40B4-BE49-F238E27FC236}">
                  <a16:creationId xmlns:a16="http://schemas.microsoft.com/office/drawing/2014/main" id="{18529344-8E42-1497-7DCE-5EC4457CC2C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2" name="Group 46">
            <a:extLst>
              <a:ext uri="{FF2B5EF4-FFF2-40B4-BE49-F238E27FC236}">
                <a16:creationId xmlns:a16="http://schemas.microsoft.com/office/drawing/2014/main" id="{B30573ED-8FE0-B354-A732-76FAAFEBC8F2}"/>
              </a:ext>
            </a:extLst>
          </p:cNvPr>
          <p:cNvGrpSpPr/>
          <p:nvPr/>
        </p:nvGrpSpPr>
        <p:grpSpPr>
          <a:xfrm rot="2700000">
            <a:off x="7056860" y="1580752"/>
            <a:ext cx="293842" cy="293842"/>
            <a:chOff x="0" y="-3"/>
            <a:chExt cx="812800" cy="812799"/>
          </a:xfrm>
        </p:grpSpPr>
        <p:sp>
          <p:nvSpPr>
            <p:cNvPr id="283" name="Freeform 47">
              <a:extLst>
                <a:ext uri="{FF2B5EF4-FFF2-40B4-BE49-F238E27FC236}">
                  <a16:creationId xmlns:a16="http://schemas.microsoft.com/office/drawing/2014/main" id="{76F32264-1F94-0786-17F2-73FC3CC708E7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4" name="TextBox 48">
              <a:extLst>
                <a:ext uri="{FF2B5EF4-FFF2-40B4-BE49-F238E27FC236}">
                  <a16:creationId xmlns:a16="http://schemas.microsoft.com/office/drawing/2014/main" id="{951B7A61-80EC-1C9E-C976-53FE75A4B69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5" name="Group 46">
            <a:extLst>
              <a:ext uri="{FF2B5EF4-FFF2-40B4-BE49-F238E27FC236}">
                <a16:creationId xmlns:a16="http://schemas.microsoft.com/office/drawing/2014/main" id="{D278AD8E-DEEA-256D-7AA0-B207D81E942F}"/>
              </a:ext>
            </a:extLst>
          </p:cNvPr>
          <p:cNvGrpSpPr/>
          <p:nvPr/>
        </p:nvGrpSpPr>
        <p:grpSpPr>
          <a:xfrm rot="2700000">
            <a:off x="7803748" y="7066315"/>
            <a:ext cx="293842" cy="293842"/>
            <a:chOff x="0" y="-3"/>
            <a:chExt cx="812800" cy="812799"/>
          </a:xfrm>
        </p:grpSpPr>
        <p:sp>
          <p:nvSpPr>
            <p:cNvPr id="286" name="Freeform 47">
              <a:extLst>
                <a:ext uri="{FF2B5EF4-FFF2-40B4-BE49-F238E27FC236}">
                  <a16:creationId xmlns:a16="http://schemas.microsoft.com/office/drawing/2014/main" id="{67635BAF-38C0-5994-9084-1010C14E2E61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7" name="TextBox 48">
              <a:extLst>
                <a:ext uri="{FF2B5EF4-FFF2-40B4-BE49-F238E27FC236}">
                  <a16:creationId xmlns:a16="http://schemas.microsoft.com/office/drawing/2014/main" id="{0AFAE3A7-56CC-25B1-B246-4216F5DA99F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8" name="Group 46">
            <a:extLst>
              <a:ext uri="{FF2B5EF4-FFF2-40B4-BE49-F238E27FC236}">
                <a16:creationId xmlns:a16="http://schemas.microsoft.com/office/drawing/2014/main" id="{C262ED28-1C78-DAFC-BE43-FCF50482F0D3}"/>
              </a:ext>
            </a:extLst>
          </p:cNvPr>
          <p:cNvGrpSpPr/>
          <p:nvPr/>
        </p:nvGrpSpPr>
        <p:grpSpPr>
          <a:xfrm rot="2700000">
            <a:off x="7805454" y="5805600"/>
            <a:ext cx="293842" cy="293842"/>
            <a:chOff x="0" y="-3"/>
            <a:chExt cx="812800" cy="812799"/>
          </a:xfrm>
        </p:grpSpPr>
        <p:sp>
          <p:nvSpPr>
            <p:cNvPr id="289" name="Freeform 47">
              <a:extLst>
                <a:ext uri="{FF2B5EF4-FFF2-40B4-BE49-F238E27FC236}">
                  <a16:creationId xmlns:a16="http://schemas.microsoft.com/office/drawing/2014/main" id="{06AD2BCF-EA3C-DE94-618F-037908C2B538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0" name="TextBox 48">
              <a:extLst>
                <a:ext uri="{FF2B5EF4-FFF2-40B4-BE49-F238E27FC236}">
                  <a16:creationId xmlns:a16="http://schemas.microsoft.com/office/drawing/2014/main" id="{CA18AAEA-BA5F-B889-9CCD-D386CBE8AE7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1" name="Group 46">
            <a:extLst>
              <a:ext uri="{FF2B5EF4-FFF2-40B4-BE49-F238E27FC236}">
                <a16:creationId xmlns:a16="http://schemas.microsoft.com/office/drawing/2014/main" id="{BB111D65-AAC0-73C1-1AB2-FE8DE28C6E10}"/>
              </a:ext>
            </a:extLst>
          </p:cNvPr>
          <p:cNvGrpSpPr/>
          <p:nvPr/>
        </p:nvGrpSpPr>
        <p:grpSpPr>
          <a:xfrm rot="2700000">
            <a:off x="9139132" y="1580752"/>
            <a:ext cx="293842" cy="293842"/>
            <a:chOff x="0" y="-3"/>
            <a:chExt cx="812800" cy="812799"/>
          </a:xfrm>
        </p:grpSpPr>
        <p:sp>
          <p:nvSpPr>
            <p:cNvPr id="292" name="Freeform 47">
              <a:extLst>
                <a:ext uri="{FF2B5EF4-FFF2-40B4-BE49-F238E27FC236}">
                  <a16:creationId xmlns:a16="http://schemas.microsoft.com/office/drawing/2014/main" id="{6BFEFFCE-FA3A-8043-27E6-4812EF47FE7A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3" name="TextBox 48">
              <a:extLst>
                <a:ext uri="{FF2B5EF4-FFF2-40B4-BE49-F238E27FC236}">
                  <a16:creationId xmlns:a16="http://schemas.microsoft.com/office/drawing/2014/main" id="{02B19C48-E419-03BB-A3AE-70DA01F45A59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4" name="Group 46">
            <a:extLst>
              <a:ext uri="{FF2B5EF4-FFF2-40B4-BE49-F238E27FC236}">
                <a16:creationId xmlns:a16="http://schemas.microsoft.com/office/drawing/2014/main" id="{CB89123A-3B99-2D64-0ABF-AD56C5BA56ED}"/>
              </a:ext>
            </a:extLst>
          </p:cNvPr>
          <p:cNvGrpSpPr/>
          <p:nvPr/>
        </p:nvGrpSpPr>
        <p:grpSpPr>
          <a:xfrm rot="2700000">
            <a:off x="10215361" y="1595158"/>
            <a:ext cx="293842" cy="293842"/>
            <a:chOff x="0" y="-3"/>
            <a:chExt cx="812800" cy="812799"/>
          </a:xfrm>
        </p:grpSpPr>
        <p:sp>
          <p:nvSpPr>
            <p:cNvPr id="295" name="Freeform 47">
              <a:extLst>
                <a:ext uri="{FF2B5EF4-FFF2-40B4-BE49-F238E27FC236}">
                  <a16:creationId xmlns:a16="http://schemas.microsoft.com/office/drawing/2014/main" id="{73ADEEDB-6FF5-19D6-474C-3D26524F209A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6" name="TextBox 48">
              <a:extLst>
                <a:ext uri="{FF2B5EF4-FFF2-40B4-BE49-F238E27FC236}">
                  <a16:creationId xmlns:a16="http://schemas.microsoft.com/office/drawing/2014/main" id="{EE779F7C-E319-A910-AF36-A49C1A5E82F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7" name="Group 46">
            <a:extLst>
              <a:ext uri="{FF2B5EF4-FFF2-40B4-BE49-F238E27FC236}">
                <a16:creationId xmlns:a16="http://schemas.microsoft.com/office/drawing/2014/main" id="{D9C7FC07-1337-58C5-3C61-1A7243F7A7CE}"/>
              </a:ext>
            </a:extLst>
          </p:cNvPr>
          <p:cNvGrpSpPr/>
          <p:nvPr/>
        </p:nvGrpSpPr>
        <p:grpSpPr>
          <a:xfrm rot="2700000">
            <a:off x="10178469" y="4655670"/>
            <a:ext cx="293842" cy="293842"/>
            <a:chOff x="0" y="-3"/>
            <a:chExt cx="812800" cy="812799"/>
          </a:xfrm>
        </p:grpSpPr>
        <p:sp>
          <p:nvSpPr>
            <p:cNvPr id="298" name="Freeform 47">
              <a:extLst>
                <a:ext uri="{FF2B5EF4-FFF2-40B4-BE49-F238E27FC236}">
                  <a16:creationId xmlns:a16="http://schemas.microsoft.com/office/drawing/2014/main" id="{0B2C0E3A-54CA-58EB-28B1-FD7EEDD452EE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9" name="TextBox 48">
              <a:extLst>
                <a:ext uri="{FF2B5EF4-FFF2-40B4-BE49-F238E27FC236}">
                  <a16:creationId xmlns:a16="http://schemas.microsoft.com/office/drawing/2014/main" id="{B1CB9DC7-9064-C1AF-E0CB-1F489E50F4A6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0" name="Group 65">
            <a:extLst>
              <a:ext uri="{FF2B5EF4-FFF2-40B4-BE49-F238E27FC236}">
                <a16:creationId xmlns:a16="http://schemas.microsoft.com/office/drawing/2014/main" id="{EFFAF561-24B0-3410-7027-B10E2C3F7DEA}"/>
              </a:ext>
            </a:extLst>
          </p:cNvPr>
          <p:cNvGrpSpPr/>
          <p:nvPr/>
        </p:nvGrpSpPr>
        <p:grpSpPr>
          <a:xfrm>
            <a:off x="6397145" y="4799400"/>
            <a:ext cx="220832" cy="193228"/>
            <a:chOff x="46236" y="86193"/>
            <a:chExt cx="812800" cy="711200"/>
          </a:xfrm>
        </p:grpSpPr>
        <p:sp>
          <p:nvSpPr>
            <p:cNvPr id="301" name="Freeform 66">
              <a:extLst>
                <a:ext uri="{FF2B5EF4-FFF2-40B4-BE49-F238E27FC236}">
                  <a16:creationId xmlns:a16="http://schemas.microsoft.com/office/drawing/2014/main" id="{07C188A3-5D83-A398-D0CE-D9E39158A8DB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2" name="TextBox 67">
              <a:extLst>
                <a:ext uri="{FF2B5EF4-FFF2-40B4-BE49-F238E27FC236}">
                  <a16:creationId xmlns:a16="http://schemas.microsoft.com/office/drawing/2014/main" id="{4B1A172B-D918-F615-8791-5E6BC0EBFD1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3" name="Group 65">
            <a:extLst>
              <a:ext uri="{FF2B5EF4-FFF2-40B4-BE49-F238E27FC236}">
                <a16:creationId xmlns:a16="http://schemas.microsoft.com/office/drawing/2014/main" id="{6107BC8E-FBD4-8BB9-81CC-30EEF4CFA888}"/>
              </a:ext>
            </a:extLst>
          </p:cNvPr>
          <p:cNvGrpSpPr/>
          <p:nvPr/>
        </p:nvGrpSpPr>
        <p:grpSpPr>
          <a:xfrm>
            <a:off x="6350078" y="6061858"/>
            <a:ext cx="220832" cy="193228"/>
            <a:chOff x="46236" y="86193"/>
            <a:chExt cx="812800" cy="711200"/>
          </a:xfrm>
        </p:grpSpPr>
        <p:sp>
          <p:nvSpPr>
            <p:cNvPr id="304" name="Freeform 66">
              <a:extLst>
                <a:ext uri="{FF2B5EF4-FFF2-40B4-BE49-F238E27FC236}">
                  <a16:creationId xmlns:a16="http://schemas.microsoft.com/office/drawing/2014/main" id="{5F223E84-3D26-9329-656C-748E456D4538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5" name="TextBox 67">
              <a:extLst>
                <a:ext uri="{FF2B5EF4-FFF2-40B4-BE49-F238E27FC236}">
                  <a16:creationId xmlns:a16="http://schemas.microsoft.com/office/drawing/2014/main" id="{C3C5557C-7A6F-793E-2F91-E4F584AB766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6" name="Group 62">
            <a:extLst>
              <a:ext uri="{FF2B5EF4-FFF2-40B4-BE49-F238E27FC236}">
                <a16:creationId xmlns:a16="http://schemas.microsoft.com/office/drawing/2014/main" id="{BC29F444-72AB-EC36-8CDE-2B960E7E973B}"/>
              </a:ext>
            </a:extLst>
          </p:cNvPr>
          <p:cNvGrpSpPr/>
          <p:nvPr/>
        </p:nvGrpSpPr>
        <p:grpSpPr>
          <a:xfrm>
            <a:off x="8156823" y="1625775"/>
            <a:ext cx="242972" cy="242972"/>
            <a:chOff x="0" y="0"/>
            <a:chExt cx="812800" cy="812800"/>
          </a:xfrm>
        </p:grpSpPr>
        <p:sp>
          <p:nvSpPr>
            <p:cNvPr id="307" name="Freeform 63">
              <a:extLst>
                <a:ext uri="{FF2B5EF4-FFF2-40B4-BE49-F238E27FC236}">
                  <a16:creationId xmlns:a16="http://schemas.microsoft.com/office/drawing/2014/main" id="{158C8F68-4FE3-6CBB-C4B0-48829974459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8" name="TextBox 64">
              <a:extLst>
                <a:ext uri="{FF2B5EF4-FFF2-40B4-BE49-F238E27FC236}">
                  <a16:creationId xmlns:a16="http://schemas.microsoft.com/office/drawing/2014/main" id="{C0A8BEE9-3C1F-9FE7-CC6C-E27910DA7C2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9" name="Group 65">
            <a:extLst>
              <a:ext uri="{FF2B5EF4-FFF2-40B4-BE49-F238E27FC236}">
                <a16:creationId xmlns:a16="http://schemas.microsoft.com/office/drawing/2014/main" id="{3A819A5E-5D9B-92FE-4113-D829AEA9C77F}"/>
              </a:ext>
            </a:extLst>
          </p:cNvPr>
          <p:cNvGrpSpPr/>
          <p:nvPr/>
        </p:nvGrpSpPr>
        <p:grpSpPr>
          <a:xfrm>
            <a:off x="4095571" y="5268834"/>
            <a:ext cx="220832" cy="193228"/>
            <a:chOff x="46236" y="86193"/>
            <a:chExt cx="812800" cy="711200"/>
          </a:xfrm>
        </p:grpSpPr>
        <p:sp>
          <p:nvSpPr>
            <p:cNvPr id="310" name="Freeform 66">
              <a:extLst>
                <a:ext uri="{FF2B5EF4-FFF2-40B4-BE49-F238E27FC236}">
                  <a16:creationId xmlns:a16="http://schemas.microsoft.com/office/drawing/2014/main" id="{48DCF3CE-47E0-C74C-90C2-5B7779CA042A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1" name="TextBox 67">
              <a:extLst>
                <a:ext uri="{FF2B5EF4-FFF2-40B4-BE49-F238E27FC236}">
                  <a16:creationId xmlns:a16="http://schemas.microsoft.com/office/drawing/2014/main" id="{CADF9BAC-5337-5264-77E9-8235A92F774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2" name="Group 62">
            <a:extLst>
              <a:ext uri="{FF2B5EF4-FFF2-40B4-BE49-F238E27FC236}">
                <a16:creationId xmlns:a16="http://schemas.microsoft.com/office/drawing/2014/main" id="{051D4F86-4160-3C27-9B40-33E18D012446}"/>
              </a:ext>
            </a:extLst>
          </p:cNvPr>
          <p:cNvGrpSpPr/>
          <p:nvPr/>
        </p:nvGrpSpPr>
        <p:grpSpPr>
          <a:xfrm>
            <a:off x="5041642" y="6057888"/>
            <a:ext cx="242972" cy="242972"/>
            <a:chOff x="0" y="0"/>
            <a:chExt cx="812800" cy="812800"/>
          </a:xfrm>
        </p:grpSpPr>
        <p:sp>
          <p:nvSpPr>
            <p:cNvPr id="313" name="Freeform 63">
              <a:extLst>
                <a:ext uri="{FF2B5EF4-FFF2-40B4-BE49-F238E27FC236}">
                  <a16:creationId xmlns:a16="http://schemas.microsoft.com/office/drawing/2014/main" id="{25916E36-3174-49C5-1F40-15655235CC9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4" name="TextBox 64">
              <a:extLst>
                <a:ext uri="{FF2B5EF4-FFF2-40B4-BE49-F238E27FC236}">
                  <a16:creationId xmlns:a16="http://schemas.microsoft.com/office/drawing/2014/main" id="{6B0D24FE-E5D9-5390-854E-9B225F4FD13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5" name="Group 62">
            <a:extLst>
              <a:ext uri="{FF2B5EF4-FFF2-40B4-BE49-F238E27FC236}">
                <a16:creationId xmlns:a16="http://schemas.microsoft.com/office/drawing/2014/main" id="{A1332DAB-2076-FDEC-0DC5-F95E0BE3C55A}"/>
              </a:ext>
            </a:extLst>
          </p:cNvPr>
          <p:cNvGrpSpPr/>
          <p:nvPr/>
        </p:nvGrpSpPr>
        <p:grpSpPr>
          <a:xfrm>
            <a:off x="5067065" y="4462979"/>
            <a:ext cx="242972" cy="242972"/>
            <a:chOff x="0" y="0"/>
            <a:chExt cx="812800" cy="812800"/>
          </a:xfrm>
        </p:grpSpPr>
        <p:sp>
          <p:nvSpPr>
            <p:cNvPr id="316" name="Freeform 63">
              <a:extLst>
                <a:ext uri="{FF2B5EF4-FFF2-40B4-BE49-F238E27FC236}">
                  <a16:creationId xmlns:a16="http://schemas.microsoft.com/office/drawing/2014/main" id="{489E5918-179C-C793-2CA0-CF568227A8A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7" name="TextBox 64">
              <a:extLst>
                <a:ext uri="{FF2B5EF4-FFF2-40B4-BE49-F238E27FC236}">
                  <a16:creationId xmlns:a16="http://schemas.microsoft.com/office/drawing/2014/main" id="{20248E7F-9485-9386-C618-7F5C3500B7F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650224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005BA7-C7FD-BEEB-1660-E4494ED30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3C07A7B-DF3E-739B-C8C1-3CEB816815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883444"/>
              </p:ext>
            </p:extLst>
          </p:nvPr>
        </p:nvGraphicFramePr>
        <p:xfrm>
          <a:off x="2674250" y="775329"/>
          <a:ext cx="7901520" cy="658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356">
                  <a:extLst>
                    <a:ext uri="{9D8B030D-6E8A-4147-A177-3AD203B41FA5}">
                      <a16:colId xmlns:a16="http://schemas.microsoft.com/office/drawing/2014/main" val="1026569890"/>
                    </a:ext>
                  </a:extLst>
                </a:gridCol>
                <a:gridCol w="981080">
                  <a:extLst>
                    <a:ext uri="{9D8B030D-6E8A-4147-A177-3AD203B41FA5}">
                      <a16:colId xmlns:a16="http://schemas.microsoft.com/office/drawing/2014/main" val="2584035475"/>
                    </a:ext>
                  </a:extLst>
                </a:gridCol>
                <a:gridCol w="885820">
                  <a:extLst>
                    <a:ext uri="{9D8B030D-6E8A-4147-A177-3AD203B41FA5}">
                      <a16:colId xmlns:a16="http://schemas.microsoft.com/office/drawing/2014/main" val="2499095211"/>
                    </a:ext>
                  </a:extLst>
                </a:gridCol>
                <a:gridCol w="1007794">
                  <a:extLst>
                    <a:ext uri="{9D8B030D-6E8A-4147-A177-3AD203B41FA5}">
                      <a16:colId xmlns:a16="http://schemas.microsoft.com/office/drawing/2014/main" val="638243230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683907801"/>
                    </a:ext>
                  </a:extLst>
                </a:gridCol>
                <a:gridCol w="1062306">
                  <a:extLst>
                    <a:ext uri="{9D8B030D-6E8A-4147-A177-3AD203B41FA5}">
                      <a16:colId xmlns:a16="http://schemas.microsoft.com/office/drawing/2014/main" val="285892142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4241386595"/>
                    </a:ext>
                  </a:extLst>
                </a:gridCol>
                <a:gridCol w="1017164">
                  <a:extLst>
                    <a:ext uri="{9D8B030D-6E8A-4147-A177-3AD203B41FA5}">
                      <a16:colId xmlns:a16="http://schemas.microsoft.com/office/drawing/2014/main" val="1823534795"/>
                    </a:ext>
                  </a:extLst>
                </a:gridCol>
              </a:tblGrid>
              <a:tr h="58119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Monday 20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Tuesday 21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st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Wednesday 22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nd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Thursday 23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rd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Friday 24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736877"/>
                  </a:ext>
                </a:extLst>
              </a:tr>
              <a:tr h="1537748">
                <a:tc rowSpan="5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Creative cooking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10.00-12.30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Emma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Max of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050" dirty="0"/>
                        <a:t>Employability skills/CV building 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10.00-12.00</a:t>
                      </a:r>
                    </a:p>
                    <a:p>
                      <a:pPr algn="ctr"/>
                      <a:r>
                        <a:rPr lang="en-US" sz="1100" dirty="0"/>
                        <a:t> </a:t>
                      </a:r>
                    </a:p>
                    <a:p>
                      <a:pPr algn="ctr"/>
                      <a:r>
                        <a:rPr lang="en-US" sz="1100" dirty="0"/>
                        <a:t>with Steve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Young persons’ </a:t>
                      </a:r>
                    </a:p>
                    <a:p>
                      <a:pPr algn="ctr"/>
                      <a:r>
                        <a:rPr lang="en-US" sz="1100" dirty="0"/>
                        <a:t>(18-25) </a:t>
                      </a:r>
                    </a:p>
                    <a:p>
                      <a:pPr algn="ctr"/>
                      <a:r>
                        <a:rPr lang="en-US" sz="1100" dirty="0"/>
                        <a:t>drop-in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 9.30-10.30 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Caroline and</a:t>
                      </a:r>
                    </a:p>
                    <a:p>
                      <a:pPr algn="ctr"/>
                      <a:r>
                        <a:rPr lang="en-US" sz="1100" dirty="0"/>
                        <a:t>Emma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Employability support 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9.30-10.30 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Steve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Diversity and Inclusion</a:t>
                      </a:r>
                    </a:p>
                    <a:p>
                      <a:pPr algn="ctr"/>
                      <a:r>
                        <a:rPr lang="en-US" sz="1100" dirty="0"/>
                        <a:t>Group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Caroline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Creative media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Steve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Cognitive </a:t>
                      </a:r>
                      <a:r>
                        <a:rPr lang="en-US" sz="1100" dirty="0" err="1"/>
                        <a:t>Behavioural</a:t>
                      </a:r>
                      <a:r>
                        <a:rPr lang="en-US" sz="1100" dirty="0"/>
                        <a:t> Therapy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(by appointment only)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The Listening Collective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Back to Work Skills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10.00-11.00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Steve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76986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10.00-12.00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Mindfulness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10.30-11.30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Emma</a:t>
                      </a: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330453"/>
                  </a:ext>
                </a:extLst>
              </a:tr>
              <a:tr h="87179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Creative writing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11.00-12.00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Emma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250301"/>
                  </a:ext>
                </a:extLst>
              </a:tr>
              <a:tr h="14520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Roots and branches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(talking group)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13.00-14.00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Steve</a:t>
                      </a:r>
                      <a:endParaRPr lang="en-GB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Green fingers (healthy living and healthy environment)</a:t>
                      </a:r>
                    </a:p>
                    <a:p>
                      <a:pPr lvl="0" algn="ctr">
                        <a:buNone/>
                      </a:pPr>
                      <a:endParaRPr lang="en-US" sz="11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1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With Caroline</a:t>
                      </a:r>
                      <a:endParaRPr lang="en-GB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641708"/>
                  </a:ext>
                </a:extLst>
              </a:tr>
              <a:tr h="126492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Puzzles, quizzes, games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13.00-14.00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Steve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Housing</a:t>
                      </a:r>
                    </a:p>
                    <a:p>
                      <a:pPr algn="ctr"/>
                      <a:r>
                        <a:rPr lang="en-GB" sz="1100" dirty="0"/>
                        <a:t>drop in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12.00-13.00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Caroline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Art and crafts 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TIPP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Finance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13.00-14.00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Emma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691374"/>
                  </a:ext>
                </a:extLst>
              </a:tr>
              <a:tr h="0"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/>
                        <a:t>ManPlan</a:t>
                      </a:r>
                      <a:endParaRPr lang="en-US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14.00-15.00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With Steve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TKO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14.00 – 15.00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157388"/>
                  </a:ext>
                </a:extLst>
              </a:tr>
              <a:tr h="1004985"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Women's drop-in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14.00-15.00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Emma</a:t>
                      </a:r>
                      <a:endParaRPr lang="en-GB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010415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6F143B50-7F30-4F7D-0712-C4190812E566}"/>
              </a:ext>
            </a:extLst>
          </p:cNvPr>
          <p:cNvGrpSpPr/>
          <p:nvPr/>
        </p:nvGrpSpPr>
        <p:grpSpPr>
          <a:xfrm>
            <a:off x="192834" y="1887379"/>
            <a:ext cx="2407692" cy="4953624"/>
            <a:chOff x="-4195" y="24073"/>
            <a:chExt cx="877073" cy="173811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F6E8523D-A31F-79E8-00E2-34DF6124C5A8}"/>
                </a:ext>
              </a:extLst>
            </p:cNvPr>
            <p:cNvSpPr/>
            <p:nvPr/>
          </p:nvSpPr>
          <p:spPr>
            <a:xfrm>
              <a:off x="4103" y="24073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E6BCFBE2-4B97-9B0B-76AC-FE5702159918}"/>
                </a:ext>
              </a:extLst>
            </p:cNvPr>
            <p:cNvSpPr txBox="1"/>
            <p:nvPr/>
          </p:nvSpPr>
          <p:spPr>
            <a:xfrm>
              <a:off x="-4195" y="64308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600" b="1" dirty="0">
                  <a:solidFill>
                    <a:srgbClr val="FFFFFF"/>
                  </a:solidFill>
                  <a:latin typeface="DM Sans"/>
                </a:rPr>
                <a:t>Bradford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Monday - Friday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Monday and Tuesday 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we are based at: Fountains Church, </a:t>
              </a:r>
              <a:r>
                <a:rPr lang="en-US" sz="11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, BD5 0BQ</a:t>
              </a:r>
              <a:endParaRPr lang="en-US" sz="1100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Wednesday, Thursday and Friday 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we are based at: The Cube, 1 </a:t>
              </a:r>
              <a:r>
                <a:rPr lang="en-US" sz="11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, Bradford, BD5 0BQ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Contact numbers: 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07586552856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07813197403</a:t>
              </a:r>
              <a:endParaRPr lang="en-GB" sz="11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endParaRPr lang="en-GB" sz="1400" dirty="0">
                <a:solidFill>
                  <a:schemeClr val="bg1"/>
                </a:solidFill>
                <a:latin typeface="DM Sans" pitchFamily="2" charset="0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A33C5BA5-523D-E9B7-F7CA-5A18AF69BA1A}"/>
              </a:ext>
            </a:extLst>
          </p:cNvPr>
          <p:cNvGrpSpPr/>
          <p:nvPr/>
        </p:nvGrpSpPr>
        <p:grpSpPr>
          <a:xfrm rot="2700000">
            <a:off x="197540" y="1275952"/>
            <a:ext cx="293842" cy="293842"/>
            <a:chOff x="0" y="-3"/>
            <a:chExt cx="812800" cy="812799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147419C6-20A3-6855-F864-7753F9879316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634B575B-180B-5ADB-5E83-9977BF6B7E3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3CF9D9D3-CD4C-66BC-CD92-C86AE892CD09}"/>
              </a:ext>
            </a:extLst>
          </p:cNvPr>
          <p:cNvGrpSpPr/>
          <p:nvPr/>
        </p:nvGrpSpPr>
        <p:grpSpPr>
          <a:xfrm>
            <a:off x="177083" y="6696037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0E40B45E-9F44-75C5-584A-26735A64D05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AAF9310-68FD-9C42-873E-FD07BC352C1A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3DBC7004-E247-6D7A-35A8-F74240675B3C}"/>
              </a:ext>
            </a:extLst>
          </p:cNvPr>
          <p:cNvGrpSpPr/>
          <p:nvPr/>
        </p:nvGrpSpPr>
        <p:grpSpPr>
          <a:xfrm>
            <a:off x="195762" y="180209"/>
            <a:ext cx="220832" cy="193228"/>
            <a:chOff x="46236" y="86193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91A01001-F462-1C10-5994-35C8B1807A35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7A62FA30-0EEA-28AE-7226-047B54C9A36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A4B24A60-86E8-7BBC-93E7-0D4602CF8705}"/>
              </a:ext>
            </a:extLst>
          </p:cNvPr>
          <p:cNvSpPr txBox="1"/>
          <p:nvPr/>
        </p:nvSpPr>
        <p:spPr>
          <a:xfrm>
            <a:off x="2570277" y="90348"/>
            <a:ext cx="6688887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DM Sans Bold"/>
              </a:rPr>
              <a:t>CFO Evolution – October 2025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4B458A07-9CDD-0863-A943-9439132A062F}"/>
              </a:ext>
            </a:extLst>
          </p:cNvPr>
          <p:cNvSpPr txBox="1"/>
          <p:nvPr/>
        </p:nvSpPr>
        <p:spPr>
          <a:xfrm>
            <a:off x="658981" y="127955"/>
            <a:ext cx="1826812" cy="3508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2C5FE39A-1F7E-62FA-2B68-0EFAFC103384}"/>
              </a:ext>
            </a:extLst>
          </p:cNvPr>
          <p:cNvSpPr txBox="1"/>
          <p:nvPr/>
        </p:nvSpPr>
        <p:spPr>
          <a:xfrm>
            <a:off x="658981" y="545468"/>
            <a:ext cx="1910578" cy="5303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2A2AC5E6-B527-7D88-F303-74D0E3B42448}"/>
              </a:ext>
            </a:extLst>
          </p:cNvPr>
          <p:cNvSpPr txBox="1"/>
          <p:nvPr/>
        </p:nvSpPr>
        <p:spPr>
          <a:xfrm>
            <a:off x="648742" y="1125924"/>
            <a:ext cx="1826812" cy="709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83" name="Picture 82" descr="A blue and black logo&#10;&#10;Description automatically generated">
            <a:extLst>
              <a:ext uri="{FF2B5EF4-FFF2-40B4-BE49-F238E27FC236}">
                <a16:creationId xmlns:a16="http://schemas.microsoft.com/office/drawing/2014/main" id="{762B99CE-A6B2-BE2B-47D5-8C97EBC860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5551" y="76053"/>
            <a:ext cx="1311392" cy="563127"/>
          </a:xfrm>
          <a:prstGeom prst="rect">
            <a:avLst/>
          </a:prstGeom>
        </p:spPr>
      </p:pic>
      <p:sp>
        <p:nvSpPr>
          <p:cNvPr id="95" name="TextBox 67">
            <a:extLst>
              <a:ext uri="{FF2B5EF4-FFF2-40B4-BE49-F238E27FC236}">
                <a16:creationId xmlns:a16="http://schemas.microsoft.com/office/drawing/2014/main" id="{E892E331-FEA8-E412-98F5-9C202C9918DF}"/>
              </a:ext>
            </a:extLst>
          </p:cNvPr>
          <p:cNvSpPr txBox="1"/>
          <p:nvPr/>
        </p:nvSpPr>
        <p:spPr>
          <a:xfrm>
            <a:off x="2335096" y="1351890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27" name="Group 62">
            <a:extLst>
              <a:ext uri="{FF2B5EF4-FFF2-40B4-BE49-F238E27FC236}">
                <a16:creationId xmlns:a16="http://schemas.microsoft.com/office/drawing/2014/main" id="{B9EB8A60-F8BA-7E0A-01C1-41C039C39C6C}"/>
              </a:ext>
            </a:extLst>
          </p:cNvPr>
          <p:cNvGrpSpPr/>
          <p:nvPr/>
        </p:nvGrpSpPr>
        <p:grpSpPr>
          <a:xfrm>
            <a:off x="215354" y="761185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5F4F2823-E665-DC1F-D84B-E218B8D5AD9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66A281D4-12FA-667F-3DCA-2FC8079A936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3" name="TextBox 67">
            <a:extLst>
              <a:ext uri="{FF2B5EF4-FFF2-40B4-BE49-F238E27FC236}">
                <a16:creationId xmlns:a16="http://schemas.microsoft.com/office/drawing/2014/main" id="{09DB6024-12ED-F8B8-9F87-839E0FC7B8B1}"/>
              </a:ext>
            </a:extLst>
          </p:cNvPr>
          <p:cNvSpPr txBox="1"/>
          <p:nvPr/>
        </p:nvSpPr>
        <p:spPr>
          <a:xfrm>
            <a:off x="370105" y="391140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pic>
        <p:nvPicPr>
          <p:cNvPr id="18" name="Graphic 17" descr="Chili Pepper with solid fill">
            <a:extLst>
              <a:ext uri="{FF2B5EF4-FFF2-40B4-BE49-F238E27FC236}">
                <a16:creationId xmlns:a16="http://schemas.microsoft.com/office/drawing/2014/main" id="{49365961-CEC4-086D-F322-D3B0EF8A17E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794973" y="5342610"/>
            <a:ext cx="672810" cy="672810"/>
          </a:xfrm>
          <a:prstGeom prst="rect">
            <a:avLst/>
          </a:prstGeom>
        </p:spPr>
      </p:pic>
      <p:pic>
        <p:nvPicPr>
          <p:cNvPr id="19" name="Graphic 18" descr="Chef Hat outline">
            <a:extLst>
              <a:ext uri="{FF2B5EF4-FFF2-40B4-BE49-F238E27FC236}">
                <a16:creationId xmlns:a16="http://schemas.microsoft.com/office/drawing/2014/main" id="{048FB07F-D366-2194-EB4D-01CD8127783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611651" y="4795015"/>
            <a:ext cx="793605" cy="793605"/>
          </a:xfrm>
          <a:prstGeom prst="rect">
            <a:avLst/>
          </a:prstGeom>
        </p:spPr>
      </p:pic>
      <p:pic>
        <p:nvPicPr>
          <p:cNvPr id="20" name="Graphic 19" descr="Blog with solid fill">
            <a:extLst>
              <a:ext uri="{FF2B5EF4-FFF2-40B4-BE49-F238E27FC236}">
                <a16:creationId xmlns:a16="http://schemas.microsoft.com/office/drawing/2014/main" id="{715A877F-548D-E1D3-EDEA-D49BAB54BB8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369581" y="3826188"/>
            <a:ext cx="1053648" cy="753041"/>
          </a:xfrm>
          <a:prstGeom prst="rect">
            <a:avLst/>
          </a:prstGeom>
        </p:spPr>
      </p:pic>
      <p:pic>
        <p:nvPicPr>
          <p:cNvPr id="21" name="Graphic 20" descr="Palette with solid fill">
            <a:extLst>
              <a:ext uri="{FF2B5EF4-FFF2-40B4-BE49-F238E27FC236}">
                <a16:creationId xmlns:a16="http://schemas.microsoft.com/office/drawing/2014/main" id="{46FFD053-BF56-6453-F9EB-3D727107D67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421160" y="6470964"/>
            <a:ext cx="809320" cy="914400"/>
          </a:xfrm>
          <a:prstGeom prst="rect">
            <a:avLst/>
          </a:prstGeom>
        </p:spPr>
      </p:pic>
      <p:pic>
        <p:nvPicPr>
          <p:cNvPr id="22" name="Graphic 21" descr="Paint brush outline">
            <a:extLst>
              <a:ext uri="{FF2B5EF4-FFF2-40B4-BE49-F238E27FC236}">
                <a16:creationId xmlns:a16="http://schemas.microsoft.com/office/drawing/2014/main" id="{CD1D2D1A-9E19-85A5-7FB2-6E6862BCFF55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432120" y="4728910"/>
            <a:ext cx="793605" cy="914400"/>
          </a:xfrm>
          <a:prstGeom prst="rect">
            <a:avLst/>
          </a:prstGeom>
        </p:spPr>
      </p:pic>
      <p:sp>
        <p:nvSpPr>
          <p:cNvPr id="25" name="TextBox 48">
            <a:extLst>
              <a:ext uri="{FF2B5EF4-FFF2-40B4-BE49-F238E27FC236}">
                <a16:creationId xmlns:a16="http://schemas.microsoft.com/office/drawing/2014/main" id="{BEE9DA61-E052-610F-A800-6DAB3E9BA964}"/>
              </a:ext>
            </a:extLst>
          </p:cNvPr>
          <p:cNvSpPr txBox="1"/>
          <p:nvPr/>
        </p:nvSpPr>
        <p:spPr>
          <a:xfrm rot="2700000">
            <a:off x="3232102" y="1726292"/>
            <a:ext cx="192834" cy="203164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171" name="Group 65">
            <a:extLst>
              <a:ext uri="{FF2B5EF4-FFF2-40B4-BE49-F238E27FC236}">
                <a16:creationId xmlns:a16="http://schemas.microsoft.com/office/drawing/2014/main" id="{1AB8AA7C-C1FA-100A-9112-4A870109941F}"/>
              </a:ext>
            </a:extLst>
          </p:cNvPr>
          <p:cNvGrpSpPr/>
          <p:nvPr/>
        </p:nvGrpSpPr>
        <p:grpSpPr>
          <a:xfrm>
            <a:off x="2752103" y="6066129"/>
            <a:ext cx="220832" cy="193228"/>
            <a:chOff x="46236" y="86193"/>
            <a:chExt cx="812800" cy="711200"/>
          </a:xfrm>
        </p:grpSpPr>
        <p:sp>
          <p:nvSpPr>
            <p:cNvPr id="172" name="Freeform 66">
              <a:extLst>
                <a:ext uri="{FF2B5EF4-FFF2-40B4-BE49-F238E27FC236}">
                  <a16:creationId xmlns:a16="http://schemas.microsoft.com/office/drawing/2014/main" id="{C62D81B8-D7AC-9C20-06A9-8E3308B3BBE4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3" name="TextBox 67">
              <a:extLst>
                <a:ext uri="{FF2B5EF4-FFF2-40B4-BE49-F238E27FC236}">
                  <a16:creationId xmlns:a16="http://schemas.microsoft.com/office/drawing/2014/main" id="{DC597FEE-C3F7-BD42-01EF-4C0388DD133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4" name="Group 65">
            <a:extLst>
              <a:ext uri="{FF2B5EF4-FFF2-40B4-BE49-F238E27FC236}">
                <a16:creationId xmlns:a16="http://schemas.microsoft.com/office/drawing/2014/main" id="{7AEEF639-6FFF-6F1B-E21B-1D830D17BF2F}"/>
              </a:ext>
            </a:extLst>
          </p:cNvPr>
          <p:cNvGrpSpPr/>
          <p:nvPr/>
        </p:nvGrpSpPr>
        <p:grpSpPr>
          <a:xfrm>
            <a:off x="3561316" y="1586631"/>
            <a:ext cx="220832" cy="193228"/>
            <a:chOff x="46236" y="86193"/>
            <a:chExt cx="812800" cy="711200"/>
          </a:xfrm>
        </p:grpSpPr>
        <p:sp>
          <p:nvSpPr>
            <p:cNvPr id="175" name="Freeform 66">
              <a:extLst>
                <a:ext uri="{FF2B5EF4-FFF2-40B4-BE49-F238E27FC236}">
                  <a16:creationId xmlns:a16="http://schemas.microsoft.com/office/drawing/2014/main" id="{74EA22AC-4B3F-3401-B6B1-ACC56475D83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TextBox 67">
              <a:extLst>
                <a:ext uri="{FF2B5EF4-FFF2-40B4-BE49-F238E27FC236}">
                  <a16:creationId xmlns:a16="http://schemas.microsoft.com/office/drawing/2014/main" id="{A75401AD-A993-2260-72B2-0449A1C0BD9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7" name="Group 65">
            <a:extLst>
              <a:ext uri="{FF2B5EF4-FFF2-40B4-BE49-F238E27FC236}">
                <a16:creationId xmlns:a16="http://schemas.microsoft.com/office/drawing/2014/main" id="{98A2D6E3-4371-939D-733E-3C425CC05EC1}"/>
              </a:ext>
            </a:extLst>
          </p:cNvPr>
          <p:cNvGrpSpPr/>
          <p:nvPr/>
        </p:nvGrpSpPr>
        <p:grpSpPr>
          <a:xfrm>
            <a:off x="2752103" y="1591253"/>
            <a:ext cx="220832" cy="193228"/>
            <a:chOff x="46236" y="86193"/>
            <a:chExt cx="812800" cy="711200"/>
          </a:xfrm>
        </p:grpSpPr>
        <p:sp>
          <p:nvSpPr>
            <p:cNvPr id="178" name="Freeform 66">
              <a:extLst>
                <a:ext uri="{FF2B5EF4-FFF2-40B4-BE49-F238E27FC236}">
                  <a16:creationId xmlns:a16="http://schemas.microsoft.com/office/drawing/2014/main" id="{6D4E2BE4-C3AE-B25C-99DE-E3C7E5E41EE7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9" name="TextBox 67">
              <a:extLst>
                <a:ext uri="{FF2B5EF4-FFF2-40B4-BE49-F238E27FC236}">
                  <a16:creationId xmlns:a16="http://schemas.microsoft.com/office/drawing/2014/main" id="{FF75C7EB-44D4-B9F6-B797-353B9E56997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0" name="Group 65">
            <a:extLst>
              <a:ext uri="{FF2B5EF4-FFF2-40B4-BE49-F238E27FC236}">
                <a16:creationId xmlns:a16="http://schemas.microsoft.com/office/drawing/2014/main" id="{6FF5B03B-3673-8F42-630D-EE2D289E6406}"/>
              </a:ext>
            </a:extLst>
          </p:cNvPr>
          <p:cNvGrpSpPr/>
          <p:nvPr/>
        </p:nvGrpSpPr>
        <p:grpSpPr>
          <a:xfrm>
            <a:off x="4488362" y="5075606"/>
            <a:ext cx="220832" cy="193228"/>
            <a:chOff x="46236" y="86193"/>
            <a:chExt cx="812800" cy="711200"/>
          </a:xfrm>
        </p:grpSpPr>
        <p:sp>
          <p:nvSpPr>
            <p:cNvPr id="181" name="Freeform 66">
              <a:extLst>
                <a:ext uri="{FF2B5EF4-FFF2-40B4-BE49-F238E27FC236}">
                  <a16:creationId xmlns:a16="http://schemas.microsoft.com/office/drawing/2014/main" id="{18C3B840-4E36-9EBD-2982-D78EC40B99FA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2" name="TextBox 67">
              <a:extLst>
                <a:ext uri="{FF2B5EF4-FFF2-40B4-BE49-F238E27FC236}">
                  <a16:creationId xmlns:a16="http://schemas.microsoft.com/office/drawing/2014/main" id="{65DDD0B3-6843-E262-0975-19853B4524C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3" name="Group 65">
            <a:extLst>
              <a:ext uri="{FF2B5EF4-FFF2-40B4-BE49-F238E27FC236}">
                <a16:creationId xmlns:a16="http://schemas.microsoft.com/office/drawing/2014/main" id="{3E1E6EF1-602A-E519-F25D-FA65F88C5052}"/>
              </a:ext>
            </a:extLst>
          </p:cNvPr>
          <p:cNvGrpSpPr/>
          <p:nvPr/>
        </p:nvGrpSpPr>
        <p:grpSpPr>
          <a:xfrm>
            <a:off x="4488362" y="6066129"/>
            <a:ext cx="220832" cy="193228"/>
            <a:chOff x="46236" y="86193"/>
            <a:chExt cx="812800" cy="711200"/>
          </a:xfrm>
        </p:grpSpPr>
        <p:sp>
          <p:nvSpPr>
            <p:cNvPr id="184" name="Freeform 66">
              <a:extLst>
                <a:ext uri="{FF2B5EF4-FFF2-40B4-BE49-F238E27FC236}">
                  <a16:creationId xmlns:a16="http://schemas.microsoft.com/office/drawing/2014/main" id="{20E91759-E4AE-F37A-0DD9-FCA6DFF91EE6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5" name="TextBox 67">
              <a:extLst>
                <a:ext uri="{FF2B5EF4-FFF2-40B4-BE49-F238E27FC236}">
                  <a16:creationId xmlns:a16="http://schemas.microsoft.com/office/drawing/2014/main" id="{6CF477E4-B626-15C7-4DF8-7C545A5B8C9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6" name="Group 65">
            <a:extLst>
              <a:ext uri="{FF2B5EF4-FFF2-40B4-BE49-F238E27FC236}">
                <a16:creationId xmlns:a16="http://schemas.microsoft.com/office/drawing/2014/main" id="{5C7B5AB0-EACE-314E-41D1-7591FD43DBC1}"/>
              </a:ext>
            </a:extLst>
          </p:cNvPr>
          <p:cNvGrpSpPr/>
          <p:nvPr/>
        </p:nvGrpSpPr>
        <p:grpSpPr>
          <a:xfrm>
            <a:off x="5375471" y="4518004"/>
            <a:ext cx="220832" cy="193228"/>
            <a:chOff x="46236" y="86193"/>
            <a:chExt cx="812800" cy="711200"/>
          </a:xfrm>
        </p:grpSpPr>
        <p:sp>
          <p:nvSpPr>
            <p:cNvPr id="187" name="Freeform 66">
              <a:extLst>
                <a:ext uri="{FF2B5EF4-FFF2-40B4-BE49-F238E27FC236}">
                  <a16:creationId xmlns:a16="http://schemas.microsoft.com/office/drawing/2014/main" id="{702691D3-E549-8198-73FA-8088032B4771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8" name="TextBox 67">
              <a:extLst>
                <a:ext uri="{FF2B5EF4-FFF2-40B4-BE49-F238E27FC236}">
                  <a16:creationId xmlns:a16="http://schemas.microsoft.com/office/drawing/2014/main" id="{1E2ACC6C-397B-2955-C817-991BAEE9476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9" name="Group 65">
            <a:extLst>
              <a:ext uri="{FF2B5EF4-FFF2-40B4-BE49-F238E27FC236}">
                <a16:creationId xmlns:a16="http://schemas.microsoft.com/office/drawing/2014/main" id="{E45CB7D1-1992-C8D5-F490-9039F18D9B05}"/>
              </a:ext>
            </a:extLst>
          </p:cNvPr>
          <p:cNvGrpSpPr/>
          <p:nvPr/>
        </p:nvGrpSpPr>
        <p:grpSpPr>
          <a:xfrm>
            <a:off x="4488362" y="4480784"/>
            <a:ext cx="220832" cy="193228"/>
            <a:chOff x="46236" y="86193"/>
            <a:chExt cx="812800" cy="711200"/>
          </a:xfrm>
        </p:grpSpPr>
        <p:sp>
          <p:nvSpPr>
            <p:cNvPr id="190" name="Freeform 66">
              <a:extLst>
                <a:ext uri="{FF2B5EF4-FFF2-40B4-BE49-F238E27FC236}">
                  <a16:creationId xmlns:a16="http://schemas.microsoft.com/office/drawing/2014/main" id="{B5407959-01C6-D5A1-9F59-69E0BDA351A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1" name="TextBox 67">
              <a:extLst>
                <a:ext uri="{FF2B5EF4-FFF2-40B4-BE49-F238E27FC236}">
                  <a16:creationId xmlns:a16="http://schemas.microsoft.com/office/drawing/2014/main" id="{B0C843B5-DE8E-F0BE-500A-117A9EF50D9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2" name="Group 65">
            <a:extLst>
              <a:ext uri="{FF2B5EF4-FFF2-40B4-BE49-F238E27FC236}">
                <a16:creationId xmlns:a16="http://schemas.microsoft.com/office/drawing/2014/main" id="{562D9BC9-ED28-22DE-330B-25E888A2CB9B}"/>
              </a:ext>
            </a:extLst>
          </p:cNvPr>
          <p:cNvGrpSpPr/>
          <p:nvPr/>
        </p:nvGrpSpPr>
        <p:grpSpPr>
          <a:xfrm>
            <a:off x="5375471" y="3130173"/>
            <a:ext cx="220832" cy="193228"/>
            <a:chOff x="46236" y="86193"/>
            <a:chExt cx="812800" cy="711200"/>
          </a:xfrm>
        </p:grpSpPr>
        <p:sp>
          <p:nvSpPr>
            <p:cNvPr id="193" name="Freeform 66">
              <a:extLst>
                <a:ext uri="{FF2B5EF4-FFF2-40B4-BE49-F238E27FC236}">
                  <a16:creationId xmlns:a16="http://schemas.microsoft.com/office/drawing/2014/main" id="{3D0C0A1A-AA1F-8360-D856-DCC5B63ED802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4" name="TextBox 67">
              <a:extLst>
                <a:ext uri="{FF2B5EF4-FFF2-40B4-BE49-F238E27FC236}">
                  <a16:creationId xmlns:a16="http://schemas.microsoft.com/office/drawing/2014/main" id="{FDEABEDD-58FB-EA06-5637-B7884842370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5" name="Group 65">
            <a:extLst>
              <a:ext uri="{FF2B5EF4-FFF2-40B4-BE49-F238E27FC236}">
                <a16:creationId xmlns:a16="http://schemas.microsoft.com/office/drawing/2014/main" id="{305DBBB3-FAA8-8BD4-F2C9-77F280D4461A}"/>
              </a:ext>
            </a:extLst>
          </p:cNvPr>
          <p:cNvGrpSpPr/>
          <p:nvPr/>
        </p:nvGrpSpPr>
        <p:grpSpPr>
          <a:xfrm>
            <a:off x="4488362" y="2543733"/>
            <a:ext cx="220832" cy="193228"/>
            <a:chOff x="46236" y="86193"/>
            <a:chExt cx="812800" cy="711200"/>
          </a:xfrm>
        </p:grpSpPr>
        <p:sp>
          <p:nvSpPr>
            <p:cNvPr id="196" name="Freeform 66">
              <a:extLst>
                <a:ext uri="{FF2B5EF4-FFF2-40B4-BE49-F238E27FC236}">
                  <a16:creationId xmlns:a16="http://schemas.microsoft.com/office/drawing/2014/main" id="{51CC8A2F-419D-3F84-5189-6C86D5B3EF35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7" name="TextBox 67">
              <a:extLst>
                <a:ext uri="{FF2B5EF4-FFF2-40B4-BE49-F238E27FC236}">
                  <a16:creationId xmlns:a16="http://schemas.microsoft.com/office/drawing/2014/main" id="{CA91E0E8-A72E-58B1-1524-FB4A6F18C2B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8" name="Group 65">
            <a:extLst>
              <a:ext uri="{FF2B5EF4-FFF2-40B4-BE49-F238E27FC236}">
                <a16:creationId xmlns:a16="http://schemas.microsoft.com/office/drawing/2014/main" id="{0748ED0B-030A-5062-E745-5FE2401CE704}"/>
              </a:ext>
            </a:extLst>
          </p:cNvPr>
          <p:cNvGrpSpPr/>
          <p:nvPr/>
        </p:nvGrpSpPr>
        <p:grpSpPr>
          <a:xfrm>
            <a:off x="5375471" y="4831374"/>
            <a:ext cx="220832" cy="193228"/>
            <a:chOff x="46236" y="86193"/>
            <a:chExt cx="812800" cy="711200"/>
          </a:xfrm>
        </p:grpSpPr>
        <p:sp>
          <p:nvSpPr>
            <p:cNvPr id="199" name="Freeform 66">
              <a:extLst>
                <a:ext uri="{FF2B5EF4-FFF2-40B4-BE49-F238E27FC236}">
                  <a16:creationId xmlns:a16="http://schemas.microsoft.com/office/drawing/2014/main" id="{F1452F9A-BF5E-D204-5E20-0DEF9A07056D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0" name="TextBox 67">
              <a:extLst>
                <a:ext uri="{FF2B5EF4-FFF2-40B4-BE49-F238E27FC236}">
                  <a16:creationId xmlns:a16="http://schemas.microsoft.com/office/drawing/2014/main" id="{3959237E-3CEF-02B8-5BDC-50E73962E5E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1" name="Group 65">
            <a:extLst>
              <a:ext uri="{FF2B5EF4-FFF2-40B4-BE49-F238E27FC236}">
                <a16:creationId xmlns:a16="http://schemas.microsoft.com/office/drawing/2014/main" id="{75645F2F-EC99-C6F1-5824-D5D39C3EDBF0}"/>
              </a:ext>
            </a:extLst>
          </p:cNvPr>
          <p:cNvGrpSpPr/>
          <p:nvPr/>
        </p:nvGrpSpPr>
        <p:grpSpPr>
          <a:xfrm>
            <a:off x="7423660" y="6397325"/>
            <a:ext cx="220832" cy="193228"/>
            <a:chOff x="46236" y="86193"/>
            <a:chExt cx="812800" cy="711200"/>
          </a:xfrm>
        </p:grpSpPr>
        <p:sp>
          <p:nvSpPr>
            <p:cNvPr id="202" name="Freeform 66">
              <a:extLst>
                <a:ext uri="{FF2B5EF4-FFF2-40B4-BE49-F238E27FC236}">
                  <a16:creationId xmlns:a16="http://schemas.microsoft.com/office/drawing/2014/main" id="{AC1BC08D-84A6-75D7-A991-42F124607D1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3" name="TextBox 67">
              <a:extLst>
                <a:ext uri="{FF2B5EF4-FFF2-40B4-BE49-F238E27FC236}">
                  <a16:creationId xmlns:a16="http://schemas.microsoft.com/office/drawing/2014/main" id="{7FEA4EA2-32A4-344F-F231-3DD57BC2F4B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4" name="Group 65">
            <a:extLst>
              <a:ext uri="{FF2B5EF4-FFF2-40B4-BE49-F238E27FC236}">
                <a16:creationId xmlns:a16="http://schemas.microsoft.com/office/drawing/2014/main" id="{6FB67A35-8ECA-6601-0768-EFD5BE1D1D78}"/>
              </a:ext>
            </a:extLst>
          </p:cNvPr>
          <p:cNvGrpSpPr/>
          <p:nvPr/>
        </p:nvGrpSpPr>
        <p:grpSpPr>
          <a:xfrm>
            <a:off x="7423660" y="4636792"/>
            <a:ext cx="220832" cy="193228"/>
            <a:chOff x="46236" y="86193"/>
            <a:chExt cx="812800" cy="711200"/>
          </a:xfrm>
        </p:grpSpPr>
        <p:sp>
          <p:nvSpPr>
            <p:cNvPr id="205" name="Freeform 66">
              <a:extLst>
                <a:ext uri="{FF2B5EF4-FFF2-40B4-BE49-F238E27FC236}">
                  <a16:creationId xmlns:a16="http://schemas.microsoft.com/office/drawing/2014/main" id="{8BFAA521-AB9C-DC17-FDB1-AF7414E36DB4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6" name="TextBox 67">
              <a:extLst>
                <a:ext uri="{FF2B5EF4-FFF2-40B4-BE49-F238E27FC236}">
                  <a16:creationId xmlns:a16="http://schemas.microsoft.com/office/drawing/2014/main" id="{4D11719B-1DF1-5A7E-7E88-EB3DC72F7B5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7" name="Group 65">
            <a:extLst>
              <a:ext uri="{FF2B5EF4-FFF2-40B4-BE49-F238E27FC236}">
                <a16:creationId xmlns:a16="http://schemas.microsoft.com/office/drawing/2014/main" id="{55EC8D06-65C5-36DF-1D13-E67AE9D247B3}"/>
              </a:ext>
            </a:extLst>
          </p:cNvPr>
          <p:cNvGrpSpPr/>
          <p:nvPr/>
        </p:nvGrpSpPr>
        <p:grpSpPr>
          <a:xfrm>
            <a:off x="7423660" y="1621636"/>
            <a:ext cx="220832" cy="193228"/>
            <a:chOff x="46236" y="86193"/>
            <a:chExt cx="812800" cy="711200"/>
          </a:xfrm>
        </p:grpSpPr>
        <p:sp>
          <p:nvSpPr>
            <p:cNvPr id="208" name="Freeform 66">
              <a:extLst>
                <a:ext uri="{FF2B5EF4-FFF2-40B4-BE49-F238E27FC236}">
                  <a16:creationId xmlns:a16="http://schemas.microsoft.com/office/drawing/2014/main" id="{7F985D74-0B7A-501B-C036-6D239174559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9" name="TextBox 67">
              <a:extLst>
                <a:ext uri="{FF2B5EF4-FFF2-40B4-BE49-F238E27FC236}">
                  <a16:creationId xmlns:a16="http://schemas.microsoft.com/office/drawing/2014/main" id="{8C493C3D-3573-F058-2BA2-AC1330BAB62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0" name="Group 65">
            <a:extLst>
              <a:ext uri="{FF2B5EF4-FFF2-40B4-BE49-F238E27FC236}">
                <a16:creationId xmlns:a16="http://schemas.microsoft.com/office/drawing/2014/main" id="{2928DC0E-1874-D728-2B19-180D2A3E689E}"/>
              </a:ext>
            </a:extLst>
          </p:cNvPr>
          <p:cNvGrpSpPr/>
          <p:nvPr/>
        </p:nvGrpSpPr>
        <p:grpSpPr>
          <a:xfrm>
            <a:off x="9653145" y="4695323"/>
            <a:ext cx="220832" cy="193228"/>
            <a:chOff x="46236" y="86193"/>
            <a:chExt cx="812800" cy="711200"/>
          </a:xfrm>
        </p:grpSpPr>
        <p:sp>
          <p:nvSpPr>
            <p:cNvPr id="211" name="Freeform 66">
              <a:extLst>
                <a:ext uri="{FF2B5EF4-FFF2-40B4-BE49-F238E27FC236}">
                  <a16:creationId xmlns:a16="http://schemas.microsoft.com/office/drawing/2014/main" id="{710E8DDC-C7C7-5C75-9506-8637F5D632F1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2" name="TextBox 67">
              <a:extLst>
                <a:ext uri="{FF2B5EF4-FFF2-40B4-BE49-F238E27FC236}">
                  <a16:creationId xmlns:a16="http://schemas.microsoft.com/office/drawing/2014/main" id="{7BB398BB-8CB1-530F-D682-C06FA71A18E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3" name="Group 65">
            <a:extLst>
              <a:ext uri="{FF2B5EF4-FFF2-40B4-BE49-F238E27FC236}">
                <a16:creationId xmlns:a16="http://schemas.microsoft.com/office/drawing/2014/main" id="{CEB1F261-F753-D8B6-D191-E1CC154CA08C}"/>
              </a:ext>
            </a:extLst>
          </p:cNvPr>
          <p:cNvGrpSpPr/>
          <p:nvPr/>
        </p:nvGrpSpPr>
        <p:grpSpPr>
          <a:xfrm>
            <a:off x="9602358" y="3585022"/>
            <a:ext cx="220832" cy="193228"/>
            <a:chOff x="46236" y="86193"/>
            <a:chExt cx="812800" cy="711200"/>
          </a:xfrm>
        </p:grpSpPr>
        <p:sp>
          <p:nvSpPr>
            <p:cNvPr id="214" name="Freeform 66">
              <a:extLst>
                <a:ext uri="{FF2B5EF4-FFF2-40B4-BE49-F238E27FC236}">
                  <a16:creationId xmlns:a16="http://schemas.microsoft.com/office/drawing/2014/main" id="{2FE7CE5C-BC36-6EC5-7BE8-43D5A618F360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5" name="TextBox 67">
              <a:extLst>
                <a:ext uri="{FF2B5EF4-FFF2-40B4-BE49-F238E27FC236}">
                  <a16:creationId xmlns:a16="http://schemas.microsoft.com/office/drawing/2014/main" id="{7388A97A-7377-350A-648F-21A1B0B0AC4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6" name="Group 65">
            <a:extLst>
              <a:ext uri="{FF2B5EF4-FFF2-40B4-BE49-F238E27FC236}">
                <a16:creationId xmlns:a16="http://schemas.microsoft.com/office/drawing/2014/main" id="{EE1255B7-1A89-FE23-F5C0-6437D003A487}"/>
              </a:ext>
            </a:extLst>
          </p:cNvPr>
          <p:cNvGrpSpPr/>
          <p:nvPr/>
        </p:nvGrpSpPr>
        <p:grpSpPr>
          <a:xfrm>
            <a:off x="9640240" y="1641306"/>
            <a:ext cx="220832" cy="193228"/>
            <a:chOff x="46236" y="86193"/>
            <a:chExt cx="812800" cy="711200"/>
          </a:xfrm>
        </p:grpSpPr>
        <p:sp>
          <p:nvSpPr>
            <p:cNvPr id="217" name="Freeform 66">
              <a:extLst>
                <a:ext uri="{FF2B5EF4-FFF2-40B4-BE49-F238E27FC236}">
                  <a16:creationId xmlns:a16="http://schemas.microsoft.com/office/drawing/2014/main" id="{AA6BA6F5-A5CB-E7A2-24CD-19EF74B8CB4E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8" name="TextBox 67">
              <a:extLst>
                <a:ext uri="{FF2B5EF4-FFF2-40B4-BE49-F238E27FC236}">
                  <a16:creationId xmlns:a16="http://schemas.microsoft.com/office/drawing/2014/main" id="{8DA64575-B768-8DD4-3B9C-1B681944218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9" name="Group 65">
            <a:extLst>
              <a:ext uri="{FF2B5EF4-FFF2-40B4-BE49-F238E27FC236}">
                <a16:creationId xmlns:a16="http://schemas.microsoft.com/office/drawing/2014/main" id="{91BB12E1-F4F9-E05E-D540-F3CE0C14CDBC}"/>
              </a:ext>
            </a:extLst>
          </p:cNvPr>
          <p:cNvGrpSpPr/>
          <p:nvPr/>
        </p:nvGrpSpPr>
        <p:grpSpPr>
          <a:xfrm>
            <a:off x="8565062" y="1630651"/>
            <a:ext cx="220832" cy="193228"/>
            <a:chOff x="46236" y="86193"/>
            <a:chExt cx="812800" cy="711200"/>
          </a:xfrm>
        </p:grpSpPr>
        <p:sp>
          <p:nvSpPr>
            <p:cNvPr id="220" name="Freeform 66">
              <a:extLst>
                <a:ext uri="{FF2B5EF4-FFF2-40B4-BE49-F238E27FC236}">
                  <a16:creationId xmlns:a16="http://schemas.microsoft.com/office/drawing/2014/main" id="{B8D8415E-75CD-F700-2650-D514B0C3D4F4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1" name="TextBox 67">
              <a:extLst>
                <a:ext uri="{FF2B5EF4-FFF2-40B4-BE49-F238E27FC236}">
                  <a16:creationId xmlns:a16="http://schemas.microsoft.com/office/drawing/2014/main" id="{96FDD790-2CF9-44D4-7B2D-FDE3039EDCE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2" name="Group 62">
            <a:extLst>
              <a:ext uri="{FF2B5EF4-FFF2-40B4-BE49-F238E27FC236}">
                <a16:creationId xmlns:a16="http://schemas.microsoft.com/office/drawing/2014/main" id="{A0611DB4-E242-3E25-969F-CE0840593A94}"/>
              </a:ext>
            </a:extLst>
          </p:cNvPr>
          <p:cNvGrpSpPr/>
          <p:nvPr/>
        </p:nvGrpSpPr>
        <p:grpSpPr>
          <a:xfrm>
            <a:off x="3517252" y="5231614"/>
            <a:ext cx="242972" cy="242972"/>
            <a:chOff x="0" y="0"/>
            <a:chExt cx="812800" cy="812800"/>
          </a:xfrm>
        </p:grpSpPr>
        <p:sp>
          <p:nvSpPr>
            <p:cNvPr id="223" name="Freeform 63">
              <a:extLst>
                <a:ext uri="{FF2B5EF4-FFF2-40B4-BE49-F238E27FC236}">
                  <a16:creationId xmlns:a16="http://schemas.microsoft.com/office/drawing/2014/main" id="{BDA8F485-A559-2EFE-EE6F-796304511E9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4" name="TextBox 64">
              <a:extLst>
                <a:ext uri="{FF2B5EF4-FFF2-40B4-BE49-F238E27FC236}">
                  <a16:creationId xmlns:a16="http://schemas.microsoft.com/office/drawing/2014/main" id="{50074835-BF49-E5CB-AF8D-DD88A5E6213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5" name="Group 62">
            <a:extLst>
              <a:ext uri="{FF2B5EF4-FFF2-40B4-BE49-F238E27FC236}">
                <a16:creationId xmlns:a16="http://schemas.microsoft.com/office/drawing/2014/main" id="{9F790900-6AE1-5034-62C7-F09BE6D91802}"/>
              </a:ext>
            </a:extLst>
          </p:cNvPr>
          <p:cNvGrpSpPr/>
          <p:nvPr/>
        </p:nvGrpSpPr>
        <p:grpSpPr>
          <a:xfrm>
            <a:off x="3821956" y="1561759"/>
            <a:ext cx="242972" cy="242972"/>
            <a:chOff x="0" y="0"/>
            <a:chExt cx="812800" cy="812800"/>
          </a:xfrm>
        </p:grpSpPr>
        <p:sp>
          <p:nvSpPr>
            <p:cNvPr id="226" name="Freeform 63">
              <a:extLst>
                <a:ext uri="{FF2B5EF4-FFF2-40B4-BE49-F238E27FC236}">
                  <a16:creationId xmlns:a16="http://schemas.microsoft.com/office/drawing/2014/main" id="{51AE3980-E567-D379-B2EC-0560CA50F1E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7" name="TextBox 64">
              <a:extLst>
                <a:ext uri="{FF2B5EF4-FFF2-40B4-BE49-F238E27FC236}">
                  <a16:creationId xmlns:a16="http://schemas.microsoft.com/office/drawing/2014/main" id="{D9B7F273-ECDC-74BB-B192-06CBB2A66E1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28" name="Group 62">
            <a:extLst>
              <a:ext uri="{FF2B5EF4-FFF2-40B4-BE49-F238E27FC236}">
                <a16:creationId xmlns:a16="http://schemas.microsoft.com/office/drawing/2014/main" id="{A25CB628-5B04-8CAA-5413-DB52B1CF7014}"/>
              </a:ext>
            </a:extLst>
          </p:cNvPr>
          <p:cNvGrpSpPr/>
          <p:nvPr/>
        </p:nvGrpSpPr>
        <p:grpSpPr>
          <a:xfrm>
            <a:off x="2959127" y="1573591"/>
            <a:ext cx="242972" cy="242972"/>
            <a:chOff x="0" y="0"/>
            <a:chExt cx="812800" cy="812800"/>
          </a:xfrm>
        </p:grpSpPr>
        <p:sp>
          <p:nvSpPr>
            <p:cNvPr id="229" name="Freeform 63">
              <a:extLst>
                <a:ext uri="{FF2B5EF4-FFF2-40B4-BE49-F238E27FC236}">
                  <a16:creationId xmlns:a16="http://schemas.microsoft.com/office/drawing/2014/main" id="{AF001577-B117-8EDB-8FC5-4ACD894060F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0" name="TextBox 64">
              <a:extLst>
                <a:ext uri="{FF2B5EF4-FFF2-40B4-BE49-F238E27FC236}">
                  <a16:creationId xmlns:a16="http://schemas.microsoft.com/office/drawing/2014/main" id="{85957312-44A8-9A7C-F460-EBA6F8DE90F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31" name="Group 62">
            <a:extLst>
              <a:ext uri="{FF2B5EF4-FFF2-40B4-BE49-F238E27FC236}">
                <a16:creationId xmlns:a16="http://schemas.microsoft.com/office/drawing/2014/main" id="{A02DF0E6-7353-E131-92DE-5F2DEDFEC4AF}"/>
              </a:ext>
            </a:extLst>
          </p:cNvPr>
          <p:cNvGrpSpPr/>
          <p:nvPr/>
        </p:nvGrpSpPr>
        <p:grpSpPr>
          <a:xfrm>
            <a:off x="3439830" y="6041257"/>
            <a:ext cx="242972" cy="242972"/>
            <a:chOff x="0" y="0"/>
            <a:chExt cx="812800" cy="812800"/>
          </a:xfrm>
        </p:grpSpPr>
        <p:sp>
          <p:nvSpPr>
            <p:cNvPr id="232" name="Freeform 63">
              <a:extLst>
                <a:ext uri="{FF2B5EF4-FFF2-40B4-BE49-F238E27FC236}">
                  <a16:creationId xmlns:a16="http://schemas.microsoft.com/office/drawing/2014/main" id="{1EDF8E4A-48CE-6DB4-786F-728ECAC56F4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3" name="TextBox 64">
              <a:extLst>
                <a:ext uri="{FF2B5EF4-FFF2-40B4-BE49-F238E27FC236}">
                  <a16:creationId xmlns:a16="http://schemas.microsoft.com/office/drawing/2014/main" id="{80DB6F97-087E-3F02-6C25-AA23970B5F5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34" name="Group 62">
            <a:extLst>
              <a:ext uri="{FF2B5EF4-FFF2-40B4-BE49-F238E27FC236}">
                <a16:creationId xmlns:a16="http://schemas.microsoft.com/office/drawing/2014/main" id="{872BA9C2-BDB9-DF2C-56D0-8753CC5BF98E}"/>
              </a:ext>
            </a:extLst>
          </p:cNvPr>
          <p:cNvGrpSpPr/>
          <p:nvPr/>
        </p:nvGrpSpPr>
        <p:grpSpPr>
          <a:xfrm>
            <a:off x="5652404" y="4493132"/>
            <a:ext cx="242972" cy="242972"/>
            <a:chOff x="0" y="0"/>
            <a:chExt cx="812800" cy="812800"/>
          </a:xfrm>
        </p:grpSpPr>
        <p:sp>
          <p:nvSpPr>
            <p:cNvPr id="235" name="Freeform 63">
              <a:extLst>
                <a:ext uri="{FF2B5EF4-FFF2-40B4-BE49-F238E27FC236}">
                  <a16:creationId xmlns:a16="http://schemas.microsoft.com/office/drawing/2014/main" id="{DFF47DC3-8C71-394D-5AA7-3D257C3F624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6" name="TextBox 64">
              <a:extLst>
                <a:ext uri="{FF2B5EF4-FFF2-40B4-BE49-F238E27FC236}">
                  <a16:creationId xmlns:a16="http://schemas.microsoft.com/office/drawing/2014/main" id="{BF823F20-5F35-397E-4CE0-90DE58A3C3E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37" name="Group 62">
            <a:extLst>
              <a:ext uri="{FF2B5EF4-FFF2-40B4-BE49-F238E27FC236}">
                <a16:creationId xmlns:a16="http://schemas.microsoft.com/office/drawing/2014/main" id="{1752409D-89B0-CD97-AE04-2AC43CC334C3}"/>
              </a:ext>
            </a:extLst>
          </p:cNvPr>
          <p:cNvGrpSpPr/>
          <p:nvPr/>
        </p:nvGrpSpPr>
        <p:grpSpPr>
          <a:xfrm>
            <a:off x="5085736" y="2540435"/>
            <a:ext cx="242972" cy="242972"/>
            <a:chOff x="0" y="0"/>
            <a:chExt cx="812800" cy="812800"/>
          </a:xfrm>
        </p:grpSpPr>
        <p:sp>
          <p:nvSpPr>
            <p:cNvPr id="238" name="Freeform 63">
              <a:extLst>
                <a:ext uri="{FF2B5EF4-FFF2-40B4-BE49-F238E27FC236}">
                  <a16:creationId xmlns:a16="http://schemas.microsoft.com/office/drawing/2014/main" id="{1FEF0747-68F7-43FE-2A2C-C99D950403C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9" name="TextBox 64">
              <a:extLst>
                <a:ext uri="{FF2B5EF4-FFF2-40B4-BE49-F238E27FC236}">
                  <a16:creationId xmlns:a16="http://schemas.microsoft.com/office/drawing/2014/main" id="{F145F176-E2AB-D081-E44D-C6A65300F94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0" name="Group 62">
            <a:extLst>
              <a:ext uri="{FF2B5EF4-FFF2-40B4-BE49-F238E27FC236}">
                <a16:creationId xmlns:a16="http://schemas.microsoft.com/office/drawing/2014/main" id="{76C0D286-E4E9-63D3-2DCE-3585E7EE32DB}"/>
              </a:ext>
            </a:extLst>
          </p:cNvPr>
          <p:cNvGrpSpPr/>
          <p:nvPr/>
        </p:nvGrpSpPr>
        <p:grpSpPr>
          <a:xfrm>
            <a:off x="5653927" y="3115956"/>
            <a:ext cx="242972" cy="242972"/>
            <a:chOff x="0" y="0"/>
            <a:chExt cx="812800" cy="812800"/>
          </a:xfrm>
        </p:grpSpPr>
        <p:sp>
          <p:nvSpPr>
            <p:cNvPr id="241" name="Freeform 63">
              <a:extLst>
                <a:ext uri="{FF2B5EF4-FFF2-40B4-BE49-F238E27FC236}">
                  <a16:creationId xmlns:a16="http://schemas.microsoft.com/office/drawing/2014/main" id="{6CB27FE2-356F-5A5D-1597-576F2A3B0A2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2" name="TextBox 64">
              <a:extLst>
                <a:ext uri="{FF2B5EF4-FFF2-40B4-BE49-F238E27FC236}">
                  <a16:creationId xmlns:a16="http://schemas.microsoft.com/office/drawing/2014/main" id="{6A9A012A-57E3-0F5D-FFBD-3C0D78EB0AE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3" name="Group 62">
            <a:extLst>
              <a:ext uri="{FF2B5EF4-FFF2-40B4-BE49-F238E27FC236}">
                <a16:creationId xmlns:a16="http://schemas.microsoft.com/office/drawing/2014/main" id="{83FD40F2-D1AB-B11C-F571-9CF61F1597C4}"/>
              </a:ext>
            </a:extLst>
          </p:cNvPr>
          <p:cNvGrpSpPr/>
          <p:nvPr/>
        </p:nvGrpSpPr>
        <p:grpSpPr>
          <a:xfrm>
            <a:off x="6717366" y="1598446"/>
            <a:ext cx="242972" cy="242972"/>
            <a:chOff x="0" y="0"/>
            <a:chExt cx="812800" cy="812800"/>
          </a:xfrm>
        </p:grpSpPr>
        <p:sp>
          <p:nvSpPr>
            <p:cNvPr id="244" name="Freeform 63">
              <a:extLst>
                <a:ext uri="{FF2B5EF4-FFF2-40B4-BE49-F238E27FC236}">
                  <a16:creationId xmlns:a16="http://schemas.microsoft.com/office/drawing/2014/main" id="{0B4F33D2-0EDE-FCFE-FA7C-D71AEC31C97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5" name="TextBox 64">
              <a:extLst>
                <a:ext uri="{FF2B5EF4-FFF2-40B4-BE49-F238E27FC236}">
                  <a16:creationId xmlns:a16="http://schemas.microsoft.com/office/drawing/2014/main" id="{CA61BBF4-E64B-1FE1-2A6E-7C5C912BC79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6" name="Group 62">
            <a:extLst>
              <a:ext uri="{FF2B5EF4-FFF2-40B4-BE49-F238E27FC236}">
                <a16:creationId xmlns:a16="http://schemas.microsoft.com/office/drawing/2014/main" id="{CEDBAE84-0E29-23F5-9243-69458E00EEA5}"/>
              </a:ext>
            </a:extLst>
          </p:cNvPr>
          <p:cNvGrpSpPr/>
          <p:nvPr/>
        </p:nvGrpSpPr>
        <p:grpSpPr>
          <a:xfrm>
            <a:off x="8270713" y="4666180"/>
            <a:ext cx="242972" cy="242972"/>
            <a:chOff x="0" y="0"/>
            <a:chExt cx="812800" cy="812800"/>
          </a:xfrm>
        </p:grpSpPr>
        <p:sp>
          <p:nvSpPr>
            <p:cNvPr id="247" name="Freeform 63">
              <a:extLst>
                <a:ext uri="{FF2B5EF4-FFF2-40B4-BE49-F238E27FC236}">
                  <a16:creationId xmlns:a16="http://schemas.microsoft.com/office/drawing/2014/main" id="{F226B002-BC81-0030-B6AF-7280BFB8EFE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8" name="TextBox 64">
              <a:extLst>
                <a:ext uri="{FF2B5EF4-FFF2-40B4-BE49-F238E27FC236}">
                  <a16:creationId xmlns:a16="http://schemas.microsoft.com/office/drawing/2014/main" id="{99E87708-8E8A-A078-0E38-E51C53764CA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9" name="Group 62">
            <a:extLst>
              <a:ext uri="{FF2B5EF4-FFF2-40B4-BE49-F238E27FC236}">
                <a16:creationId xmlns:a16="http://schemas.microsoft.com/office/drawing/2014/main" id="{A2E19132-99A9-8DEB-0F73-DA69D6E70039}"/>
              </a:ext>
            </a:extLst>
          </p:cNvPr>
          <p:cNvGrpSpPr/>
          <p:nvPr/>
        </p:nvGrpSpPr>
        <p:grpSpPr>
          <a:xfrm>
            <a:off x="8160153" y="6361325"/>
            <a:ext cx="242972" cy="242972"/>
            <a:chOff x="0" y="0"/>
            <a:chExt cx="812800" cy="812800"/>
          </a:xfrm>
        </p:grpSpPr>
        <p:sp>
          <p:nvSpPr>
            <p:cNvPr id="250" name="Freeform 63">
              <a:extLst>
                <a:ext uri="{FF2B5EF4-FFF2-40B4-BE49-F238E27FC236}">
                  <a16:creationId xmlns:a16="http://schemas.microsoft.com/office/drawing/2014/main" id="{DA0CB45F-2EFF-EAD9-946B-B7C49F9E8C4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1" name="TextBox 64">
              <a:extLst>
                <a:ext uri="{FF2B5EF4-FFF2-40B4-BE49-F238E27FC236}">
                  <a16:creationId xmlns:a16="http://schemas.microsoft.com/office/drawing/2014/main" id="{AAFBA017-151E-035B-2C4A-345EB6A6517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2" name="Group 62">
            <a:extLst>
              <a:ext uri="{FF2B5EF4-FFF2-40B4-BE49-F238E27FC236}">
                <a16:creationId xmlns:a16="http://schemas.microsoft.com/office/drawing/2014/main" id="{30D1D6F3-4EF4-7824-054F-B612E890E157}"/>
              </a:ext>
            </a:extLst>
          </p:cNvPr>
          <p:cNvGrpSpPr/>
          <p:nvPr/>
        </p:nvGrpSpPr>
        <p:grpSpPr>
          <a:xfrm>
            <a:off x="8851233" y="1625775"/>
            <a:ext cx="242972" cy="242972"/>
            <a:chOff x="0" y="0"/>
            <a:chExt cx="812800" cy="812800"/>
          </a:xfrm>
        </p:grpSpPr>
        <p:sp>
          <p:nvSpPr>
            <p:cNvPr id="253" name="Freeform 63">
              <a:extLst>
                <a:ext uri="{FF2B5EF4-FFF2-40B4-BE49-F238E27FC236}">
                  <a16:creationId xmlns:a16="http://schemas.microsoft.com/office/drawing/2014/main" id="{ECCD2FB5-DCB8-1985-5C7C-ABCC0196F11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4" name="TextBox 64">
              <a:extLst>
                <a:ext uri="{FF2B5EF4-FFF2-40B4-BE49-F238E27FC236}">
                  <a16:creationId xmlns:a16="http://schemas.microsoft.com/office/drawing/2014/main" id="{EA39ABEA-074F-1D65-16C7-F932D3CD688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5" name="Group 62">
            <a:extLst>
              <a:ext uri="{FF2B5EF4-FFF2-40B4-BE49-F238E27FC236}">
                <a16:creationId xmlns:a16="http://schemas.microsoft.com/office/drawing/2014/main" id="{4004077A-086D-C139-3C03-D72A12E6A70A}"/>
              </a:ext>
            </a:extLst>
          </p:cNvPr>
          <p:cNvGrpSpPr/>
          <p:nvPr/>
        </p:nvGrpSpPr>
        <p:grpSpPr>
          <a:xfrm>
            <a:off x="5053113" y="5075606"/>
            <a:ext cx="242972" cy="242972"/>
            <a:chOff x="0" y="0"/>
            <a:chExt cx="812800" cy="812800"/>
          </a:xfrm>
        </p:grpSpPr>
        <p:sp>
          <p:nvSpPr>
            <p:cNvPr id="256" name="Freeform 63">
              <a:extLst>
                <a:ext uri="{FF2B5EF4-FFF2-40B4-BE49-F238E27FC236}">
                  <a16:creationId xmlns:a16="http://schemas.microsoft.com/office/drawing/2014/main" id="{5807DE46-5356-7261-D295-9E6701FBC59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7" name="TextBox 64">
              <a:extLst>
                <a:ext uri="{FF2B5EF4-FFF2-40B4-BE49-F238E27FC236}">
                  <a16:creationId xmlns:a16="http://schemas.microsoft.com/office/drawing/2014/main" id="{2EF1ADD8-6591-367F-2F59-922D3074EF7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8" name="Group 62">
            <a:extLst>
              <a:ext uri="{FF2B5EF4-FFF2-40B4-BE49-F238E27FC236}">
                <a16:creationId xmlns:a16="http://schemas.microsoft.com/office/drawing/2014/main" id="{64786474-880A-20B9-0E43-76A6E26DAA8D}"/>
              </a:ext>
            </a:extLst>
          </p:cNvPr>
          <p:cNvGrpSpPr/>
          <p:nvPr/>
        </p:nvGrpSpPr>
        <p:grpSpPr>
          <a:xfrm>
            <a:off x="9923413" y="4670451"/>
            <a:ext cx="242972" cy="242972"/>
            <a:chOff x="0" y="0"/>
            <a:chExt cx="812800" cy="812800"/>
          </a:xfrm>
        </p:grpSpPr>
        <p:sp>
          <p:nvSpPr>
            <p:cNvPr id="259" name="Freeform 63">
              <a:extLst>
                <a:ext uri="{FF2B5EF4-FFF2-40B4-BE49-F238E27FC236}">
                  <a16:creationId xmlns:a16="http://schemas.microsoft.com/office/drawing/2014/main" id="{AA221B4F-6530-D695-BC22-3B37EEEF88C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0" name="TextBox 64">
              <a:extLst>
                <a:ext uri="{FF2B5EF4-FFF2-40B4-BE49-F238E27FC236}">
                  <a16:creationId xmlns:a16="http://schemas.microsoft.com/office/drawing/2014/main" id="{81CCE842-361F-4EC3-3E2E-3DE854381BE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61" name="Group 65">
            <a:extLst>
              <a:ext uri="{FF2B5EF4-FFF2-40B4-BE49-F238E27FC236}">
                <a16:creationId xmlns:a16="http://schemas.microsoft.com/office/drawing/2014/main" id="{E7CE9A97-5122-E66F-1D43-4EA9B75D5F99}"/>
              </a:ext>
            </a:extLst>
          </p:cNvPr>
          <p:cNvGrpSpPr/>
          <p:nvPr/>
        </p:nvGrpSpPr>
        <p:grpSpPr>
          <a:xfrm>
            <a:off x="6430688" y="1616180"/>
            <a:ext cx="220832" cy="193228"/>
            <a:chOff x="46236" y="86193"/>
            <a:chExt cx="812800" cy="711200"/>
          </a:xfrm>
        </p:grpSpPr>
        <p:sp>
          <p:nvSpPr>
            <p:cNvPr id="262" name="Freeform 66">
              <a:extLst>
                <a:ext uri="{FF2B5EF4-FFF2-40B4-BE49-F238E27FC236}">
                  <a16:creationId xmlns:a16="http://schemas.microsoft.com/office/drawing/2014/main" id="{5B04DC80-14F9-53A0-A486-D1FDD4415031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3" name="TextBox 67">
              <a:extLst>
                <a:ext uri="{FF2B5EF4-FFF2-40B4-BE49-F238E27FC236}">
                  <a16:creationId xmlns:a16="http://schemas.microsoft.com/office/drawing/2014/main" id="{4AD32D7C-EB08-FF10-95F4-FC8D99EC371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64" name="Group 46">
            <a:extLst>
              <a:ext uri="{FF2B5EF4-FFF2-40B4-BE49-F238E27FC236}">
                <a16:creationId xmlns:a16="http://schemas.microsoft.com/office/drawing/2014/main" id="{5A65D70A-867A-0D41-598D-CEAEAD940FBC}"/>
              </a:ext>
            </a:extLst>
          </p:cNvPr>
          <p:cNvGrpSpPr/>
          <p:nvPr/>
        </p:nvGrpSpPr>
        <p:grpSpPr>
          <a:xfrm rot="2700000">
            <a:off x="4094596" y="6039608"/>
            <a:ext cx="293842" cy="293842"/>
            <a:chOff x="0" y="-3"/>
            <a:chExt cx="812800" cy="812799"/>
          </a:xfrm>
        </p:grpSpPr>
        <p:sp>
          <p:nvSpPr>
            <p:cNvPr id="265" name="Freeform 47">
              <a:extLst>
                <a:ext uri="{FF2B5EF4-FFF2-40B4-BE49-F238E27FC236}">
                  <a16:creationId xmlns:a16="http://schemas.microsoft.com/office/drawing/2014/main" id="{CBCC7EAB-AC1C-C1A8-37D6-471DE1CC680A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6" name="TextBox 48">
              <a:extLst>
                <a:ext uri="{FF2B5EF4-FFF2-40B4-BE49-F238E27FC236}">
                  <a16:creationId xmlns:a16="http://schemas.microsoft.com/office/drawing/2014/main" id="{EB8E78DA-865B-6DBA-B023-B8D423DA892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67" name="Group 46">
            <a:extLst>
              <a:ext uri="{FF2B5EF4-FFF2-40B4-BE49-F238E27FC236}">
                <a16:creationId xmlns:a16="http://schemas.microsoft.com/office/drawing/2014/main" id="{110F97E2-89A8-9205-6AC6-A1C92EA213A8}"/>
              </a:ext>
            </a:extLst>
          </p:cNvPr>
          <p:cNvGrpSpPr/>
          <p:nvPr/>
        </p:nvGrpSpPr>
        <p:grpSpPr>
          <a:xfrm rot="2700000">
            <a:off x="3182288" y="1541718"/>
            <a:ext cx="293842" cy="293842"/>
            <a:chOff x="0" y="-3"/>
            <a:chExt cx="812800" cy="812799"/>
          </a:xfrm>
        </p:grpSpPr>
        <p:sp>
          <p:nvSpPr>
            <p:cNvPr id="268" name="Freeform 47">
              <a:extLst>
                <a:ext uri="{FF2B5EF4-FFF2-40B4-BE49-F238E27FC236}">
                  <a16:creationId xmlns:a16="http://schemas.microsoft.com/office/drawing/2014/main" id="{A9900E43-62FF-1269-DDE9-50A9C8FBC16C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9" name="TextBox 48">
              <a:extLst>
                <a:ext uri="{FF2B5EF4-FFF2-40B4-BE49-F238E27FC236}">
                  <a16:creationId xmlns:a16="http://schemas.microsoft.com/office/drawing/2014/main" id="{64646146-B31C-F002-69E3-5004B3E5E81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0" name="Group 46">
            <a:extLst>
              <a:ext uri="{FF2B5EF4-FFF2-40B4-BE49-F238E27FC236}">
                <a16:creationId xmlns:a16="http://schemas.microsoft.com/office/drawing/2014/main" id="{68FEFBD7-1C8B-2093-CEDE-033C6D559218}"/>
              </a:ext>
            </a:extLst>
          </p:cNvPr>
          <p:cNvGrpSpPr/>
          <p:nvPr/>
        </p:nvGrpSpPr>
        <p:grpSpPr>
          <a:xfrm rot="2700000">
            <a:off x="4094597" y="1531040"/>
            <a:ext cx="293842" cy="293842"/>
            <a:chOff x="0" y="-3"/>
            <a:chExt cx="812800" cy="812799"/>
          </a:xfrm>
        </p:grpSpPr>
        <p:sp>
          <p:nvSpPr>
            <p:cNvPr id="271" name="Freeform 47">
              <a:extLst>
                <a:ext uri="{FF2B5EF4-FFF2-40B4-BE49-F238E27FC236}">
                  <a16:creationId xmlns:a16="http://schemas.microsoft.com/office/drawing/2014/main" id="{4F60018B-A00F-F08F-50A5-5357EEC50D28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2" name="TextBox 48">
              <a:extLst>
                <a:ext uri="{FF2B5EF4-FFF2-40B4-BE49-F238E27FC236}">
                  <a16:creationId xmlns:a16="http://schemas.microsoft.com/office/drawing/2014/main" id="{33E77BD1-271E-9026-D20B-8ABA9023219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3" name="Group 46">
            <a:extLst>
              <a:ext uri="{FF2B5EF4-FFF2-40B4-BE49-F238E27FC236}">
                <a16:creationId xmlns:a16="http://schemas.microsoft.com/office/drawing/2014/main" id="{91DA5EDF-96A0-7E98-ACA4-0323614735DD}"/>
              </a:ext>
            </a:extLst>
          </p:cNvPr>
          <p:cNvGrpSpPr/>
          <p:nvPr/>
        </p:nvGrpSpPr>
        <p:grpSpPr>
          <a:xfrm rot="2700000">
            <a:off x="4738584" y="2493426"/>
            <a:ext cx="293842" cy="293842"/>
            <a:chOff x="0" y="-3"/>
            <a:chExt cx="812800" cy="812799"/>
          </a:xfrm>
        </p:grpSpPr>
        <p:sp>
          <p:nvSpPr>
            <p:cNvPr id="274" name="Freeform 47">
              <a:extLst>
                <a:ext uri="{FF2B5EF4-FFF2-40B4-BE49-F238E27FC236}">
                  <a16:creationId xmlns:a16="http://schemas.microsoft.com/office/drawing/2014/main" id="{D0824019-D8B9-B79C-663C-5EBC3F402B8B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5" name="TextBox 48">
              <a:extLst>
                <a:ext uri="{FF2B5EF4-FFF2-40B4-BE49-F238E27FC236}">
                  <a16:creationId xmlns:a16="http://schemas.microsoft.com/office/drawing/2014/main" id="{A1895956-3CDE-1FE8-59B2-C016B66BFC9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6" name="Group 46">
            <a:extLst>
              <a:ext uri="{FF2B5EF4-FFF2-40B4-BE49-F238E27FC236}">
                <a16:creationId xmlns:a16="http://schemas.microsoft.com/office/drawing/2014/main" id="{E6C83C64-01AE-8DE6-7ECA-6F9F8587BB1D}"/>
              </a:ext>
            </a:extLst>
          </p:cNvPr>
          <p:cNvGrpSpPr/>
          <p:nvPr/>
        </p:nvGrpSpPr>
        <p:grpSpPr>
          <a:xfrm rot="2700000">
            <a:off x="5620802" y="4794263"/>
            <a:ext cx="293842" cy="293842"/>
            <a:chOff x="0" y="-3"/>
            <a:chExt cx="812800" cy="812799"/>
          </a:xfrm>
        </p:grpSpPr>
        <p:sp>
          <p:nvSpPr>
            <p:cNvPr id="277" name="Freeform 47">
              <a:extLst>
                <a:ext uri="{FF2B5EF4-FFF2-40B4-BE49-F238E27FC236}">
                  <a16:creationId xmlns:a16="http://schemas.microsoft.com/office/drawing/2014/main" id="{71A6563B-0E9A-9DE6-C4FC-9C4E50EFD05B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8" name="TextBox 48">
              <a:extLst>
                <a:ext uri="{FF2B5EF4-FFF2-40B4-BE49-F238E27FC236}">
                  <a16:creationId xmlns:a16="http://schemas.microsoft.com/office/drawing/2014/main" id="{971B6E23-8281-337E-D8D5-7F8F3D858FB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9" name="Group 46">
            <a:extLst>
              <a:ext uri="{FF2B5EF4-FFF2-40B4-BE49-F238E27FC236}">
                <a16:creationId xmlns:a16="http://schemas.microsoft.com/office/drawing/2014/main" id="{1482F895-AC80-B0A3-F6EA-8CEB72EC1BF2}"/>
              </a:ext>
            </a:extLst>
          </p:cNvPr>
          <p:cNvGrpSpPr/>
          <p:nvPr/>
        </p:nvGrpSpPr>
        <p:grpSpPr>
          <a:xfrm rot="2700000">
            <a:off x="5950576" y="3086250"/>
            <a:ext cx="293842" cy="293842"/>
            <a:chOff x="0" y="-3"/>
            <a:chExt cx="812800" cy="812799"/>
          </a:xfrm>
        </p:grpSpPr>
        <p:sp>
          <p:nvSpPr>
            <p:cNvPr id="280" name="Freeform 47">
              <a:extLst>
                <a:ext uri="{FF2B5EF4-FFF2-40B4-BE49-F238E27FC236}">
                  <a16:creationId xmlns:a16="http://schemas.microsoft.com/office/drawing/2014/main" id="{BA95A737-1993-2177-3CE6-56DE1B50A649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1" name="TextBox 48">
              <a:extLst>
                <a:ext uri="{FF2B5EF4-FFF2-40B4-BE49-F238E27FC236}">
                  <a16:creationId xmlns:a16="http://schemas.microsoft.com/office/drawing/2014/main" id="{18529344-8E42-1497-7DCE-5EC4457CC2C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2" name="Group 46">
            <a:extLst>
              <a:ext uri="{FF2B5EF4-FFF2-40B4-BE49-F238E27FC236}">
                <a16:creationId xmlns:a16="http://schemas.microsoft.com/office/drawing/2014/main" id="{B30573ED-8FE0-B354-A732-76FAAFEBC8F2}"/>
              </a:ext>
            </a:extLst>
          </p:cNvPr>
          <p:cNvGrpSpPr/>
          <p:nvPr/>
        </p:nvGrpSpPr>
        <p:grpSpPr>
          <a:xfrm rot="2700000">
            <a:off x="7056860" y="1580752"/>
            <a:ext cx="293842" cy="293842"/>
            <a:chOff x="0" y="-3"/>
            <a:chExt cx="812800" cy="812799"/>
          </a:xfrm>
        </p:grpSpPr>
        <p:sp>
          <p:nvSpPr>
            <p:cNvPr id="283" name="Freeform 47">
              <a:extLst>
                <a:ext uri="{FF2B5EF4-FFF2-40B4-BE49-F238E27FC236}">
                  <a16:creationId xmlns:a16="http://schemas.microsoft.com/office/drawing/2014/main" id="{76F32264-1F94-0786-17F2-73FC3CC708E7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4" name="TextBox 48">
              <a:extLst>
                <a:ext uri="{FF2B5EF4-FFF2-40B4-BE49-F238E27FC236}">
                  <a16:creationId xmlns:a16="http://schemas.microsoft.com/office/drawing/2014/main" id="{951B7A61-80EC-1C9E-C976-53FE75A4B69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5" name="Group 46">
            <a:extLst>
              <a:ext uri="{FF2B5EF4-FFF2-40B4-BE49-F238E27FC236}">
                <a16:creationId xmlns:a16="http://schemas.microsoft.com/office/drawing/2014/main" id="{D278AD8E-DEEA-256D-7AA0-B207D81E942F}"/>
              </a:ext>
            </a:extLst>
          </p:cNvPr>
          <p:cNvGrpSpPr/>
          <p:nvPr/>
        </p:nvGrpSpPr>
        <p:grpSpPr>
          <a:xfrm rot="2700000">
            <a:off x="7803748" y="7066315"/>
            <a:ext cx="293842" cy="293842"/>
            <a:chOff x="0" y="-3"/>
            <a:chExt cx="812800" cy="812799"/>
          </a:xfrm>
        </p:grpSpPr>
        <p:sp>
          <p:nvSpPr>
            <p:cNvPr id="286" name="Freeform 47">
              <a:extLst>
                <a:ext uri="{FF2B5EF4-FFF2-40B4-BE49-F238E27FC236}">
                  <a16:creationId xmlns:a16="http://schemas.microsoft.com/office/drawing/2014/main" id="{67635BAF-38C0-5994-9084-1010C14E2E61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7" name="TextBox 48">
              <a:extLst>
                <a:ext uri="{FF2B5EF4-FFF2-40B4-BE49-F238E27FC236}">
                  <a16:creationId xmlns:a16="http://schemas.microsoft.com/office/drawing/2014/main" id="{0AFAE3A7-56CC-25B1-B246-4216F5DA99F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8" name="Group 46">
            <a:extLst>
              <a:ext uri="{FF2B5EF4-FFF2-40B4-BE49-F238E27FC236}">
                <a16:creationId xmlns:a16="http://schemas.microsoft.com/office/drawing/2014/main" id="{C262ED28-1C78-DAFC-BE43-FCF50482F0D3}"/>
              </a:ext>
            </a:extLst>
          </p:cNvPr>
          <p:cNvGrpSpPr/>
          <p:nvPr/>
        </p:nvGrpSpPr>
        <p:grpSpPr>
          <a:xfrm rot="2700000">
            <a:off x="7805454" y="5805600"/>
            <a:ext cx="293842" cy="293842"/>
            <a:chOff x="0" y="-3"/>
            <a:chExt cx="812800" cy="812799"/>
          </a:xfrm>
        </p:grpSpPr>
        <p:sp>
          <p:nvSpPr>
            <p:cNvPr id="289" name="Freeform 47">
              <a:extLst>
                <a:ext uri="{FF2B5EF4-FFF2-40B4-BE49-F238E27FC236}">
                  <a16:creationId xmlns:a16="http://schemas.microsoft.com/office/drawing/2014/main" id="{06AD2BCF-EA3C-DE94-618F-037908C2B538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0" name="TextBox 48">
              <a:extLst>
                <a:ext uri="{FF2B5EF4-FFF2-40B4-BE49-F238E27FC236}">
                  <a16:creationId xmlns:a16="http://schemas.microsoft.com/office/drawing/2014/main" id="{CA18AAEA-BA5F-B889-9CCD-D386CBE8AE7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1" name="Group 46">
            <a:extLst>
              <a:ext uri="{FF2B5EF4-FFF2-40B4-BE49-F238E27FC236}">
                <a16:creationId xmlns:a16="http://schemas.microsoft.com/office/drawing/2014/main" id="{BB111D65-AAC0-73C1-1AB2-FE8DE28C6E10}"/>
              </a:ext>
            </a:extLst>
          </p:cNvPr>
          <p:cNvGrpSpPr/>
          <p:nvPr/>
        </p:nvGrpSpPr>
        <p:grpSpPr>
          <a:xfrm rot="2700000">
            <a:off x="9139132" y="1580752"/>
            <a:ext cx="293842" cy="293842"/>
            <a:chOff x="0" y="-3"/>
            <a:chExt cx="812800" cy="812799"/>
          </a:xfrm>
        </p:grpSpPr>
        <p:sp>
          <p:nvSpPr>
            <p:cNvPr id="292" name="Freeform 47">
              <a:extLst>
                <a:ext uri="{FF2B5EF4-FFF2-40B4-BE49-F238E27FC236}">
                  <a16:creationId xmlns:a16="http://schemas.microsoft.com/office/drawing/2014/main" id="{6BFEFFCE-FA3A-8043-27E6-4812EF47FE7A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3" name="TextBox 48">
              <a:extLst>
                <a:ext uri="{FF2B5EF4-FFF2-40B4-BE49-F238E27FC236}">
                  <a16:creationId xmlns:a16="http://schemas.microsoft.com/office/drawing/2014/main" id="{02B19C48-E419-03BB-A3AE-70DA01F45A59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4" name="Group 46">
            <a:extLst>
              <a:ext uri="{FF2B5EF4-FFF2-40B4-BE49-F238E27FC236}">
                <a16:creationId xmlns:a16="http://schemas.microsoft.com/office/drawing/2014/main" id="{CB89123A-3B99-2D64-0ABF-AD56C5BA56ED}"/>
              </a:ext>
            </a:extLst>
          </p:cNvPr>
          <p:cNvGrpSpPr/>
          <p:nvPr/>
        </p:nvGrpSpPr>
        <p:grpSpPr>
          <a:xfrm rot="2700000">
            <a:off x="10215361" y="1595158"/>
            <a:ext cx="293842" cy="293842"/>
            <a:chOff x="0" y="-3"/>
            <a:chExt cx="812800" cy="812799"/>
          </a:xfrm>
        </p:grpSpPr>
        <p:sp>
          <p:nvSpPr>
            <p:cNvPr id="295" name="Freeform 47">
              <a:extLst>
                <a:ext uri="{FF2B5EF4-FFF2-40B4-BE49-F238E27FC236}">
                  <a16:creationId xmlns:a16="http://schemas.microsoft.com/office/drawing/2014/main" id="{73ADEEDB-6FF5-19D6-474C-3D26524F209A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6" name="TextBox 48">
              <a:extLst>
                <a:ext uri="{FF2B5EF4-FFF2-40B4-BE49-F238E27FC236}">
                  <a16:creationId xmlns:a16="http://schemas.microsoft.com/office/drawing/2014/main" id="{EE779F7C-E319-A910-AF36-A49C1A5E82F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7" name="Group 46">
            <a:extLst>
              <a:ext uri="{FF2B5EF4-FFF2-40B4-BE49-F238E27FC236}">
                <a16:creationId xmlns:a16="http://schemas.microsoft.com/office/drawing/2014/main" id="{D9C7FC07-1337-58C5-3C61-1A7243F7A7CE}"/>
              </a:ext>
            </a:extLst>
          </p:cNvPr>
          <p:cNvGrpSpPr/>
          <p:nvPr/>
        </p:nvGrpSpPr>
        <p:grpSpPr>
          <a:xfrm rot="2700000">
            <a:off x="10178469" y="4655670"/>
            <a:ext cx="293842" cy="293842"/>
            <a:chOff x="0" y="-3"/>
            <a:chExt cx="812800" cy="812799"/>
          </a:xfrm>
        </p:grpSpPr>
        <p:sp>
          <p:nvSpPr>
            <p:cNvPr id="298" name="Freeform 47">
              <a:extLst>
                <a:ext uri="{FF2B5EF4-FFF2-40B4-BE49-F238E27FC236}">
                  <a16:creationId xmlns:a16="http://schemas.microsoft.com/office/drawing/2014/main" id="{0B2C0E3A-54CA-58EB-28B1-FD7EEDD452EE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9" name="TextBox 48">
              <a:extLst>
                <a:ext uri="{FF2B5EF4-FFF2-40B4-BE49-F238E27FC236}">
                  <a16:creationId xmlns:a16="http://schemas.microsoft.com/office/drawing/2014/main" id="{B1CB9DC7-9064-C1AF-E0CB-1F489E50F4A6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0" name="Group 65">
            <a:extLst>
              <a:ext uri="{FF2B5EF4-FFF2-40B4-BE49-F238E27FC236}">
                <a16:creationId xmlns:a16="http://schemas.microsoft.com/office/drawing/2014/main" id="{EFFAF561-24B0-3410-7027-B10E2C3F7DEA}"/>
              </a:ext>
            </a:extLst>
          </p:cNvPr>
          <p:cNvGrpSpPr/>
          <p:nvPr/>
        </p:nvGrpSpPr>
        <p:grpSpPr>
          <a:xfrm>
            <a:off x="6397145" y="4799400"/>
            <a:ext cx="220832" cy="193228"/>
            <a:chOff x="46236" y="86193"/>
            <a:chExt cx="812800" cy="711200"/>
          </a:xfrm>
        </p:grpSpPr>
        <p:sp>
          <p:nvSpPr>
            <p:cNvPr id="301" name="Freeform 66">
              <a:extLst>
                <a:ext uri="{FF2B5EF4-FFF2-40B4-BE49-F238E27FC236}">
                  <a16:creationId xmlns:a16="http://schemas.microsoft.com/office/drawing/2014/main" id="{07C188A3-5D83-A398-D0CE-D9E39158A8DB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2" name="TextBox 67">
              <a:extLst>
                <a:ext uri="{FF2B5EF4-FFF2-40B4-BE49-F238E27FC236}">
                  <a16:creationId xmlns:a16="http://schemas.microsoft.com/office/drawing/2014/main" id="{4B1A172B-D918-F615-8791-5E6BC0EBFD1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3" name="Group 65">
            <a:extLst>
              <a:ext uri="{FF2B5EF4-FFF2-40B4-BE49-F238E27FC236}">
                <a16:creationId xmlns:a16="http://schemas.microsoft.com/office/drawing/2014/main" id="{6107BC8E-FBD4-8BB9-81CC-30EEF4CFA888}"/>
              </a:ext>
            </a:extLst>
          </p:cNvPr>
          <p:cNvGrpSpPr/>
          <p:nvPr/>
        </p:nvGrpSpPr>
        <p:grpSpPr>
          <a:xfrm>
            <a:off x="6350078" y="6061858"/>
            <a:ext cx="220832" cy="193228"/>
            <a:chOff x="46236" y="86193"/>
            <a:chExt cx="812800" cy="711200"/>
          </a:xfrm>
        </p:grpSpPr>
        <p:sp>
          <p:nvSpPr>
            <p:cNvPr id="304" name="Freeform 66">
              <a:extLst>
                <a:ext uri="{FF2B5EF4-FFF2-40B4-BE49-F238E27FC236}">
                  <a16:creationId xmlns:a16="http://schemas.microsoft.com/office/drawing/2014/main" id="{5F223E84-3D26-9329-656C-748E456D4538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5" name="TextBox 67">
              <a:extLst>
                <a:ext uri="{FF2B5EF4-FFF2-40B4-BE49-F238E27FC236}">
                  <a16:creationId xmlns:a16="http://schemas.microsoft.com/office/drawing/2014/main" id="{C3C5557C-7A6F-793E-2F91-E4F584AB766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6" name="Group 62">
            <a:extLst>
              <a:ext uri="{FF2B5EF4-FFF2-40B4-BE49-F238E27FC236}">
                <a16:creationId xmlns:a16="http://schemas.microsoft.com/office/drawing/2014/main" id="{BC29F444-72AB-EC36-8CDE-2B960E7E973B}"/>
              </a:ext>
            </a:extLst>
          </p:cNvPr>
          <p:cNvGrpSpPr/>
          <p:nvPr/>
        </p:nvGrpSpPr>
        <p:grpSpPr>
          <a:xfrm>
            <a:off x="8156823" y="1625775"/>
            <a:ext cx="242972" cy="242972"/>
            <a:chOff x="0" y="0"/>
            <a:chExt cx="812800" cy="812800"/>
          </a:xfrm>
        </p:grpSpPr>
        <p:sp>
          <p:nvSpPr>
            <p:cNvPr id="307" name="Freeform 63">
              <a:extLst>
                <a:ext uri="{FF2B5EF4-FFF2-40B4-BE49-F238E27FC236}">
                  <a16:creationId xmlns:a16="http://schemas.microsoft.com/office/drawing/2014/main" id="{158C8F68-4FE3-6CBB-C4B0-48829974459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8" name="TextBox 64">
              <a:extLst>
                <a:ext uri="{FF2B5EF4-FFF2-40B4-BE49-F238E27FC236}">
                  <a16:creationId xmlns:a16="http://schemas.microsoft.com/office/drawing/2014/main" id="{C0A8BEE9-3C1F-9FE7-CC6C-E27910DA7C2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9" name="Group 65">
            <a:extLst>
              <a:ext uri="{FF2B5EF4-FFF2-40B4-BE49-F238E27FC236}">
                <a16:creationId xmlns:a16="http://schemas.microsoft.com/office/drawing/2014/main" id="{3A819A5E-5D9B-92FE-4113-D829AEA9C77F}"/>
              </a:ext>
            </a:extLst>
          </p:cNvPr>
          <p:cNvGrpSpPr/>
          <p:nvPr/>
        </p:nvGrpSpPr>
        <p:grpSpPr>
          <a:xfrm>
            <a:off x="4095571" y="5268834"/>
            <a:ext cx="220832" cy="193228"/>
            <a:chOff x="46236" y="86193"/>
            <a:chExt cx="812800" cy="711200"/>
          </a:xfrm>
        </p:grpSpPr>
        <p:sp>
          <p:nvSpPr>
            <p:cNvPr id="310" name="Freeform 66">
              <a:extLst>
                <a:ext uri="{FF2B5EF4-FFF2-40B4-BE49-F238E27FC236}">
                  <a16:creationId xmlns:a16="http://schemas.microsoft.com/office/drawing/2014/main" id="{48DCF3CE-47E0-C74C-90C2-5B7779CA042A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1" name="TextBox 67">
              <a:extLst>
                <a:ext uri="{FF2B5EF4-FFF2-40B4-BE49-F238E27FC236}">
                  <a16:creationId xmlns:a16="http://schemas.microsoft.com/office/drawing/2014/main" id="{CADF9BAC-5337-5264-77E9-8235A92F774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2" name="Group 62">
            <a:extLst>
              <a:ext uri="{FF2B5EF4-FFF2-40B4-BE49-F238E27FC236}">
                <a16:creationId xmlns:a16="http://schemas.microsoft.com/office/drawing/2014/main" id="{051D4F86-4160-3C27-9B40-33E18D012446}"/>
              </a:ext>
            </a:extLst>
          </p:cNvPr>
          <p:cNvGrpSpPr/>
          <p:nvPr/>
        </p:nvGrpSpPr>
        <p:grpSpPr>
          <a:xfrm>
            <a:off x="5041642" y="6057888"/>
            <a:ext cx="242972" cy="242972"/>
            <a:chOff x="0" y="0"/>
            <a:chExt cx="812800" cy="812800"/>
          </a:xfrm>
        </p:grpSpPr>
        <p:sp>
          <p:nvSpPr>
            <p:cNvPr id="313" name="Freeform 63">
              <a:extLst>
                <a:ext uri="{FF2B5EF4-FFF2-40B4-BE49-F238E27FC236}">
                  <a16:creationId xmlns:a16="http://schemas.microsoft.com/office/drawing/2014/main" id="{25916E36-3174-49C5-1F40-15655235CC9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4" name="TextBox 64">
              <a:extLst>
                <a:ext uri="{FF2B5EF4-FFF2-40B4-BE49-F238E27FC236}">
                  <a16:creationId xmlns:a16="http://schemas.microsoft.com/office/drawing/2014/main" id="{6B0D24FE-E5D9-5390-854E-9B225F4FD13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5" name="Group 62">
            <a:extLst>
              <a:ext uri="{FF2B5EF4-FFF2-40B4-BE49-F238E27FC236}">
                <a16:creationId xmlns:a16="http://schemas.microsoft.com/office/drawing/2014/main" id="{A1332DAB-2076-FDEC-0DC5-F95E0BE3C55A}"/>
              </a:ext>
            </a:extLst>
          </p:cNvPr>
          <p:cNvGrpSpPr/>
          <p:nvPr/>
        </p:nvGrpSpPr>
        <p:grpSpPr>
          <a:xfrm>
            <a:off x="5067065" y="4462979"/>
            <a:ext cx="242972" cy="242972"/>
            <a:chOff x="0" y="0"/>
            <a:chExt cx="812800" cy="812800"/>
          </a:xfrm>
        </p:grpSpPr>
        <p:sp>
          <p:nvSpPr>
            <p:cNvPr id="316" name="Freeform 63">
              <a:extLst>
                <a:ext uri="{FF2B5EF4-FFF2-40B4-BE49-F238E27FC236}">
                  <a16:creationId xmlns:a16="http://schemas.microsoft.com/office/drawing/2014/main" id="{489E5918-179C-C793-2CA0-CF568227A8A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7" name="TextBox 64">
              <a:extLst>
                <a:ext uri="{FF2B5EF4-FFF2-40B4-BE49-F238E27FC236}">
                  <a16:creationId xmlns:a16="http://schemas.microsoft.com/office/drawing/2014/main" id="{20248E7F-9485-9386-C618-7F5C3500B7F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874492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005BA7-C7FD-BEEB-1660-E4494ED30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3C07A7B-DF3E-739B-C8C1-3CEB816815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749288"/>
              </p:ext>
            </p:extLst>
          </p:nvPr>
        </p:nvGraphicFramePr>
        <p:xfrm>
          <a:off x="2674250" y="775329"/>
          <a:ext cx="7901520" cy="658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356">
                  <a:extLst>
                    <a:ext uri="{9D8B030D-6E8A-4147-A177-3AD203B41FA5}">
                      <a16:colId xmlns:a16="http://schemas.microsoft.com/office/drawing/2014/main" val="1026569890"/>
                    </a:ext>
                  </a:extLst>
                </a:gridCol>
                <a:gridCol w="981080">
                  <a:extLst>
                    <a:ext uri="{9D8B030D-6E8A-4147-A177-3AD203B41FA5}">
                      <a16:colId xmlns:a16="http://schemas.microsoft.com/office/drawing/2014/main" val="2584035475"/>
                    </a:ext>
                  </a:extLst>
                </a:gridCol>
                <a:gridCol w="885820">
                  <a:extLst>
                    <a:ext uri="{9D8B030D-6E8A-4147-A177-3AD203B41FA5}">
                      <a16:colId xmlns:a16="http://schemas.microsoft.com/office/drawing/2014/main" val="2499095211"/>
                    </a:ext>
                  </a:extLst>
                </a:gridCol>
                <a:gridCol w="1007794">
                  <a:extLst>
                    <a:ext uri="{9D8B030D-6E8A-4147-A177-3AD203B41FA5}">
                      <a16:colId xmlns:a16="http://schemas.microsoft.com/office/drawing/2014/main" val="638243230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683907801"/>
                    </a:ext>
                  </a:extLst>
                </a:gridCol>
                <a:gridCol w="1062306">
                  <a:extLst>
                    <a:ext uri="{9D8B030D-6E8A-4147-A177-3AD203B41FA5}">
                      <a16:colId xmlns:a16="http://schemas.microsoft.com/office/drawing/2014/main" val="285892142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4241386595"/>
                    </a:ext>
                  </a:extLst>
                </a:gridCol>
                <a:gridCol w="1017164">
                  <a:extLst>
                    <a:ext uri="{9D8B030D-6E8A-4147-A177-3AD203B41FA5}">
                      <a16:colId xmlns:a16="http://schemas.microsoft.com/office/drawing/2014/main" val="1823534795"/>
                    </a:ext>
                  </a:extLst>
                </a:gridCol>
              </a:tblGrid>
              <a:tr h="58119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Monday 27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Tuesday 28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Wednesday 29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Thursday 30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Friday 31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st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736877"/>
                  </a:ext>
                </a:extLst>
              </a:tr>
              <a:tr h="1537748">
                <a:tc rowSpan="5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Creative cooking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10.00-12.30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Emma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Max of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050" dirty="0"/>
                        <a:t>Employability skills/CV building 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10.00-12.00</a:t>
                      </a:r>
                    </a:p>
                    <a:p>
                      <a:pPr algn="ctr"/>
                      <a:r>
                        <a:rPr lang="en-US" sz="1100" dirty="0"/>
                        <a:t> </a:t>
                      </a:r>
                    </a:p>
                    <a:p>
                      <a:pPr algn="ctr"/>
                      <a:r>
                        <a:rPr lang="en-US" sz="1100" dirty="0"/>
                        <a:t>with Steve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Young persons’ </a:t>
                      </a:r>
                    </a:p>
                    <a:p>
                      <a:pPr algn="ctr"/>
                      <a:r>
                        <a:rPr lang="en-US" sz="1100" dirty="0"/>
                        <a:t>(18-25) </a:t>
                      </a:r>
                    </a:p>
                    <a:p>
                      <a:pPr algn="ctr"/>
                      <a:r>
                        <a:rPr lang="en-US" sz="1100" dirty="0"/>
                        <a:t>drop-in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 9.30-10.30 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Caroline and</a:t>
                      </a:r>
                    </a:p>
                    <a:p>
                      <a:pPr algn="ctr"/>
                      <a:r>
                        <a:rPr lang="en-US" sz="1100" dirty="0"/>
                        <a:t>Emma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Employability support 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9.30-10.30 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Steve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Diversity and Inclusion</a:t>
                      </a:r>
                    </a:p>
                    <a:p>
                      <a:pPr algn="ctr"/>
                      <a:r>
                        <a:rPr lang="en-US" sz="1100" dirty="0"/>
                        <a:t>Group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Caroline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Creative media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Steve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Cognitive </a:t>
                      </a:r>
                      <a:r>
                        <a:rPr lang="en-US" sz="1100" dirty="0" err="1"/>
                        <a:t>Behavioural</a:t>
                      </a:r>
                      <a:r>
                        <a:rPr lang="en-US" sz="1100" dirty="0"/>
                        <a:t> Therapy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(by appointment only)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The Listening Collective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Back to Work Skills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10.00-11.00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Steve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76986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10.00-12.00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Mindfulness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10.30-11.30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Emma</a:t>
                      </a: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330453"/>
                  </a:ext>
                </a:extLst>
              </a:tr>
              <a:tr h="87179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Creative writing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11.00-12.00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Emma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250301"/>
                  </a:ext>
                </a:extLst>
              </a:tr>
              <a:tr h="14520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Roots and branches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(talking group)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13.00-14.00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Steve</a:t>
                      </a:r>
                      <a:endParaRPr lang="en-GB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Green fingers (healthy living and healthy environment)</a:t>
                      </a:r>
                    </a:p>
                    <a:p>
                      <a:pPr lvl="0" algn="ctr">
                        <a:buNone/>
                      </a:pPr>
                      <a:endParaRPr lang="en-US" sz="11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1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With Caroline</a:t>
                      </a:r>
                      <a:endParaRPr lang="en-GB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641708"/>
                  </a:ext>
                </a:extLst>
              </a:tr>
              <a:tr h="126492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Puzzles, quizzes, games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13.00-14.00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Steve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Housing</a:t>
                      </a:r>
                    </a:p>
                    <a:p>
                      <a:pPr algn="ctr"/>
                      <a:r>
                        <a:rPr lang="en-GB" sz="1100" dirty="0"/>
                        <a:t>drop in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12.00-13.00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Caroline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Art and crafts 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TIPP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Finance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13.00-14.00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Emma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691374"/>
                  </a:ext>
                </a:extLst>
              </a:tr>
              <a:tr h="0"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/>
                        <a:t>ManPlan</a:t>
                      </a:r>
                      <a:endParaRPr lang="en-US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14.00-15.00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With Steve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TKO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14.00 – 15.00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157388"/>
                  </a:ext>
                </a:extLst>
              </a:tr>
              <a:tr h="1004985"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Women's drop-in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14.00-15.00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Emma</a:t>
                      </a:r>
                      <a:endParaRPr lang="en-GB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010415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6F143B50-7F30-4F7D-0712-C4190812E566}"/>
              </a:ext>
            </a:extLst>
          </p:cNvPr>
          <p:cNvGrpSpPr/>
          <p:nvPr/>
        </p:nvGrpSpPr>
        <p:grpSpPr>
          <a:xfrm>
            <a:off x="192834" y="1887379"/>
            <a:ext cx="2407692" cy="4953624"/>
            <a:chOff x="-4195" y="24073"/>
            <a:chExt cx="877073" cy="173811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F6E8523D-A31F-79E8-00E2-34DF6124C5A8}"/>
                </a:ext>
              </a:extLst>
            </p:cNvPr>
            <p:cNvSpPr/>
            <p:nvPr/>
          </p:nvSpPr>
          <p:spPr>
            <a:xfrm>
              <a:off x="4103" y="24073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E6BCFBE2-4B97-9B0B-76AC-FE5702159918}"/>
                </a:ext>
              </a:extLst>
            </p:cNvPr>
            <p:cNvSpPr txBox="1"/>
            <p:nvPr/>
          </p:nvSpPr>
          <p:spPr>
            <a:xfrm>
              <a:off x="-4195" y="64308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600" b="1" dirty="0">
                  <a:solidFill>
                    <a:srgbClr val="FFFFFF"/>
                  </a:solidFill>
                  <a:latin typeface="DM Sans"/>
                </a:rPr>
                <a:t>Bradford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Monday - Friday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Monday and Tuesday 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we are based at: Fountains Church, </a:t>
              </a:r>
              <a:r>
                <a:rPr lang="en-US" sz="11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, BD5 0BQ</a:t>
              </a:r>
              <a:endParaRPr lang="en-US" sz="1100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Wednesday, Thursday and Friday 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we are based at: The Cube, 1 </a:t>
              </a:r>
              <a:r>
                <a:rPr lang="en-US" sz="11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, Bradford, BD5 0BQ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Contact numbers: 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07586552856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07813197403</a:t>
              </a:r>
              <a:endParaRPr lang="en-GB" sz="11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endParaRPr lang="en-GB" sz="1400" dirty="0">
                <a:solidFill>
                  <a:schemeClr val="bg1"/>
                </a:solidFill>
                <a:latin typeface="DM Sans" pitchFamily="2" charset="0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A33C5BA5-523D-E9B7-F7CA-5A18AF69BA1A}"/>
              </a:ext>
            </a:extLst>
          </p:cNvPr>
          <p:cNvGrpSpPr/>
          <p:nvPr/>
        </p:nvGrpSpPr>
        <p:grpSpPr>
          <a:xfrm rot="2700000">
            <a:off x="197540" y="1275952"/>
            <a:ext cx="293842" cy="293842"/>
            <a:chOff x="0" y="-3"/>
            <a:chExt cx="812800" cy="812799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147419C6-20A3-6855-F864-7753F9879316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634B575B-180B-5ADB-5E83-9977BF6B7E3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3CF9D9D3-CD4C-66BC-CD92-C86AE892CD09}"/>
              </a:ext>
            </a:extLst>
          </p:cNvPr>
          <p:cNvGrpSpPr/>
          <p:nvPr/>
        </p:nvGrpSpPr>
        <p:grpSpPr>
          <a:xfrm>
            <a:off x="177083" y="6696037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0E40B45E-9F44-75C5-584A-26735A64D05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AAF9310-68FD-9C42-873E-FD07BC352C1A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3DBC7004-E247-6D7A-35A8-F74240675B3C}"/>
              </a:ext>
            </a:extLst>
          </p:cNvPr>
          <p:cNvGrpSpPr/>
          <p:nvPr/>
        </p:nvGrpSpPr>
        <p:grpSpPr>
          <a:xfrm>
            <a:off x="195762" y="180209"/>
            <a:ext cx="220832" cy="193228"/>
            <a:chOff x="46236" y="86193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91A01001-F462-1C10-5994-35C8B1807A35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7A62FA30-0EEA-28AE-7226-047B54C9A36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A4B24A60-86E8-7BBC-93E7-0D4602CF8705}"/>
              </a:ext>
            </a:extLst>
          </p:cNvPr>
          <p:cNvSpPr txBox="1"/>
          <p:nvPr/>
        </p:nvSpPr>
        <p:spPr>
          <a:xfrm>
            <a:off x="2570277" y="90348"/>
            <a:ext cx="6688887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DM Sans Bold"/>
              </a:rPr>
              <a:t>CFO Evolution – October 2025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4B458A07-9CDD-0863-A943-9439132A062F}"/>
              </a:ext>
            </a:extLst>
          </p:cNvPr>
          <p:cNvSpPr txBox="1"/>
          <p:nvPr/>
        </p:nvSpPr>
        <p:spPr>
          <a:xfrm>
            <a:off x="658981" y="127955"/>
            <a:ext cx="1826812" cy="3508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2C5FE39A-1F7E-62FA-2B68-0EFAFC103384}"/>
              </a:ext>
            </a:extLst>
          </p:cNvPr>
          <p:cNvSpPr txBox="1"/>
          <p:nvPr/>
        </p:nvSpPr>
        <p:spPr>
          <a:xfrm>
            <a:off x="658981" y="545468"/>
            <a:ext cx="1910578" cy="5303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2A2AC5E6-B527-7D88-F303-74D0E3B42448}"/>
              </a:ext>
            </a:extLst>
          </p:cNvPr>
          <p:cNvSpPr txBox="1"/>
          <p:nvPr/>
        </p:nvSpPr>
        <p:spPr>
          <a:xfrm>
            <a:off x="648742" y="1125924"/>
            <a:ext cx="1826812" cy="709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83" name="Picture 82" descr="A blue and black logo&#10;&#10;Description automatically generated">
            <a:extLst>
              <a:ext uri="{FF2B5EF4-FFF2-40B4-BE49-F238E27FC236}">
                <a16:creationId xmlns:a16="http://schemas.microsoft.com/office/drawing/2014/main" id="{762B99CE-A6B2-BE2B-47D5-8C97EBC860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5551" y="76053"/>
            <a:ext cx="1311392" cy="563127"/>
          </a:xfrm>
          <a:prstGeom prst="rect">
            <a:avLst/>
          </a:prstGeom>
        </p:spPr>
      </p:pic>
      <p:sp>
        <p:nvSpPr>
          <p:cNvPr id="95" name="TextBox 67">
            <a:extLst>
              <a:ext uri="{FF2B5EF4-FFF2-40B4-BE49-F238E27FC236}">
                <a16:creationId xmlns:a16="http://schemas.microsoft.com/office/drawing/2014/main" id="{E892E331-FEA8-E412-98F5-9C202C9918DF}"/>
              </a:ext>
            </a:extLst>
          </p:cNvPr>
          <p:cNvSpPr txBox="1"/>
          <p:nvPr/>
        </p:nvSpPr>
        <p:spPr>
          <a:xfrm>
            <a:off x="2335096" y="1351890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27" name="Group 62">
            <a:extLst>
              <a:ext uri="{FF2B5EF4-FFF2-40B4-BE49-F238E27FC236}">
                <a16:creationId xmlns:a16="http://schemas.microsoft.com/office/drawing/2014/main" id="{B9EB8A60-F8BA-7E0A-01C1-41C039C39C6C}"/>
              </a:ext>
            </a:extLst>
          </p:cNvPr>
          <p:cNvGrpSpPr/>
          <p:nvPr/>
        </p:nvGrpSpPr>
        <p:grpSpPr>
          <a:xfrm>
            <a:off x="215354" y="761185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5F4F2823-E665-DC1F-D84B-E218B8D5AD9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66A281D4-12FA-667F-3DCA-2FC8079A936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3" name="TextBox 67">
            <a:extLst>
              <a:ext uri="{FF2B5EF4-FFF2-40B4-BE49-F238E27FC236}">
                <a16:creationId xmlns:a16="http://schemas.microsoft.com/office/drawing/2014/main" id="{09DB6024-12ED-F8B8-9F87-839E0FC7B8B1}"/>
              </a:ext>
            </a:extLst>
          </p:cNvPr>
          <p:cNvSpPr txBox="1"/>
          <p:nvPr/>
        </p:nvSpPr>
        <p:spPr>
          <a:xfrm>
            <a:off x="370105" y="391140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pic>
        <p:nvPicPr>
          <p:cNvPr id="18" name="Graphic 17" descr="Chili Pepper with solid fill">
            <a:extLst>
              <a:ext uri="{FF2B5EF4-FFF2-40B4-BE49-F238E27FC236}">
                <a16:creationId xmlns:a16="http://schemas.microsoft.com/office/drawing/2014/main" id="{49365961-CEC4-086D-F322-D3B0EF8A17E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794973" y="5342610"/>
            <a:ext cx="672810" cy="672810"/>
          </a:xfrm>
          <a:prstGeom prst="rect">
            <a:avLst/>
          </a:prstGeom>
        </p:spPr>
      </p:pic>
      <p:pic>
        <p:nvPicPr>
          <p:cNvPr id="19" name="Graphic 18" descr="Chef Hat outline">
            <a:extLst>
              <a:ext uri="{FF2B5EF4-FFF2-40B4-BE49-F238E27FC236}">
                <a16:creationId xmlns:a16="http://schemas.microsoft.com/office/drawing/2014/main" id="{048FB07F-D366-2194-EB4D-01CD8127783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611651" y="4795015"/>
            <a:ext cx="793605" cy="793605"/>
          </a:xfrm>
          <a:prstGeom prst="rect">
            <a:avLst/>
          </a:prstGeom>
        </p:spPr>
      </p:pic>
      <p:pic>
        <p:nvPicPr>
          <p:cNvPr id="20" name="Graphic 19" descr="Blog with solid fill">
            <a:extLst>
              <a:ext uri="{FF2B5EF4-FFF2-40B4-BE49-F238E27FC236}">
                <a16:creationId xmlns:a16="http://schemas.microsoft.com/office/drawing/2014/main" id="{715A877F-548D-E1D3-EDEA-D49BAB54BB8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369581" y="3826188"/>
            <a:ext cx="1053648" cy="753041"/>
          </a:xfrm>
          <a:prstGeom prst="rect">
            <a:avLst/>
          </a:prstGeom>
        </p:spPr>
      </p:pic>
      <p:pic>
        <p:nvPicPr>
          <p:cNvPr id="21" name="Graphic 20" descr="Palette with solid fill">
            <a:extLst>
              <a:ext uri="{FF2B5EF4-FFF2-40B4-BE49-F238E27FC236}">
                <a16:creationId xmlns:a16="http://schemas.microsoft.com/office/drawing/2014/main" id="{46FFD053-BF56-6453-F9EB-3D727107D67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421160" y="6470964"/>
            <a:ext cx="809320" cy="914400"/>
          </a:xfrm>
          <a:prstGeom prst="rect">
            <a:avLst/>
          </a:prstGeom>
        </p:spPr>
      </p:pic>
      <p:pic>
        <p:nvPicPr>
          <p:cNvPr id="22" name="Graphic 21" descr="Paint brush outline">
            <a:extLst>
              <a:ext uri="{FF2B5EF4-FFF2-40B4-BE49-F238E27FC236}">
                <a16:creationId xmlns:a16="http://schemas.microsoft.com/office/drawing/2014/main" id="{CD1D2D1A-9E19-85A5-7FB2-6E6862BCFF55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432120" y="4728910"/>
            <a:ext cx="793605" cy="914400"/>
          </a:xfrm>
          <a:prstGeom prst="rect">
            <a:avLst/>
          </a:prstGeom>
        </p:spPr>
      </p:pic>
      <p:sp>
        <p:nvSpPr>
          <p:cNvPr id="25" name="TextBox 48">
            <a:extLst>
              <a:ext uri="{FF2B5EF4-FFF2-40B4-BE49-F238E27FC236}">
                <a16:creationId xmlns:a16="http://schemas.microsoft.com/office/drawing/2014/main" id="{BEE9DA61-E052-610F-A800-6DAB3E9BA964}"/>
              </a:ext>
            </a:extLst>
          </p:cNvPr>
          <p:cNvSpPr txBox="1"/>
          <p:nvPr/>
        </p:nvSpPr>
        <p:spPr>
          <a:xfrm rot="2700000">
            <a:off x="3232102" y="1726292"/>
            <a:ext cx="192834" cy="203164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171" name="Group 65">
            <a:extLst>
              <a:ext uri="{FF2B5EF4-FFF2-40B4-BE49-F238E27FC236}">
                <a16:creationId xmlns:a16="http://schemas.microsoft.com/office/drawing/2014/main" id="{1AB8AA7C-C1FA-100A-9112-4A870109941F}"/>
              </a:ext>
            </a:extLst>
          </p:cNvPr>
          <p:cNvGrpSpPr/>
          <p:nvPr/>
        </p:nvGrpSpPr>
        <p:grpSpPr>
          <a:xfrm>
            <a:off x="2752103" y="6066129"/>
            <a:ext cx="220832" cy="193228"/>
            <a:chOff x="46236" y="86193"/>
            <a:chExt cx="812800" cy="711200"/>
          </a:xfrm>
        </p:grpSpPr>
        <p:sp>
          <p:nvSpPr>
            <p:cNvPr id="172" name="Freeform 66">
              <a:extLst>
                <a:ext uri="{FF2B5EF4-FFF2-40B4-BE49-F238E27FC236}">
                  <a16:creationId xmlns:a16="http://schemas.microsoft.com/office/drawing/2014/main" id="{C62D81B8-D7AC-9C20-06A9-8E3308B3BBE4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3" name="TextBox 67">
              <a:extLst>
                <a:ext uri="{FF2B5EF4-FFF2-40B4-BE49-F238E27FC236}">
                  <a16:creationId xmlns:a16="http://schemas.microsoft.com/office/drawing/2014/main" id="{DC597FEE-C3F7-BD42-01EF-4C0388DD133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4" name="Group 65">
            <a:extLst>
              <a:ext uri="{FF2B5EF4-FFF2-40B4-BE49-F238E27FC236}">
                <a16:creationId xmlns:a16="http://schemas.microsoft.com/office/drawing/2014/main" id="{7AEEF639-6FFF-6F1B-E21B-1D830D17BF2F}"/>
              </a:ext>
            </a:extLst>
          </p:cNvPr>
          <p:cNvGrpSpPr/>
          <p:nvPr/>
        </p:nvGrpSpPr>
        <p:grpSpPr>
          <a:xfrm>
            <a:off x="3561316" y="1586631"/>
            <a:ext cx="220832" cy="193228"/>
            <a:chOff x="46236" y="86193"/>
            <a:chExt cx="812800" cy="711200"/>
          </a:xfrm>
        </p:grpSpPr>
        <p:sp>
          <p:nvSpPr>
            <p:cNvPr id="175" name="Freeform 66">
              <a:extLst>
                <a:ext uri="{FF2B5EF4-FFF2-40B4-BE49-F238E27FC236}">
                  <a16:creationId xmlns:a16="http://schemas.microsoft.com/office/drawing/2014/main" id="{74EA22AC-4B3F-3401-B6B1-ACC56475D83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TextBox 67">
              <a:extLst>
                <a:ext uri="{FF2B5EF4-FFF2-40B4-BE49-F238E27FC236}">
                  <a16:creationId xmlns:a16="http://schemas.microsoft.com/office/drawing/2014/main" id="{A75401AD-A993-2260-72B2-0449A1C0BD9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7" name="Group 65">
            <a:extLst>
              <a:ext uri="{FF2B5EF4-FFF2-40B4-BE49-F238E27FC236}">
                <a16:creationId xmlns:a16="http://schemas.microsoft.com/office/drawing/2014/main" id="{98A2D6E3-4371-939D-733E-3C425CC05EC1}"/>
              </a:ext>
            </a:extLst>
          </p:cNvPr>
          <p:cNvGrpSpPr/>
          <p:nvPr/>
        </p:nvGrpSpPr>
        <p:grpSpPr>
          <a:xfrm>
            <a:off x="2752103" y="1591253"/>
            <a:ext cx="220832" cy="193228"/>
            <a:chOff x="46236" y="86193"/>
            <a:chExt cx="812800" cy="711200"/>
          </a:xfrm>
        </p:grpSpPr>
        <p:sp>
          <p:nvSpPr>
            <p:cNvPr id="178" name="Freeform 66">
              <a:extLst>
                <a:ext uri="{FF2B5EF4-FFF2-40B4-BE49-F238E27FC236}">
                  <a16:creationId xmlns:a16="http://schemas.microsoft.com/office/drawing/2014/main" id="{6D4E2BE4-C3AE-B25C-99DE-E3C7E5E41EE7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9" name="TextBox 67">
              <a:extLst>
                <a:ext uri="{FF2B5EF4-FFF2-40B4-BE49-F238E27FC236}">
                  <a16:creationId xmlns:a16="http://schemas.microsoft.com/office/drawing/2014/main" id="{FF75C7EB-44D4-B9F6-B797-353B9E56997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0" name="Group 65">
            <a:extLst>
              <a:ext uri="{FF2B5EF4-FFF2-40B4-BE49-F238E27FC236}">
                <a16:creationId xmlns:a16="http://schemas.microsoft.com/office/drawing/2014/main" id="{6FF5B03B-3673-8F42-630D-EE2D289E6406}"/>
              </a:ext>
            </a:extLst>
          </p:cNvPr>
          <p:cNvGrpSpPr/>
          <p:nvPr/>
        </p:nvGrpSpPr>
        <p:grpSpPr>
          <a:xfrm>
            <a:off x="4488362" y="5075606"/>
            <a:ext cx="220832" cy="193228"/>
            <a:chOff x="46236" y="86193"/>
            <a:chExt cx="812800" cy="711200"/>
          </a:xfrm>
        </p:grpSpPr>
        <p:sp>
          <p:nvSpPr>
            <p:cNvPr id="181" name="Freeform 66">
              <a:extLst>
                <a:ext uri="{FF2B5EF4-FFF2-40B4-BE49-F238E27FC236}">
                  <a16:creationId xmlns:a16="http://schemas.microsoft.com/office/drawing/2014/main" id="{18C3B840-4E36-9EBD-2982-D78EC40B99FA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2" name="TextBox 67">
              <a:extLst>
                <a:ext uri="{FF2B5EF4-FFF2-40B4-BE49-F238E27FC236}">
                  <a16:creationId xmlns:a16="http://schemas.microsoft.com/office/drawing/2014/main" id="{65DDD0B3-6843-E262-0975-19853B4524C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3" name="Group 65">
            <a:extLst>
              <a:ext uri="{FF2B5EF4-FFF2-40B4-BE49-F238E27FC236}">
                <a16:creationId xmlns:a16="http://schemas.microsoft.com/office/drawing/2014/main" id="{3E1E6EF1-602A-E519-F25D-FA65F88C5052}"/>
              </a:ext>
            </a:extLst>
          </p:cNvPr>
          <p:cNvGrpSpPr/>
          <p:nvPr/>
        </p:nvGrpSpPr>
        <p:grpSpPr>
          <a:xfrm>
            <a:off x="4488362" y="6066129"/>
            <a:ext cx="220832" cy="193228"/>
            <a:chOff x="46236" y="86193"/>
            <a:chExt cx="812800" cy="711200"/>
          </a:xfrm>
        </p:grpSpPr>
        <p:sp>
          <p:nvSpPr>
            <p:cNvPr id="184" name="Freeform 66">
              <a:extLst>
                <a:ext uri="{FF2B5EF4-FFF2-40B4-BE49-F238E27FC236}">
                  <a16:creationId xmlns:a16="http://schemas.microsoft.com/office/drawing/2014/main" id="{20E91759-E4AE-F37A-0DD9-FCA6DFF91EE6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5" name="TextBox 67">
              <a:extLst>
                <a:ext uri="{FF2B5EF4-FFF2-40B4-BE49-F238E27FC236}">
                  <a16:creationId xmlns:a16="http://schemas.microsoft.com/office/drawing/2014/main" id="{6CF477E4-B626-15C7-4DF8-7C545A5B8C9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6" name="Group 65">
            <a:extLst>
              <a:ext uri="{FF2B5EF4-FFF2-40B4-BE49-F238E27FC236}">
                <a16:creationId xmlns:a16="http://schemas.microsoft.com/office/drawing/2014/main" id="{5C7B5AB0-EACE-314E-41D1-7591FD43DBC1}"/>
              </a:ext>
            </a:extLst>
          </p:cNvPr>
          <p:cNvGrpSpPr/>
          <p:nvPr/>
        </p:nvGrpSpPr>
        <p:grpSpPr>
          <a:xfrm>
            <a:off x="5375471" y="4518004"/>
            <a:ext cx="220832" cy="193228"/>
            <a:chOff x="46236" y="86193"/>
            <a:chExt cx="812800" cy="711200"/>
          </a:xfrm>
        </p:grpSpPr>
        <p:sp>
          <p:nvSpPr>
            <p:cNvPr id="187" name="Freeform 66">
              <a:extLst>
                <a:ext uri="{FF2B5EF4-FFF2-40B4-BE49-F238E27FC236}">
                  <a16:creationId xmlns:a16="http://schemas.microsoft.com/office/drawing/2014/main" id="{702691D3-E549-8198-73FA-8088032B4771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8" name="TextBox 67">
              <a:extLst>
                <a:ext uri="{FF2B5EF4-FFF2-40B4-BE49-F238E27FC236}">
                  <a16:creationId xmlns:a16="http://schemas.microsoft.com/office/drawing/2014/main" id="{1E2ACC6C-397B-2955-C817-991BAEE9476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9" name="Group 65">
            <a:extLst>
              <a:ext uri="{FF2B5EF4-FFF2-40B4-BE49-F238E27FC236}">
                <a16:creationId xmlns:a16="http://schemas.microsoft.com/office/drawing/2014/main" id="{E45CB7D1-1992-C8D5-F490-9039F18D9B05}"/>
              </a:ext>
            </a:extLst>
          </p:cNvPr>
          <p:cNvGrpSpPr/>
          <p:nvPr/>
        </p:nvGrpSpPr>
        <p:grpSpPr>
          <a:xfrm>
            <a:off x="4488362" y="4480784"/>
            <a:ext cx="220832" cy="193228"/>
            <a:chOff x="46236" y="86193"/>
            <a:chExt cx="812800" cy="711200"/>
          </a:xfrm>
        </p:grpSpPr>
        <p:sp>
          <p:nvSpPr>
            <p:cNvPr id="190" name="Freeform 66">
              <a:extLst>
                <a:ext uri="{FF2B5EF4-FFF2-40B4-BE49-F238E27FC236}">
                  <a16:creationId xmlns:a16="http://schemas.microsoft.com/office/drawing/2014/main" id="{B5407959-01C6-D5A1-9F59-69E0BDA351A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1" name="TextBox 67">
              <a:extLst>
                <a:ext uri="{FF2B5EF4-FFF2-40B4-BE49-F238E27FC236}">
                  <a16:creationId xmlns:a16="http://schemas.microsoft.com/office/drawing/2014/main" id="{B0C843B5-DE8E-F0BE-500A-117A9EF50D9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2" name="Group 65">
            <a:extLst>
              <a:ext uri="{FF2B5EF4-FFF2-40B4-BE49-F238E27FC236}">
                <a16:creationId xmlns:a16="http://schemas.microsoft.com/office/drawing/2014/main" id="{562D9BC9-ED28-22DE-330B-25E888A2CB9B}"/>
              </a:ext>
            </a:extLst>
          </p:cNvPr>
          <p:cNvGrpSpPr/>
          <p:nvPr/>
        </p:nvGrpSpPr>
        <p:grpSpPr>
          <a:xfrm>
            <a:off x="5375471" y="3130173"/>
            <a:ext cx="220832" cy="193228"/>
            <a:chOff x="46236" y="86193"/>
            <a:chExt cx="812800" cy="711200"/>
          </a:xfrm>
        </p:grpSpPr>
        <p:sp>
          <p:nvSpPr>
            <p:cNvPr id="193" name="Freeform 66">
              <a:extLst>
                <a:ext uri="{FF2B5EF4-FFF2-40B4-BE49-F238E27FC236}">
                  <a16:creationId xmlns:a16="http://schemas.microsoft.com/office/drawing/2014/main" id="{3D0C0A1A-AA1F-8360-D856-DCC5B63ED802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4" name="TextBox 67">
              <a:extLst>
                <a:ext uri="{FF2B5EF4-FFF2-40B4-BE49-F238E27FC236}">
                  <a16:creationId xmlns:a16="http://schemas.microsoft.com/office/drawing/2014/main" id="{FDEABEDD-58FB-EA06-5637-B7884842370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5" name="Group 65">
            <a:extLst>
              <a:ext uri="{FF2B5EF4-FFF2-40B4-BE49-F238E27FC236}">
                <a16:creationId xmlns:a16="http://schemas.microsoft.com/office/drawing/2014/main" id="{305DBBB3-FAA8-8BD4-F2C9-77F280D4461A}"/>
              </a:ext>
            </a:extLst>
          </p:cNvPr>
          <p:cNvGrpSpPr/>
          <p:nvPr/>
        </p:nvGrpSpPr>
        <p:grpSpPr>
          <a:xfrm>
            <a:off x="4488362" y="2543733"/>
            <a:ext cx="220832" cy="193228"/>
            <a:chOff x="46236" y="86193"/>
            <a:chExt cx="812800" cy="711200"/>
          </a:xfrm>
        </p:grpSpPr>
        <p:sp>
          <p:nvSpPr>
            <p:cNvPr id="196" name="Freeform 66">
              <a:extLst>
                <a:ext uri="{FF2B5EF4-FFF2-40B4-BE49-F238E27FC236}">
                  <a16:creationId xmlns:a16="http://schemas.microsoft.com/office/drawing/2014/main" id="{51CC8A2F-419D-3F84-5189-6C86D5B3EF35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7" name="TextBox 67">
              <a:extLst>
                <a:ext uri="{FF2B5EF4-FFF2-40B4-BE49-F238E27FC236}">
                  <a16:creationId xmlns:a16="http://schemas.microsoft.com/office/drawing/2014/main" id="{CA91E0E8-A72E-58B1-1524-FB4A6F18C2B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8" name="Group 65">
            <a:extLst>
              <a:ext uri="{FF2B5EF4-FFF2-40B4-BE49-F238E27FC236}">
                <a16:creationId xmlns:a16="http://schemas.microsoft.com/office/drawing/2014/main" id="{0748ED0B-030A-5062-E745-5FE2401CE704}"/>
              </a:ext>
            </a:extLst>
          </p:cNvPr>
          <p:cNvGrpSpPr/>
          <p:nvPr/>
        </p:nvGrpSpPr>
        <p:grpSpPr>
          <a:xfrm>
            <a:off x="5375471" y="4831374"/>
            <a:ext cx="220832" cy="193228"/>
            <a:chOff x="46236" y="86193"/>
            <a:chExt cx="812800" cy="711200"/>
          </a:xfrm>
        </p:grpSpPr>
        <p:sp>
          <p:nvSpPr>
            <p:cNvPr id="199" name="Freeform 66">
              <a:extLst>
                <a:ext uri="{FF2B5EF4-FFF2-40B4-BE49-F238E27FC236}">
                  <a16:creationId xmlns:a16="http://schemas.microsoft.com/office/drawing/2014/main" id="{F1452F9A-BF5E-D204-5E20-0DEF9A07056D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0" name="TextBox 67">
              <a:extLst>
                <a:ext uri="{FF2B5EF4-FFF2-40B4-BE49-F238E27FC236}">
                  <a16:creationId xmlns:a16="http://schemas.microsoft.com/office/drawing/2014/main" id="{3959237E-3CEF-02B8-5BDC-50E73962E5E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1" name="Group 65">
            <a:extLst>
              <a:ext uri="{FF2B5EF4-FFF2-40B4-BE49-F238E27FC236}">
                <a16:creationId xmlns:a16="http://schemas.microsoft.com/office/drawing/2014/main" id="{75645F2F-EC99-C6F1-5824-D5D39C3EDBF0}"/>
              </a:ext>
            </a:extLst>
          </p:cNvPr>
          <p:cNvGrpSpPr/>
          <p:nvPr/>
        </p:nvGrpSpPr>
        <p:grpSpPr>
          <a:xfrm>
            <a:off x="7423660" y="6397325"/>
            <a:ext cx="220832" cy="193228"/>
            <a:chOff x="46236" y="86193"/>
            <a:chExt cx="812800" cy="711200"/>
          </a:xfrm>
        </p:grpSpPr>
        <p:sp>
          <p:nvSpPr>
            <p:cNvPr id="202" name="Freeform 66">
              <a:extLst>
                <a:ext uri="{FF2B5EF4-FFF2-40B4-BE49-F238E27FC236}">
                  <a16:creationId xmlns:a16="http://schemas.microsoft.com/office/drawing/2014/main" id="{AC1BC08D-84A6-75D7-A991-42F124607D1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3" name="TextBox 67">
              <a:extLst>
                <a:ext uri="{FF2B5EF4-FFF2-40B4-BE49-F238E27FC236}">
                  <a16:creationId xmlns:a16="http://schemas.microsoft.com/office/drawing/2014/main" id="{7FEA4EA2-32A4-344F-F231-3DD57BC2F4B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4" name="Group 65">
            <a:extLst>
              <a:ext uri="{FF2B5EF4-FFF2-40B4-BE49-F238E27FC236}">
                <a16:creationId xmlns:a16="http://schemas.microsoft.com/office/drawing/2014/main" id="{6FB67A35-8ECA-6601-0768-EFD5BE1D1D78}"/>
              </a:ext>
            </a:extLst>
          </p:cNvPr>
          <p:cNvGrpSpPr/>
          <p:nvPr/>
        </p:nvGrpSpPr>
        <p:grpSpPr>
          <a:xfrm>
            <a:off x="7423660" y="4636792"/>
            <a:ext cx="220832" cy="193228"/>
            <a:chOff x="46236" y="86193"/>
            <a:chExt cx="812800" cy="711200"/>
          </a:xfrm>
        </p:grpSpPr>
        <p:sp>
          <p:nvSpPr>
            <p:cNvPr id="205" name="Freeform 66">
              <a:extLst>
                <a:ext uri="{FF2B5EF4-FFF2-40B4-BE49-F238E27FC236}">
                  <a16:creationId xmlns:a16="http://schemas.microsoft.com/office/drawing/2014/main" id="{8BFAA521-AB9C-DC17-FDB1-AF7414E36DB4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6" name="TextBox 67">
              <a:extLst>
                <a:ext uri="{FF2B5EF4-FFF2-40B4-BE49-F238E27FC236}">
                  <a16:creationId xmlns:a16="http://schemas.microsoft.com/office/drawing/2014/main" id="{4D11719B-1DF1-5A7E-7E88-EB3DC72F7B5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7" name="Group 65">
            <a:extLst>
              <a:ext uri="{FF2B5EF4-FFF2-40B4-BE49-F238E27FC236}">
                <a16:creationId xmlns:a16="http://schemas.microsoft.com/office/drawing/2014/main" id="{55EC8D06-65C5-36DF-1D13-E67AE9D247B3}"/>
              </a:ext>
            </a:extLst>
          </p:cNvPr>
          <p:cNvGrpSpPr/>
          <p:nvPr/>
        </p:nvGrpSpPr>
        <p:grpSpPr>
          <a:xfrm>
            <a:off x="7423660" y="1621636"/>
            <a:ext cx="220832" cy="193228"/>
            <a:chOff x="46236" y="86193"/>
            <a:chExt cx="812800" cy="711200"/>
          </a:xfrm>
        </p:grpSpPr>
        <p:sp>
          <p:nvSpPr>
            <p:cNvPr id="208" name="Freeform 66">
              <a:extLst>
                <a:ext uri="{FF2B5EF4-FFF2-40B4-BE49-F238E27FC236}">
                  <a16:creationId xmlns:a16="http://schemas.microsoft.com/office/drawing/2014/main" id="{7F985D74-0B7A-501B-C036-6D239174559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9" name="TextBox 67">
              <a:extLst>
                <a:ext uri="{FF2B5EF4-FFF2-40B4-BE49-F238E27FC236}">
                  <a16:creationId xmlns:a16="http://schemas.microsoft.com/office/drawing/2014/main" id="{8C493C3D-3573-F058-2BA2-AC1330BAB62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0" name="Group 65">
            <a:extLst>
              <a:ext uri="{FF2B5EF4-FFF2-40B4-BE49-F238E27FC236}">
                <a16:creationId xmlns:a16="http://schemas.microsoft.com/office/drawing/2014/main" id="{2928DC0E-1874-D728-2B19-180D2A3E689E}"/>
              </a:ext>
            </a:extLst>
          </p:cNvPr>
          <p:cNvGrpSpPr/>
          <p:nvPr/>
        </p:nvGrpSpPr>
        <p:grpSpPr>
          <a:xfrm>
            <a:off x="9653145" y="4695323"/>
            <a:ext cx="220832" cy="193228"/>
            <a:chOff x="46236" y="86193"/>
            <a:chExt cx="812800" cy="711200"/>
          </a:xfrm>
        </p:grpSpPr>
        <p:sp>
          <p:nvSpPr>
            <p:cNvPr id="211" name="Freeform 66">
              <a:extLst>
                <a:ext uri="{FF2B5EF4-FFF2-40B4-BE49-F238E27FC236}">
                  <a16:creationId xmlns:a16="http://schemas.microsoft.com/office/drawing/2014/main" id="{710E8DDC-C7C7-5C75-9506-8637F5D632F1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2" name="TextBox 67">
              <a:extLst>
                <a:ext uri="{FF2B5EF4-FFF2-40B4-BE49-F238E27FC236}">
                  <a16:creationId xmlns:a16="http://schemas.microsoft.com/office/drawing/2014/main" id="{7BB398BB-8CB1-530F-D682-C06FA71A18E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3" name="Group 65">
            <a:extLst>
              <a:ext uri="{FF2B5EF4-FFF2-40B4-BE49-F238E27FC236}">
                <a16:creationId xmlns:a16="http://schemas.microsoft.com/office/drawing/2014/main" id="{CEB1F261-F753-D8B6-D191-E1CC154CA08C}"/>
              </a:ext>
            </a:extLst>
          </p:cNvPr>
          <p:cNvGrpSpPr/>
          <p:nvPr/>
        </p:nvGrpSpPr>
        <p:grpSpPr>
          <a:xfrm>
            <a:off x="9602358" y="3585022"/>
            <a:ext cx="220832" cy="193228"/>
            <a:chOff x="46236" y="86193"/>
            <a:chExt cx="812800" cy="711200"/>
          </a:xfrm>
        </p:grpSpPr>
        <p:sp>
          <p:nvSpPr>
            <p:cNvPr id="214" name="Freeform 66">
              <a:extLst>
                <a:ext uri="{FF2B5EF4-FFF2-40B4-BE49-F238E27FC236}">
                  <a16:creationId xmlns:a16="http://schemas.microsoft.com/office/drawing/2014/main" id="{2FE7CE5C-BC36-6EC5-7BE8-43D5A618F360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5" name="TextBox 67">
              <a:extLst>
                <a:ext uri="{FF2B5EF4-FFF2-40B4-BE49-F238E27FC236}">
                  <a16:creationId xmlns:a16="http://schemas.microsoft.com/office/drawing/2014/main" id="{7388A97A-7377-350A-648F-21A1B0B0AC4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6" name="Group 65">
            <a:extLst>
              <a:ext uri="{FF2B5EF4-FFF2-40B4-BE49-F238E27FC236}">
                <a16:creationId xmlns:a16="http://schemas.microsoft.com/office/drawing/2014/main" id="{EE1255B7-1A89-FE23-F5C0-6437D003A487}"/>
              </a:ext>
            </a:extLst>
          </p:cNvPr>
          <p:cNvGrpSpPr/>
          <p:nvPr/>
        </p:nvGrpSpPr>
        <p:grpSpPr>
          <a:xfrm>
            <a:off x="9640240" y="1641306"/>
            <a:ext cx="220832" cy="193228"/>
            <a:chOff x="46236" y="86193"/>
            <a:chExt cx="812800" cy="711200"/>
          </a:xfrm>
        </p:grpSpPr>
        <p:sp>
          <p:nvSpPr>
            <p:cNvPr id="217" name="Freeform 66">
              <a:extLst>
                <a:ext uri="{FF2B5EF4-FFF2-40B4-BE49-F238E27FC236}">
                  <a16:creationId xmlns:a16="http://schemas.microsoft.com/office/drawing/2014/main" id="{AA6BA6F5-A5CB-E7A2-24CD-19EF74B8CB4E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8" name="TextBox 67">
              <a:extLst>
                <a:ext uri="{FF2B5EF4-FFF2-40B4-BE49-F238E27FC236}">
                  <a16:creationId xmlns:a16="http://schemas.microsoft.com/office/drawing/2014/main" id="{8DA64575-B768-8DD4-3B9C-1B681944218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9" name="Group 65">
            <a:extLst>
              <a:ext uri="{FF2B5EF4-FFF2-40B4-BE49-F238E27FC236}">
                <a16:creationId xmlns:a16="http://schemas.microsoft.com/office/drawing/2014/main" id="{91BB12E1-F4F9-E05E-D540-F3CE0C14CDBC}"/>
              </a:ext>
            </a:extLst>
          </p:cNvPr>
          <p:cNvGrpSpPr/>
          <p:nvPr/>
        </p:nvGrpSpPr>
        <p:grpSpPr>
          <a:xfrm>
            <a:off x="8565062" y="1630651"/>
            <a:ext cx="220832" cy="193228"/>
            <a:chOff x="46236" y="86193"/>
            <a:chExt cx="812800" cy="711200"/>
          </a:xfrm>
        </p:grpSpPr>
        <p:sp>
          <p:nvSpPr>
            <p:cNvPr id="220" name="Freeform 66">
              <a:extLst>
                <a:ext uri="{FF2B5EF4-FFF2-40B4-BE49-F238E27FC236}">
                  <a16:creationId xmlns:a16="http://schemas.microsoft.com/office/drawing/2014/main" id="{B8D8415E-75CD-F700-2650-D514B0C3D4F4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1" name="TextBox 67">
              <a:extLst>
                <a:ext uri="{FF2B5EF4-FFF2-40B4-BE49-F238E27FC236}">
                  <a16:creationId xmlns:a16="http://schemas.microsoft.com/office/drawing/2014/main" id="{96FDD790-2CF9-44D4-7B2D-FDE3039EDCE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2" name="Group 62">
            <a:extLst>
              <a:ext uri="{FF2B5EF4-FFF2-40B4-BE49-F238E27FC236}">
                <a16:creationId xmlns:a16="http://schemas.microsoft.com/office/drawing/2014/main" id="{A0611DB4-E242-3E25-969F-CE0840593A94}"/>
              </a:ext>
            </a:extLst>
          </p:cNvPr>
          <p:cNvGrpSpPr/>
          <p:nvPr/>
        </p:nvGrpSpPr>
        <p:grpSpPr>
          <a:xfrm>
            <a:off x="3517252" y="5231614"/>
            <a:ext cx="242972" cy="242972"/>
            <a:chOff x="0" y="0"/>
            <a:chExt cx="812800" cy="812800"/>
          </a:xfrm>
        </p:grpSpPr>
        <p:sp>
          <p:nvSpPr>
            <p:cNvPr id="223" name="Freeform 63">
              <a:extLst>
                <a:ext uri="{FF2B5EF4-FFF2-40B4-BE49-F238E27FC236}">
                  <a16:creationId xmlns:a16="http://schemas.microsoft.com/office/drawing/2014/main" id="{BDA8F485-A559-2EFE-EE6F-796304511E9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4" name="TextBox 64">
              <a:extLst>
                <a:ext uri="{FF2B5EF4-FFF2-40B4-BE49-F238E27FC236}">
                  <a16:creationId xmlns:a16="http://schemas.microsoft.com/office/drawing/2014/main" id="{50074835-BF49-E5CB-AF8D-DD88A5E6213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5" name="Group 62">
            <a:extLst>
              <a:ext uri="{FF2B5EF4-FFF2-40B4-BE49-F238E27FC236}">
                <a16:creationId xmlns:a16="http://schemas.microsoft.com/office/drawing/2014/main" id="{9F790900-6AE1-5034-62C7-F09BE6D91802}"/>
              </a:ext>
            </a:extLst>
          </p:cNvPr>
          <p:cNvGrpSpPr/>
          <p:nvPr/>
        </p:nvGrpSpPr>
        <p:grpSpPr>
          <a:xfrm>
            <a:off x="3821956" y="1561759"/>
            <a:ext cx="242972" cy="242972"/>
            <a:chOff x="0" y="0"/>
            <a:chExt cx="812800" cy="812800"/>
          </a:xfrm>
        </p:grpSpPr>
        <p:sp>
          <p:nvSpPr>
            <p:cNvPr id="226" name="Freeform 63">
              <a:extLst>
                <a:ext uri="{FF2B5EF4-FFF2-40B4-BE49-F238E27FC236}">
                  <a16:creationId xmlns:a16="http://schemas.microsoft.com/office/drawing/2014/main" id="{51AE3980-E567-D379-B2EC-0560CA50F1E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7" name="TextBox 64">
              <a:extLst>
                <a:ext uri="{FF2B5EF4-FFF2-40B4-BE49-F238E27FC236}">
                  <a16:creationId xmlns:a16="http://schemas.microsoft.com/office/drawing/2014/main" id="{D9B7F273-ECDC-74BB-B192-06CBB2A66E1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28" name="Group 62">
            <a:extLst>
              <a:ext uri="{FF2B5EF4-FFF2-40B4-BE49-F238E27FC236}">
                <a16:creationId xmlns:a16="http://schemas.microsoft.com/office/drawing/2014/main" id="{A25CB628-5B04-8CAA-5413-DB52B1CF7014}"/>
              </a:ext>
            </a:extLst>
          </p:cNvPr>
          <p:cNvGrpSpPr/>
          <p:nvPr/>
        </p:nvGrpSpPr>
        <p:grpSpPr>
          <a:xfrm>
            <a:off x="2959127" y="1573591"/>
            <a:ext cx="242972" cy="242972"/>
            <a:chOff x="0" y="0"/>
            <a:chExt cx="812800" cy="812800"/>
          </a:xfrm>
        </p:grpSpPr>
        <p:sp>
          <p:nvSpPr>
            <p:cNvPr id="229" name="Freeform 63">
              <a:extLst>
                <a:ext uri="{FF2B5EF4-FFF2-40B4-BE49-F238E27FC236}">
                  <a16:creationId xmlns:a16="http://schemas.microsoft.com/office/drawing/2014/main" id="{AF001577-B117-8EDB-8FC5-4ACD894060F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0" name="TextBox 64">
              <a:extLst>
                <a:ext uri="{FF2B5EF4-FFF2-40B4-BE49-F238E27FC236}">
                  <a16:creationId xmlns:a16="http://schemas.microsoft.com/office/drawing/2014/main" id="{85957312-44A8-9A7C-F460-EBA6F8DE90F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31" name="Group 62">
            <a:extLst>
              <a:ext uri="{FF2B5EF4-FFF2-40B4-BE49-F238E27FC236}">
                <a16:creationId xmlns:a16="http://schemas.microsoft.com/office/drawing/2014/main" id="{A02DF0E6-7353-E131-92DE-5F2DEDFEC4AF}"/>
              </a:ext>
            </a:extLst>
          </p:cNvPr>
          <p:cNvGrpSpPr/>
          <p:nvPr/>
        </p:nvGrpSpPr>
        <p:grpSpPr>
          <a:xfrm>
            <a:off x="3439830" y="6041257"/>
            <a:ext cx="242972" cy="242972"/>
            <a:chOff x="0" y="0"/>
            <a:chExt cx="812800" cy="812800"/>
          </a:xfrm>
        </p:grpSpPr>
        <p:sp>
          <p:nvSpPr>
            <p:cNvPr id="232" name="Freeform 63">
              <a:extLst>
                <a:ext uri="{FF2B5EF4-FFF2-40B4-BE49-F238E27FC236}">
                  <a16:creationId xmlns:a16="http://schemas.microsoft.com/office/drawing/2014/main" id="{1EDF8E4A-48CE-6DB4-786F-728ECAC56F4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3" name="TextBox 64">
              <a:extLst>
                <a:ext uri="{FF2B5EF4-FFF2-40B4-BE49-F238E27FC236}">
                  <a16:creationId xmlns:a16="http://schemas.microsoft.com/office/drawing/2014/main" id="{80DB6F97-087E-3F02-6C25-AA23970B5F5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34" name="Group 62">
            <a:extLst>
              <a:ext uri="{FF2B5EF4-FFF2-40B4-BE49-F238E27FC236}">
                <a16:creationId xmlns:a16="http://schemas.microsoft.com/office/drawing/2014/main" id="{872BA9C2-BDB9-DF2C-56D0-8753CC5BF98E}"/>
              </a:ext>
            </a:extLst>
          </p:cNvPr>
          <p:cNvGrpSpPr/>
          <p:nvPr/>
        </p:nvGrpSpPr>
        <p:grpSpPr>
          <a:xfrm>
            <a:off x="5652404" y="4493132"/>
            <a:ext cx="242972" cy="242972"/>
            <a:chOff x="0" y="0"/>
            <a:chExt cx="812800" cy="812800"/>
          </a:xfrm>
        </p:grpSpPr>
        <p:sp>
          <p:nvSpPr>
            <p:cNvPr id="235" name="Freeform 63">
              <a:extLst>
                <a:ext uri="{FF2B5EF4-FFF2-40B4-BE49-F238E27FC236}">
                  <a16:creationId xmlns:a16="http://schemas.microsoft.com/office/drawing/2014/main" id="{DFF47DC3-8C71-394D-5AA7-3D257C3F624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6" name="TextBox 64">
              <a:extLst>
                <a:ext uri="{FF2B5EF4-FFF2-40B4-BE49-F238E27FC236}">
                  <a16:creationId xmlns:a16="http://schemas.microsoft.com/office/drawing/2014/main" id="{BF823F20-5F35-397E-4CE0-90DE58A3C3E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37" name="Group 62">
            <a:extLst>
              <a:ext uri="{FF2B5EF4-FFF2-40B4-BE49-F238E27FC236}">
                <a16:creationId xmlns:a16="http://schemas.microsoft.com/office/drawing/2014/main" id="{1752409D-89B0-CD97-AE04-2AC43CC334C3}"/>
              </a:ext>
            </a:extLst>
          </p:cNvPr>
          <p:cNvGrpSpPr/>
          <p:nvPr/>
        </p:nvGrpSpPr>
        <p:grpSpPr>
          <a:xfrm>
            <a:off x="5085736" y="2540435"/>
            <a:ext cx="242972" cy="242972"/>
            <a:chOff x="0" y="0"/>
            <a:chExt cx="812800" cy="812800"/>
          </a:xfrm>
        </p:grpSpPr>
        <p:sp>
          <p:nvSpPr>
            <p:cNvPr id="238" name="Freeform 63">
              <a:extLst>
                <a:ext uri="{FF2B5EF4-FFF2-40B4-BE49-F238E27FC236}">
                  <a16:creationId xmlns:a16="http://schemas.microsoft.com/office/drawing/2014/main" id="{1FEF0747-68F7-43FE-2A2C-C99D950403C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9" name="TextBox 64">
              <a:extLst>
                <a:ext uri="{FF2B5EF4-FFF2-40B4-BE49-F238E27FC236}">
                  <a16:creationId xmlns:a16="http://schemas.microsoft.com/office/drawing/2014/main" id="{F145F176-E2AB-D081-E44D-C6A65300F94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0" name="Group 62">
            <a:extLst>
              <a:ext uri="{FF2B5EF4-FFF2-40B4-BE49-F238E27FC236}">
                <a16:creationId xmlns:a16="http://schemas.microsoft.com/office/drawing/2014/main" id="{76C0D286-E4E9-63D3-2DCE-3585E7EE32DB}"/>
              </a:ext>
            </a:extLst>
          </p:cNvPr>
          <p:cNvGrpSpPr/>
          <p:nvPr/>
        </p:nvGrpSpPr>
        <p:grpSpPr>
          <a:xfrm>
            <a:off x="5653927" y="3115956"/>
            <a:ext cx="242972" cy="242972"/>
            <a:chOff x="0" y="0"/>
            <a:chExt cx="812800" cy="812800"/>
          </a:xfrm>
        </p:grpSpPr>
        <p:sp>
          <p:nvSpPr>
            <p:cNvPr id="241" name="Freeform 63">
              <a:extLst>
                <a:ext uri="{FF2B5EF4-FFF2-40B4-BE49-F238E27FC236}">
                  <a16:creationId xmlns:a16="http://schemas.microsoft.com/office/drawing/2014/main" id="{6CB27FE2-356F-5A5D-1597-576F2A3B0A2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2" name="TextBox 64">
              <a:extLst>
                <a:ext uri="{FF2B5EF4-FFF2-40B4-BE49-F238E27FC236}">
                  <a16:creationId xmlns:a16="http://schemas.microsoft.com/office/drawing/2014/main" id="{6A9A012A-57E3-0F5D-FFBD-3C0D78EB0AE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3" name="Group 62">
            <a:extLst>
              <a:ext uri="{FF2B5EF4-FFF2-40B4-BE49-F238E27FC236}">
                <a16:creationId xmlns:a16="http://schemas.microsoft.com/office/drawing/2014/main" id="{83FD40F2-D1AB-B11C-F571-9CF61F1597C4}"/>
              </a:ext>
            </a:extLst>
          </p:cNvPr>
          <p:cNvGrpSpPr/>
          <p:nvPr/>
        </p:nvGrpSpPr>
        <p:grpSpPr>
          <a:xfrm>
            <a:off x="6717366" y="1598446"/>
            <a:ext cx="242972" cy="242972"/>
            <a:chOff x="0" y="0"/>
            <a:chExt cx="812800" cy="812800"/>
          </a:xfrm>
        </p:grpSpPr>
        <p:sp>
          <p:nvSpPr>
            <p:cNvPr id="244" name="Freeform 63">
              <a:extLst>
                <a:ext uri="{FF2B5EF4-FFF2-40B4-BE49-F238E27FC236}">
                  <a16:creationId xmlns:a16="http://schemas.microsoft.com/office/drawing/2014/main" id="{0B4F33D2-0EDE-FCFE-FA7C-D71AEC31C97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5" name="TextBox 64">
              <a:extLst>
                <a:ext uri="{FF2B5EF4-FFF2-40B4-BE49-F238E27FC236}">
                  <a16:creationId xmlns:a16="http://schemas.microsoft.com/office/drawing/2014/main" id="{CA61BBF4-E64B-1FE1-2A6E-7C5C912BC79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6" name="Group 62">
            <a:extLst>
              <a:ext uri="{FF2B5EF4-FFF2-40B4-BE49-F238E27FC236}">
                <a16:creationId xmlns:a16="http://schemas.microsoft.com/office/drawing/2014/main" id="{CEDBAE84-0E29-23F5-9243-69458E00EEA5}"/>
              </a:ext>
            </a:extLst>
          </p:cNvPr>
          <p:cNvGrpSpPr/>
          <p:nvPr/>
        </p:nvGrpSpPr>
        <p:grpSpPr>
          <a:xfrm>
            <a:off x="8270713" y="4666180"/>
            <a:ext cx="242972" cy="242972"/>
            <a:chOff x="0" y="0"/>
            <a:chExt cx="812800" cy="812800"/>
          </a:xfrm>
        </p:grpSpPr>
        <p:sp>
          <p:nvSpPr>
            <p:cNvPr id="247" name="Freeform 63">
              <a:extLst>
                <a:ext uri="{FF2B5EF4-FFF2-40B4-BE49-F238E27FC236}">
                  <a16:creationId xmlns:a16="http://schemas.microsoft.com/office/drawing/2014/main" id="{F226B002-BC81-0030-B6AF-7280BFB8EFE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8" name="TextBox 64">
              <a:extLst>
                <a:ext uri="{FF2B5EF4-FFF2-40B4-BE49-F238E27FC236}">
                  <a16:creationId xmlns:a16="http://schemas.microsoft.com/office/drawing/2014/main" id="{99E87708-8E8A-A078-0E38-E51C53764CA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9" name="Group 62">
            <a:extLst>
              <a:ext uri="{FF2B5EF4-FFF2-40B4-BE49-F238E27FC236}">
                <a16:creationId xmlns:a16="http://schemas.microsoft.com/office/drawing/2014/main" id="{A2E19132-99A9-8DEB-0F73-DA69D6E70039}"/>
              </a:ext>
            </a:extLst>
          </p:cNvPr>
          <p:cNvGrpSpPr/>
          <p:nvPr/>
        </p:nvGrpSpPr>
        <p:grpSpPr>
          <a:xfrm>
            <a:off x="8160153" y="6361325"/>
            <a:ext cx="242972" cy="242972"/>
            <a:chOff x="0" y="0"/>
            <a:chExt cx="812800" cy="812800"/>
          </a:xfrm>
        </p:grpSpPr>
        <p:sp>
          <p:nvSpPr>
            <p:cNvPr id="250" name="Freeform 63">
              <a:extLst>
                <a:ext uri="{FF2B5EF4-FFF2-40B4-BE49-F238E27FC236}">
                  <a16:creationId xmlns:a16="http://schemas.microsoft.com/office/drawing/2014/main" id="{DA0CB45F-2EFF-EAD9-946B-B7C49F9E8C4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1" name="TextBox 64">
              <a:extLst>
                <a:ext uri="{FF2B5EF4-FFF2-40B4-BE49-F238E27FC236}">
                  <a16:creationId xmlns:a16="http://schemas.microsoft.com/office/drawing/2014/main" id="{AAFBA017-151E-035B-2C4A-345EB6A6517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2" name="Group 62">
            <a:extLst>
              <a:ext uri="{FF2B5EF4-FFF2-40B4-BE49-F238E27FC236}">
                <a16:creationId xmlns:a16="http://schemas.microsoft.com/office/drawing/2014/main" id="{30D1D6F3-4EF4-7824-054F-B612E890E157}"/>
              </a:ext>
            </a:extLst>
          </p:cNvPr>
          <p:cNvGrpSpPr/>
          <p:nvPr/>
        </p:nvGrpSpPr>
        <p:grpSpPr>
          <a:xfrm>
            <a:off x="8851233" y="1625775"/>
            <a:ext cx="242972" cy="242972"/>
            <a:chOff x="0" y="0"/>
            <a:chExt cx="812800" cy="812800"/>
          </a:xfrm>
        </p:grpSpPr>
        <p:sp>
          <p:nvSpPr>
            <p:cNvPr id="253" name="Freeform 63">
              <a:extLst>
                <a:ext uri="{FF2B5EF4-FFF2-40B4-BE49-F238E27FC236}">
                  <a16:creationId xmlns:a16="http://schemas.microsoft.com/office/drawing/2014/main" id="{ECCD2FB5-DCB8-1985-5C7C-ABCC0196F11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4" name="TextBox 64">
              <a:extLst>
                <a:ext uri="{FF2B5EF4-FFF2-40B4-BE49-F238E27FC236}">
                  <a16:creationId xmlns:a16="http://schemas.microsoft.com/office/drawing/2014/main" id="{EA39ABEA-074F-1D65-16C7-F932D3CD688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5" name="Group 62">
            <a:extLst>
              <a:ext uri="{FF2B5EF4-FFF2-40B4-BE49-F238E27FC236}">
                <a16:creationId xmlns:a16="http://schemas.microsoft.com/office/drawing/2014/main" id="{4004077A-086D-C139-3C03-D72A12E6A70A}"/>
              </a:ext>
            </a:extLst>
          </p:cNvPr>
          <p:cNvGrpSpPr/>
          <p:nvPr/>
        </p:nvGrpSpPr>
        <p:grpSpPr>
          <a:xfrm>
            <a:off x="5053113" y="5075606"/>
            <a:ext cx="242972" cy="242972"/>
            <a:chOff x="0" y="0"/>
            <a:chExt cx="812800" cy="812800"/>
          </a:xfrm>
        </p:grpSpPr>
        <p:sp>
          <p:nvSpPr>
            <p:cNvPr id="256" name="Freeform 63">
              <a:extLst>
                <a:ext uri="{FF2B5EF4-FFF2-40B4-BE49-F238E27FC236}">
                  <a16:creationId xmlns:a16="http://schemas.microsoft.com/office/drawing/2014/main" id="{5807DE46-5356-7261-D295-9E6701FBC59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7" name="TextBox 64">
              <a:extLst>
                <a:ext uri="{FF2B5EF4-FFF2-40B4-BE49-F238E27FC236}">
                  <a16:creationId xmlns:a16="http://schemas.microsoft.com/office/drawing/2014/main" id="{2EF1ADD8-6591-367F-2F59-922D3074EF7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8" name="Group 62">
            <a:extLst>
              <a:ext uri="{FF2B5EF4-FFF2-40B4-BE49-F238E27FC236}">
                <a16:creationId xmlns:a16="http://schemas.microsoft.com/office/drawing/2014/main" id="{64786474-880A-20B9-0E43-76A6E26DAA8D}"/>
              </a:ext>
            </a:extLst>
          </p:cNvPr>
          <p:cNvGrpSpPr/>
          <p:nvPr/>
        </p:nvGrpSpPr>
        <p:grpSpPr>
          <a:xfrm>
            <a:off x="9923413" y="4670451"/>
            <a:ext cx="242972" cy="242972"/>
            <a:chOff x="0" y="0"/>
            <a:chExt cx="812800" cy="812800"/>
          </a:xfrm>
        </p:grpSpPr>
        <p:sp>
          <p:nvSpPr>
            <p:cNvPr id="259" name="Freeform 63">
              <a:extLst>
                <a:ext uri="{FF2B5EF4-FFF2-40B4-BE49-F238E27FC236}">
                  <a16:creationId xmlns:a16="http://schemas.microsoft.com/office/drawing/2014/main" id="{AA221B4F-6530-D695-BC22-3B37EEEF88C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0" name="TextBox 64">
              <a:extLst>
                <a:ext uri="{FF2B5EF4-FFF2-40B4-BE49-F238E27FC236}">
                  <a16:creationId xmlns:a16="http://schemas.microsoft.com/office/drawing/2014/main" id="{81CCE842-361F-4EC3-3E2E-3DE854381BE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61" name="Group 65">
            <a:extLst>
              <a:ext uri="{FF2B5EF4-FFF2-40B4-BE49-F238E27FC236}">
                <a16:creationId xmlns:a16="http://schemas.microsoft.com/office/drawing/2014/main" id="{E7CE9A97-5122-E66F-1D43-4EA9B75D5F99}"/>
              </a:ext>
            </a:extLst>
          </p:cNvPr>
          <p:cNvGrpSpPr/>
          <p:nvPr/>
        </p:nvGrpSpPr>
        <p:grpSpPr>
          <a:xfrm>
            <a:off x="6430688" y="1616180"/>
            <a:ext cx="220832" cy="193228"/>
            <a:chOff x="46236" y="86193"/>
            <a:chExt cx="812800" cy="711200"/>
          </a:xfrm>
        </p:grpSpPr>
        <p:sp>
          <p:nvSpPr>
            <p:cNvPr id="262" name="Freeform 66">
              <a:extLst>
                <a:ext uri="{FF2B5EF4-FFF2-40B4-BE49-F238E27FC236}">
                  <a16:creationId xmlns:a16="http://schemas.microsoft.com/office/drawing/2014/main" id="{5B04DC80-14F9-53A0-A486-D1FDD4415031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3" name="TextBox 67">
              <a:extLst>
                <a:ext uri="{FF2B5EF4-FFF2-40B4-BE49-F238E27FC236}">
                  <a16:creationId xmlns:a16="http://schemas.microsoft.com/office/drawing/2014/main" id="{4AD32D7C-EB08-FF10-95F4-FC8D99EC371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64" name="Group 46">
            <a:extLst>
              <a:ext uri="{FF2B5EF4-FFF2-40B4-BE49-F238E27FC236}">
                <a16:creationId xmlns:a16="http://schemas.microsoft.com/office/drawing/2014/main" id="{5A65D70A-867A-0D41-598D-CEAEAD940FBC}"/>
              </a:ext>
            </a:extLst>
          </p:cNvPr>
          <p:cNvGrpSpPr/>
          <p:nvPr/>
        </p:nvGrpSpPr>
        <p:grpSpPr>
          <a:xfrm rot="2700000">
            <a:off x="4094596" y="6039608"/>
            <a:ext cx="293842" cy="293842"/>
            <a:chOff x="0" y="-3"/>
            <a:chExt cx="812800" cy="812799"/>
          </a:xfrm>
        </p:grpSpPr>
        <p:sp>
          <p:nvSpPr>
            <p:cNvPr id="265" name="Freeform 47">
              <a:extLst>
                <a:ext uri="{FF2B5EF4-FFF2-40B4-BE49-F238E27FC236}">
                  <a16:creationId xmlns:a16="http://schemas.microsoft.com/office/drawing/2014/main" id="{CBCC7EAB-AC1C-C1A8-37D6-471DE1CC680A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6" name="TextBox 48">
              <a:extLst>
                <a:ext uri="{FF2B5EF4-FFF2-40B4-BE49-F238E27FC236}">
                  <a16:creationId xmlns:a16="http://schemas.microsoft.com/office/drawing/2014/main" id="{EB8E78DA-865B-6DBA-B023-B8D423DA892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67" name="Group 46">
            <a:extLst>
              <a:ext uri="{FF2B5EF4-FFF2-40B4-BE49-F238E27FC236}">
                <a16:creationId xmlns:a16="http://schemas.microsoft.com/office/drawing/2014/main" id="{110F97E2-89A8-9205-6AC6-A1C92EA213A8}"/>
              </a:ext>
            </a:extLst>
          </p:cNvPr>
          <p:cNvGrpSpPr/>
          <p:nvPr/>
        </p:nvGrpSpPr>
        <p:grpSpPr>
          <a:xfrm rot="2700000">
            <a:off x="3182288" y="1541718"/>
            <a:ext cx="293842" cy="293842"/>
            <a:chOff x="0" y="-3"/>
            <a:chExt cx="812800" cy="812799"/>
          </a:xfrm>
        </p:grpSpPr>
        <p:sp>
          <p:nvSpPr>
            <p:cNvPr id="268" name="Freeform 47">
              <a:extLst>
                <a:ext uri="{FF2B5EF4-FFF2-40B4-BE49-F238E27FC236}">
                  <a16:creationId xmlns:a16="http://schemas.microsoft.com/office/drawing/2014/main" id="{A9900E43-62FF-1269-DDE9-50A9C8FBC16C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9" name="TextBox 48">
              <a:extLst>
                <a:ext uri="{FF2B5EF4-FFF2-40B4-BE49-F238E27FC236}">
                  <a16:creationId xmlns:a16="http://schemas.microsoft.com/office/drawing/2014/main" id="{64646146-B31C-F002-69E3-5004B3E5E81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0" name="Group 46">
            <a:extLst>
              <a:ext uri="{FF2B5EF4-FFF2-40B4-BE49-F238E27FC236}">
                <a16:creationId xmlns:a16="http://schemas.microsoft.com/office/drawing/2014/main" id="{68FEFBD7-1C8B-2093-CEDE-033C6D559218}"/>
              </a:ext>
            </a:extLst>
          </p:cNvPr>
          <p:cNvGrpSpPr/>
          <p:nvPr/>
        </p:nvGrpSpPr>
        <p:grpSpPr>
          <a:xfrm rot="2700000">
            <a:off x="4094597" y="1531040"/>
            <a:ext cx="293842" cy="293842"/>
            <a:chOff x="0" y="-3"/>
            <a:chExt cx="812800" cy="812799"/>
          </a:xfrm>
        </p:grpSpPr>
        <p:sp>
          <p:nvSpPr>
            <p:cNvPr id="271" name="Freeform 47">
              <a:extLst>
                <a:ext uri="{FF2B5EF4-FFF2-40B4-BE49-F238E27FC236}">
                  <a16:creationId xmlns:a16="http://schemas.microsoft.com/office/drawing/2014/main" id="{4F60018B-A00F-F08F-50A5-5357EEC50D28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2" name="TextBox 48">
              <a:extLst>
                <a:ext uri="{FF2B5EF4-FFF2-40B4-BE49-F238E27FC236}">
                  <a16:creationId xmlns:a16="http://schemas.microsoft.com/office/drawing/2014/main" id="{33E77BD1-271E-9026-D20B-8ABA9023219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3" name="Group 46">
            <a:extLst>
              <a:ext uri="{FF2B5EF4-FFF2-40B4-BE49-F238E27FC236}">
                <a16:creationId xmlns:a16="http://schemas.microsoft.com/office/drawing/2014/main" id="{91DA5EDF-96A0-7E98-ACA4-0323614735DD}"/>
              </a:ext>
            </a:extLst>
          </p:cNvPr>
          <p:cNvGrpSpPr/>
          <p:nvPr/>
        </p:nvGrpSpPr>
        <p:grpSpPr>
          <a:xfrm rot="2700000">
            <a:off x="4738584" y="2493426"/>
            <a:ext cx="293842" cy="293842"/>
            <a:chOff x="0" y="-3"/>
            <a:chExt cx="812800" cy="812799"/>
          </a:xfrm>
        </p:grpSpPr>
        <p:sp>
          <p:nvSpPr>
            <p:cNvPr id="274" name="Freeform 47">
              <a:extLst>
                <a:ext uri="{FF2B5EF4-FFF2-40B4-BE49-F238E27FC236}">
                  <a16:creationId xmlns:a16="http://schemas.microsoft.com/office/drawing/2014/main" id="{D0824019-D8B9-B79C-663C-5EBC3F402B8B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5" name="TextBox 48">
              <a:extLst>
                <a:ext uri="{FF2B5EF4-FFF2-40B4-BE49-F238E27FC236}">
                  <a16:creationId xmlns:a16="http://schemas.microsoft.com/office/drawing/2014/main" id="{A1895956-3CDE-1FE8-59B2-C016B66BFC9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6" name="Group 46">
            <a:extLst>
              <a:ext uri="{FF2B5EF4-FFF2-40B4-BE49-F238E27FC236}">
                <a16:creationId xmlns:a16="http://schemas.microsoft.com/office/drawing/2014/main" id="{E6C83C64-01AE-8DE6-7ECA-6F9F8587BB1D}"/>
              </a:ext>
            </a:extLst>
          </p:cNvPr>
          <p:cNvGrpSpPr/>
          <p:nvPr/>
        </p:nvGrpSpPr>
        <p:grpSpPr>
          <a:xfrm rot="2700000">
            <a:off x="5620802" y="4794263"/>
            <a:ext cx="293842" cy="293842"/>
            <a:chOff x="0" y="-3"/>
            <a:chExt cx="812800" cy="812799"/>
          </a:xfrm>
        </p:grpSpPr>
        <p:sp>
          <p:nvSpPr>
            <p:cNvPr id="277" name="Freeform 47">
              <a:extLst>
                <a:ext uri="{FF2B5EF4-FFF2-40B4-BE49-F238E27FC236}">
                  <a16:creationId xmlns:a16="http://schemas.microsoft.com/office/drawing/2014/main" id="{71A6563B-0E9A-9DE6-C4FC-9C4E50EFD05B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8" name="TextBox 48">
              <a:extLst>
                <a:ext uri="{FF2B5EF4-FFF2-40B4-BE49-F238E27FC236}">
                  <a16:creationId xmlns:a16="http://schemas.microsoft.com/office/drawing/2014/main" id="{971B6E23-8281-337E-D8D5-7F8F3D858FB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9" name="Group 46">
            <a:extLst>
              <a:ext uri="{FF2B5EF4-FFF2-40B4-BE49-F238E27FC236}">
                <a16:creationId xmlns:a16="http://schemas.microsoft.com/office/drawing/2014/main" id="{1482F895-AC80-B0A3-F6EA-8CEB72EC1BF2}"/>
              </a:ext>
            </a:extLst>
          </p:cNvPr>
          <p:cNvGrpSpPr/>
          <p:nvPr/>
        </p:nvGrpSpPr>
        <p:grpSpPr>
          <a:xfrm rot="2700000">
            <a:off x="5950576" y="3086250"/>
            <a:ext cx="293842" cy="293842"/>
            <a:chOff x="0" y="-3"/>
            <a:chExt cx="812800" cy="812799"/>
          </a:xfrm>
        </p:grpSpPr>
        <p:sp>
          <p:nvSpPr>
            <p:cNvPr id="280" name="Freeform 47">
              <a:extLst>
                <a:ext uri="{FF2B5EF4-FFF2-40B4-BE49-F238E27FC236}">
                  <a16:creationId xmlns:a16="http://schemas.microsoft.com/office/drawing/2014/main" id="{BA95A737-1993-2177-3CE6-56DE1B50A649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1" name="TextBox 48">
              <a:extLst>
                <a:ext uri="{FF2B5EF4-FFF2-40B4-BE49-F238E27FC236}">
                  <a16:creationId xmlns:a16="http://schemas.microsoft.com/office/drawing/2014/main" id="{18529344-8E42-1497-7DCE-5EC4457CC2C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2" name="Group 46">
            <a:extLst>
              <a:ext uri="{FF2B5EF4-FFF2-40B4-BE49-F238E27FC236}">
                <a16:creationId xmlns:a16="http://schemas.microsoft.com/office/drawing/2014/main" id="{B30573ED-8FE0-B354-A732-76FAAFEBC8F2}"/>
              </a:ext>
            </a:extLst>
          </p:cNvPr>
          <p:cNvGrpSpPr/>
          <p:nvPr/>
        </p:nvGrpSpPr>
        <p:grpSpPr>
          <a:xfrm rot="2700000">
            <a:off x="7056860" y="1580752"/>
            <a:ext cx="293842" cy="293842"/>
            <a:chOff x="0" y="-3"/>
            <a:chExt cx="812800" cy="812799"/>
          </a:xfrm>
        </p:grpSpPr>
        <p:sp>
          <p:nvSpPr>
            <p:cNvPr id="283" name="Freeform 47">
              <a:extLst>
                <a:ext uri="{FF2B5EF4-FFF2-40B4-BE49-F238E27FC236}">
                  <a16:creationId xmlns:a16="http://schemas.microsoft.com/office/drawing/2014/main" id="{76F32264-1F94-0786-17F2-73FC3CC708E7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4" name="TextBox 48">
              <a:extLst>
                <a:ext uri="{FF2B5EF4-FFF2-40B4-BE49-F238E27FC236}">
                  <a16:creationId xmlns:a16="http://schemas.microsoft.com/office/drawing/2014/main" id="{951B7A61-80EC-1C9E-C976-53FE75A4B69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5" name="Group 46">
            <a:extLst>
              <a:ext uri="{FF2B5EF4-FFF2-40B4-BE49-F238E27FC236}">
                <a16:creationId xmlns:a16="http://schemas.microsoft.com/office/drawing/2014/main" id="{D278AD8E-DEEA-256D-7AA0-B207D81E942F}"/>
              </a:ext>
            </a:extLst>
          </p:cNvPr>
          <p:cNvGrpSpPr/>
          <p:nvPr/>
        </p:nvGrpSpPr>
        <p:grpSpPr>
          <a:xfrm rot="2700000">
            <a:off x="7803748" y="7066315"/>
            <a:ext cx="293842" cy="293842"/>
            <a:chOff x="0" y="-3"/>
            <a:chExt cx="812800" cy="812799"/>
          </a:xfrm>
        </p:grpSpPr>
        <p:sp>
          <p:nvSpPr>
            <p:cNvPr id="286" name="Freeform 47">
              <a:extLst>
                <a:ext uri="{FF2B5EF4-FFF2-40B4-BE49-F238E27FC236}">
                  <a16:creationId xmlns:a16="http://schemas.microsoft.com/office/drawing/2014/main" id="{67635BAF-38C0-5994-9084-1010C14E2E61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7" name="TextBox 48">
              <a:extLst>
                <a:ext uri="{FF2B5EF4-FFF2-40B4-BE49-F238E27FC236}">
                  <a16:creationId xmlns:a16="http://schemas.microsoft.com/office/drawing/2014/main" id="{0AFAE3A7-56CC-25B1-B246-4216F5DA99F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8" name="Group 46">
            <a:extLst>
              <a:ext uri="{FF2B5EF4-FFF2-40B4-BE49-F238E27FC236}">
                <a16:creationId xmlns:a16="http://schemas.microsoft.com/office/drawing/2014/main" id="{C262ED28-1C78-DAFC-BE43-FCF50482F0D3}"/>
              </a:ext>
            </a:extLst>
          </p:cNvPr>
          <p:cNvGrpSpPr/>
          <p:nvPr/>
        </p:nvGrpSpPr>
        <p:grpSpPr>
          <a:xfrm rot="2700000">
            <a:off x="7805454" y="5805600"/>
            <a:ext cx="293842" cy="293842"/>
            <a:chOff x="0" y="-3"/>
            <a:chExt cx="812800" cy="812799"/>
          </a:xfrm>
        </p:grpSpPr>
        <p:sp>
          <p:nvSpPr>
            <p:cNvPr id="289" name="Freeform 47">
              <a:extLst>
                <a:ext uri="{FF2B5EF4-FFF2-40B4-BE49-F238E27FC236}">
                  <a16:creationId xmlns:a16="http://schemas.microsoft.com/office/drawing/2014/main" id="{06AD2BCF-EA3C-DE94-618F-037908C2B538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0" name="TextBox 48">
              <a:extLst>
                <a:ext uri="{FF2B5EF4-FFF2-40B4-BE49-F238E27FC236}">
                  <a16:creationId xmlns:a16="http://schemas.microsoft.com/office/drawing/2014/main" id="{CA18AAEA-BA5F-B889-9CCD-D386CBE8AE7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1" name="Group 46">
            <a:extLst>
              <a:ext uri="{FF2B5EF4-FFF2-40B4-BE49-F238E27FC236}">
                <a16:creationId xmlns:a16="http://schemas.microsoft.com/office/drawing/2014/main" id="{BB111D65-AAC0-73C1-1AB2-FE8DE28C6E10}"/>
              </a:ext>
            </a:extLst>
          </p:cNvPr>
          <p:cNvGrpSpPr/>
          <p:nvPr/>
        </p:nvGrpSpPr>
        <p:grpSpPr>
          <a:xfrm rot="2700000">
            <a:off x="9139132" y="1580752"/>
            <a:ext cx="293842" cy="293842"/>
            <a:chOff x="0" y="-3"/>
            <a:chExt cx="812800" cy="812799"/>
          </a:xfrm>
        </p:grpSpPr>
        <p:sp>
          <p:nvSpPr>
            <p:cNvPr id="292" name="Freeform 47">
              <a:extLst>
                <a:ext uri="{FF2B5EF4-FFF2-40B4-BE49-F238E27FC236}">
                  <a16:creationId xmlns:a16="http://schemas.microsoft.com/office/drawing/2014/main" id="{6BFEFFCE-FA3A-8043-27E6-4812EF47FE7A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3" name="TextBox 48">
              <a:extLst>
                <a:ext uri="{FF2B5EF4-FFF2-40B4-BE49-F238E27FC236}">
                  <a16:creationId xmlns:a16="http://schemas.microsoft.com/office/drawing/2014/main" id="{02B19C48-E419-03BB-A3AE-70DA01F45A59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4" name="Group 46">
            <a:extLst>
              <a:ext uri="{FF2B5EF4-FFF2-40B4-BE49-F238E27FC236}">
                <a16:creationId xmlns:a16="http://schemas.microsoft.com/office/drawing/2014/main" id="{CB89123A-3B99-2D64-0ABF-AD56C5BA56ED}"/>
              </a:ext>
            </a:extLst>
          </p:cNvPr>
          <p:cNvGrpSpPr/>
          <p:nvPr/>
        </p:nvGrpSpPr>
        <p:grpSpPr>
          <a:xfrm rot="2700000">
            <a:off x="10215361" y="1595158"/>
            <a:ext cx="293842" cy="293842"/>
            <a:chOff x="0" y="-3"/>
            <a:chExt cx="812800" cy="812799"/>
          </a:xfrm>
        </p:grpSpPr>
        <p:sp>
          <p:nvSpPr>
            <p:cNvPr id="295" name="Freeform 47">
              <a:extLst>
                <a:ext uri="{FF2B5EF4-FFF2-40B4-BE49-F238E27FC236}">
                  <a16:creationId xmlns:a16="http://schemas.microsoft.com/office/drawing/2014/main" id="{73ADEEDB-6FF5-19D6-474C-3D26524F209A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6" name="TextBox 48">
              <a:extLst>
                <a:ext uri="{FF2B5EF4-FFF2-40B4-BE49-F238E27FC236}">
                  <a16:creationId xmlns:a16="http://schemas.microsoft.com/office/drawing/2014/main" id="{EE779F7C-E319-A910-AF36-A49C1A5E82F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7" name="Group 46">
            <a:extLst>
              <a:ext uri="{FF2B5EF4-FFF2-40B4-BE49-F238E27FC236}">
                <a16:creationId xmlns:a16="http://schemas.microsoft.com/office/drawing/2014/main" id="{D9C7FC07-1337-58C5-3C61-1A7243F7A7CE}"/>
              </a:ext>
            </a:extLst>
          </p:cNvPr>
          <p:cNvGrpSpPr/>
          <p:nvPr/>
        </p:nvGrpSpPr>
        <p:grpSpPr>
          <a:xfrm rot="2700000">
            <a:off x="10178469" y="4655670"/>
            <a:ext cx="293842" cy="293842"/>
            <a:chOff x="0" y="-3"/>
            <a:chExt cx="812800" cy="812799"/>
          </a:xfrm>
        </p:grpSpPr>
        <p:sp>
          <p:nvSpPr>
            <p:cNvPr id="298" name="Freeform 47">
              <a:extLst>
                <a:ext uri="{FF2B5EF4-FFF2-40B4-BE49-F238E27FC236}">
                  <a16:creationId xmlns:a16="http://schemas.microsoft.com/office/drawing/2014/main" id="{0B2C0E3A-54CA-58EB-28B1-FD7EEDD452EE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9" name="TextBox 48">
              <a:extLst>
                <a:ext uri="{FF2B5EF4-FFF2-40B4-BE49-F238E27FC236}">
                  <a16:creationId xmlns:a16="http://schemas.microsoft.com/office/drawing/2014/main" id="{B1CB9DC7-9064-C1AF-E0CB-1F489E50F4A6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0" name="Group 65">
            <a:extLst>
              <a:ext uri="{FF2B5EF4-FFF2-40B4-BE49-F238E27FC236}">
                <a16:creationId xmlns:a16="http://schemas.microsoft.com/office/drawing/2014/main" id="{EFFAF561-24B0-3410-7027-B10E2C3F7DEA}"/>
              </a:ext>
            </a:extLst>
          </p:cNvPr>
          <p:cNvGrpSpPr/>
          <p:nvPr/>
        </p:nvGrpSpPr>
        <p:grpSpPr>
          <a:xfrm>
            <a:off x="6397145" y="4799400"/>
            <a:ext cx="220832" cy="193228"/>
            <a:chOff x="46236" y="86193"/>
            <a:chExt cx="812800" cy="711200"/>
          </a:xfrm>
        </p:grpSpPr>
        <p:sp>
          <p:nvSpPr>
            <p:cNvPr id="301" name="Freeform 66">
              <a:extLst>
                <a:ext uri="{FF2B5EF4-FFF2-40B4-BE49-F238E27FC236}">
                  <a16:creationId xmlns:a16="http://schemas.microsoft.com/office/drawing/2014/main" id="{07C188A3-5D83-A398-D0CE-D9E39158A8DB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2" name="TextBox 67">
              <a:extLst>
                <a:ext uri="{FF2B5EF4-FFF2-40B4-BE49-F238E27FC236}">
                  <a16:creationId xmlns:a16="http://schemas.microsoft.com/office/drawing/2014/main" id="{4B1A172B-D918-F615-8791-5E6BC0EBFD1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3" name="Group 65">
            <a:extLst>
              <a:ext uri="{FF2B5EF4-FFF2-40B4-BE49-F238E27FC236}">
                <a16:creationId xmlns:a16="http://schemas.microsoft.com/office/drawing/2014/main" id="{6107BC8E-FBD4-8BB9-81CC-30EEF4CFA888}"/>
              </a:ext>
            </a:extLst>
          </p:cNvPr>
          <p:cNvGrpSpPr/>
          <p:nvPr/>
        </p:nvGrpSpPr>
        <p:grpSpPr>
          <a:xfrm>
            <a:off x="6350078" y="6061858"/>
            <a:ext cx="220832" cy="193228"/>
            <a:chOff x="46236" y="86193"/>
            <a:chExt cx="812800" cy="711200"/>
          </a:xfrm>
        </p:grpSpPr>
        <p:sp>
          <p:nvSpPr>
            <p:cNvPr id="304" name="Freeform 66">
              <a:extLst>
                <a:ext uri="{FF2B5EF4-FFF2-40B4-BE49-F238E27FC236}">
                  <a16:creationId xmlns:a16="http://schemas.microsoft.com/office/drawing/2014/main" id="{5F223E84-3D26-9329-656C-748E456D4538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5" name="TextBox 67">
              <a:extLst>
                <a:ext uri="{FF2B5EF4-FFF2-40B4-BE49-F238E27FC236}">
                  <a16:creationId xmlns:a16="http://schemas.microsoft.com/office/drawing/2014/main" id="{C3C5557C-7A6F-793E-2F91-E4F584AB766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6" name="Group 62">
            <a:extLst>
              <a:ext uri="{FF2B5EF4-FFF2-40B4-BE49-F238E27FC236}">
                <a16:creationId xmlns:a16="http://schemas.microsoft.com/office/drawing/2014/main" id="{BC29F444-72AB-EC36-8CDE-2B960E7E973B}"/>
              </a:ext>
            </a:extLst>
          </p:cNvPr>
          <p:cNvGrpSpPr/>
          <p:nvPr/>
        </p:nvGrpSpPr>
        <p:grpSpPr>
          <a:xfrm>
            <a:off x="8156823" y="1625775"/>
            <a:ext cx="242972" cy="242972"/>
            <a:chOff x="0" y="0"/>
            <a:chExt cx="812800" cy="812800"/>
          </a:xfrm>
        </p:grpSpPr>
        <p:sp>
          <p:nvSpPr>
            <p:cNvPr id="307" name="Freeform 63">
              <a:extLst>
                <a:ext uri="{FF2B5EF4-FFF2-40B4-BE49-F238E27FC236}">
                  <a16:creationId xmlns:a16="http://schemas.microsoft.com/office/drawing/2014/main" id="{158C8F68-4FE3-6CBB-C4B0-48829974459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8" name="TextBox 64">
              <a:extLst>
                <a:ext uri="{FF2B5EF4-FFF2-40B4-BE49-F238E27FC236}">
                  <a16:creationId xmlns:a16="http://schemas.microsoft.com/office/drawing/2014/main" id="{C0A8BEE9-3C1F-9FE7-CC6C-E27910DA7C2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9" name="Group 65">
            <a:extLst>
              <a:ext uri="{FF2B5EF4-FFF2-40B4-BE49-F238E27FC236}">
                <a16:creationId xmlns:a16="http://schemas.microsoft.com/office/drawing/2014/main" id="{3A819A5E-5D9B-92FE-4113-D829AEA9C77F}"/>
              </a:ext>
            </a:extLst>
          </p:cNvPr>
          <p:cNvGrpSpPr/>
          <p:nvPr/>
        </p:nvGrpSpPr>
        <p:grpSpPr>
          <a:xfrm>
            <a:off x="4095571" y="5268834"/>
            <a:ext cx="220832" cy="193228"/>
            <a:chOff x="46236" y="86193"/>
            <a:chExt cx="812800" cy="711200"/>
          </a:xfrm>
        </p:grpSpPr>
        <p:sp>
          <p:nvSpPr>
            <p:cNvPr id="310" name="Freeform 66">
              <a:extLst>
                <a:ext uri="{FF2B5EF4-FFF2-40B4-BE49-F238E27FC236}">
                  <a16:creationId xmlns:a16="http://schemas.microsoft.com/office/drawing/2014/main" id="{48DCF3CE-47E0-C74C-90C2-5B7779CA042A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1" name="TextBox 67">
              <a:extLst>
                <a:ext uri="{FF2B5EF4-FFF2-40B4-BE49-F238E27FC236}">
                  <a16:creationId xmlns:a16="http://schemas.microsoft.com/office/drawing/2014/main" id="{CADF9BAC-5337-5264-77E9-8235A92F774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2" name="Group 62">
            <a:extLst>
              <a:ext uri="{FF2B5EF4-FFF2-40B4-BE49-F238E27FC236}">
                <a16:creationId xmlns:a16="http://schemas.microsoft.com/office/drawing/2014/main" id="{051D4F86-4160-3C27-9B40-33E18D012446}"/>
              </a:ext>
            </a:extLst>
          </p:cNvPr>
          <p:cNvGrpSpPr/>
          <p:nvPr/>
        </p:nvGrpSpPr>
        <p:grpSpPr>
          <a:xfrm>
            <a:off x="5041642" y="6057888"/>
            <a:ext cx="242972" cy="242972"/>
            <a:chOff x="0" y="0"/>
            <a:chExt cx="812800" cy="812800"/>
          </a:xfrm>
        </p:grpSpPr>
        <p:sp>
          <p:nvSpPr>
            <p:cNvPr id="313" name="Freeform 63">
              <a:extLst>
                <a:ext uri="{FF2B5EF4-FFF2-40B4-BE49-F238E27FC236}">
                  <a16:creationId xmlns:a16="http://schemas.microsoft.com/office/drawing/2014/main" id="{25916E36-3174-49C5-1F40-15655235CC9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4" name="TextBox 64">
              <a:extLst>
                <a:ext uri="{FF2B5EF4-FFF2-40B4-BE49-F238E27FC236}">
                  <a16:creationId xmlns:a16="http://schemas.microsoft.com/office/drawing/2014/main" id="{6B0D24FE-E5D9-5390-854E-9B225F4FD13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5" name="Group 62">
            <a:extLst>
              <a:ext uri="{FF2B5EF4-FFF2-40B4-BE49-F238E27FC236}">
                <a16:creationId xmlns:a16="http://schemas.microsoft.com/office/drawing/2014/main" id="{A1332DAB-2076-FDEC-0DC5-F95E0BE3C55A}"/>
              </a:ext>
            </a:extLst>
          </p:cNvPr>
          <p:cNvGrpSpPr/>
          <p:nvPr/>
        </p:nvGrpSpPr>
        <p:grpSpPr>
          <a:xfrm>
            <a:off x="5067065" y="4462979"/>
            <a:ext cx="242972" cy="242972"/>
            <a:chOff x="0" y="0"/>
            <a:chExt cx="812800" cy="812800"/>
          </a:xfrm>
        </p:grpSpPr>
        <p:sp>
          <p:nvSpPr>
            <p:cNvPr id="316" name="Freeform 63">
              <a:extLst>
                <a:ext uri="{FF2B5EF4-FFF2-40B4-BE49-F238E27FC236}">
                  <a16:creationId xmlns:a16="http://schemas.microsoft.com/office/drawing/2014/main" id="{489E5918-179C-C793-2CA0-CF568227A8A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7" name="TextBox 64">
              <a:extLst>
                <a:ext uri="{FF2B5EF4-FFF2-40B4-BE49-F238E27FC236}">
                  <a16:creationId xmlns:a16="http://schemas.microsoft.com/office/drawing/2014/main" id="{20248E7F-9485-9386-C618-7F5C3500B7F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079386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a6be467-e76b-4869-981c-41fd8dac8726" xsi:nil="true"/>
    <lcf76f155ced4ddcb4097134ff3c332f xmlns="58c8e540-cdfe-4713-bff0-4351d38ade9d">
      <Terms xmlns="http://schemas.microsoft.com/office/infopath/2007/PartnerControls"/>
    </lcf76f155ced4ddcb4097134ff3c332f>
    <Number xmlns="58c8e540-cdfe-4713-bff0-4351d38ade9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0EB63A1E2B0A43B803C23E62A33D0E" ma:contentTypeVersion="" ma:contentTypeDescription="Create a new document." ma:contentTypeScope="" ma:versionID="51eba63fcdbfc2b220dcb1461b28a2a2">
  <xsd:schema xmlns:xsd="http://www.w3.org/2001/XMLSchema" xmlns:xs="http://www.w3.org/2001/XMLSchema" xmlns:p="http://schemas.microsoft.com/office/2006/metadata/properties" xmlns:ns2="58C8E540-CDFE-4713-BFF0-4351D38ADE9D" xmlns:ns3="4d30bb2a-f321-43c9-acb7-6f415d4a716e" xmlns:ns4="58c8e540-cdfe-4713-bff0-4351d38ade9d" xmlns:ns5="0a6be467-e76b-4869-981c-41fd8dac8726" targetNamespace="http://schemas.microsoft.com/office/2006/metadata/properties" ma:root="true" ma:fieldsID="da28d02869152019d728ace0375ba34e" ns2:_="" ns3:_="" ns4:_="" ns5:_="">
    <xsd:import namespace="58C8E540-CDFE-4713-BFF0-4351D38ADE9D"/>
    <xsd:import namespace="4d30bb2a-f321-43c9-acb7-6f415d4a716e"/>
    <xsd:import namespace="58c8e540-cdfe-4713-bff0-4351d38ade9d"/>
    <xsd:import namespace="0a6be467-e76b-4869-981c-41fd8dac87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Number" minOccurs="0"/>
                <xsd:element ref="ns4:MediaLengthInSeconds" minOccurs="0"/>
                <xsd:element ref="ns4:lcf76f155ced4ddcb4097134ff3c332f" minOccurs="0"/>
                <xsd:element ref="ns5:TaxCatchAll" minOccurs="0"/>
                <xsd:element ref="ns4:MediaServiceSearchProperties" minOccurs="0"/>
                <xsd:element ref="ns4:MediaServiceObjectDetectorVersion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8E540-CDFE-4713-BFF0-4351D38ADE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30bb2a-f321-43c9-acb7-6f415d4a716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8e540-cdfe-4713-bff0-4351d38ade9d" elementFormDefault="qualified">
    <xsd:import namespace="http://schemas.microsoft.com/office/2006/documentManagement/types"/>
    <xsd:import namespace="http://schemas.microsoft.com/office/infopath/2007/PartnerControls"/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umber" ma:index="20" nillable="true" ma:displayName="Number" ma:format="Dropdown" ma:internalName="Number" ma:percentage="FALSE">
      <xsd:simpleType>
        <xsd:restriction base="dms:Number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6be467-e76b-4869-981c-41fd8dac8726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be8a2237-55ea-4d70-868f-dd5aeff31326}" ma:internalName="TaxCatchAll" ma:showField="CatchAllData" ma:web="0a6be467-e76b-4869-981c-41fd8dac87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2D4F630-F244-4249-A1DD-CAF66701C44D}">
  <ds:schemaRefs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21fe2dc5-e687-4b08-a992-8b5ade4d5474"/>
    <ds:schemaRef ds:uri="http://schemas.microsoft.com/office/2006/documentManagement/types"/>
    <ds:schemaRef ds:uri="http://www.w3.org/XML/1998/namespace"/>
    <ds:schemaRef ds:uri="39022ca7-da8b-462c-ac53-cf911d2e7c5d"/>
    <ds:schemaRef ds:uri="http://schemas.microsoft.com/sharepoint/v3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62010B8-8C1E-4154-B95A-F52F63200E28}"/>
</file>

<file path=customXml/itemProps3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1264</TotalTime>
  <Words>1024</Words>
  <Application>Microsoft Office PowerPoint</Application>
  <PresentationFormat>Custom</PresentationFormat>
  <Paragraphs>548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Aptos</vt:lpstr>
      <vt:lpstr>DM Sans</vt:lpstr>
      <vt:lpstr>DM Sans Bold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Hindley, Freya (Growth Company)</dc:creator>
  <cp:lastModifiedBy>Love, Emma (Growth Company)</cp:lastModifiedBy>
  <cp:revision>21</cp:revision>
  <cp:lastPrinted>2025-09-18T14:34:19Z</cp:lastPrinted>
  <dcterms:created xsi:type="dcterms:W3CDTF">2006-08-16T00:00:00Z</dcterms:created>
  <dcterms:modified xsi:type="dcterms:W3CDTF">2025-09-18T15:07:17Z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0x010100EE0EB63A1E2B0A43B803C23E62A33D0E</vt:lpwstr>
  </property>
  <property fmtid="{D5CDD505-2E9C-101B-9397-08002B2CF9AE}" pid="3" name="MediaServiceImageTags">
    <vt:lpwstr/>
  </property>
</Properties>
</file>