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71" r:id="rId5"/>
    <p:sldId id="272" r:id="rId6"/>
    <p:sldId id="273" r:id="rId7"/>
    <p:sldId id="274" r:id="rId8"/>
    <p:sldId id="275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8B9E9-394E-40C0-A026-50E5E13BC427}" v="49" dt="2024-11-21T11:50:3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4" autoAdjust="0"/>
    <p:restoredTop sz="83738" autoAdjust="0"/>
  </p:normalViewPr>
  <p:slideViewPr>
    <p:cSldViewPr snapToGrid="0">
      <p:cViewPr varScale="1">
        <p:scale>
          <a:sx n="84" d="100"/>
          <a:sy n="84" d="100"/>
        </p:scale>
        <p:origin x="2340" y="96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4458-6A98-2989-C419-549F2311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860E4-2AFE-EB17-5963-B2B59F5F9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E2E72-2CF6-5D8B-BA97-7E99C6EE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18886-0E39-A4DE-18ED-1DB45CB37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5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69E99-0BFD-1C66-2B03-FE435DF70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9C5950-B30C-31DD-F9E0-ABE97AEA8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67C86-7859-E283-79ED-690F23992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D44FE-1777-1F3E-72F5-E855DF583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2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CB1B-C9E6-A502-C7D9-04432A9D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41972-1518-1775-8296-B7CD1069F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60A8E-21E4-EA03-8E21-C18F33880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CC4D7-1B9D-A5B5-D741-98672725D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5EB1-2B61-81FE-0E55-2FCBF8BA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7998E-80CC-4485-BA94-FD667EB32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70A61-5794-8BCC-9AEA-928648DDF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B2CA2-4726-ADEC-88AE-E4955315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7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D959-3D81-728B-1590-5609215A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48945A-E390-D3B9-B8DD-36D4023CA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2441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Enrolment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GB" sz="12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8CBEBD8-BAD0-B15B-2408-4E893FC2B159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FEE02BE-7272-48B8-7775-F20F717D982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9963549-214B-7621-67B3-1CCB8ACE4057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6E71947-6083-265C-268A-1B58C2B6E38F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7F6075F-65A9-A4D1-34D2-675F653346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7C557F7-78C1-9702-F076-7D1B42F5238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6D98A60-B536-F7D8-6A1E-EA75793EB3C2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2F30E92-2CDF-B92E-8523-824742030314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CDB1178-7539-D8C4-FAA0-4A8C360DC1D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22C4BEE-E6EB-357C-D8D2-0F79341009A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7780204-4421-CF5B-9F18-974D06A10D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7F996C8-062A-4171-29B0-6309ECE1003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760053D3-4C6D-CE71-D4C4-2A086D4825C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55823BE-132B-6B68-B510-C09F39A5A20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3643BA50-046F-EACB-0CCD-6511652840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3018198-C9B5-3962-6EC5-32F1AB83A2DD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WK1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839CC7F-2B6F-2927-4121-F18F75A8C5F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D59F3B30-A750-24BF-269F-8A95A2701CB2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4FD0D228-7C65-6140-2CF9-704F25C4E4A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E304BBA-D327-FDCC-F589-226C587C4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0454F4B4-4B55-2C1C-8656-583A2F8608D5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1B564B7B-43BC-3C6F-3AA9-781323B86D3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3990F6C3-302A-F23D-6356-4718031929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EDCC0E3A-47D8-96CB-CC2C-15E67BD3E138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842FE17C-6092-707E-1076-10C62F508573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981F321-E599-D9B7-1170-E65E5EFA8ACD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B086F01C-F53D-499A-A5EF-9DA7DB0C6963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FBB21B5-3CE2-EB6B-6838-A0ACCF9C0A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27CDB6B7-5851-926A-F688-7F450A82839C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7093A415-1CBC-E326-671A-8749BACC5045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65ACE350-1A36-238F-869F-3174B695B26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FCC80330-977A-DA2B-0A90-A661F56C16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A7E6299D-9D12-F35C-2410-DAB37825E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312C93BC-0ACE-D39F-3D06-4C8F04838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E1B419C-0B22-247D-5B9A-915AA6C64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99C4E21-628C-9849-E1AD-6FE139AC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CDDD05F4-F43B-8C34-A03F-60B24EAA54DC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8ACFDC4-A18D-BD9F-AB04-74796567790C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8DFCA7-9500-F29A-B8BD-3F36FA5F0CF4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14EA5447-08EC-E227-4AB3-0DED2798619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0BEB4EBB-87E5-56F1-F148-960DAD93E0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2668A6C0-5630-51A5-E1E9-5896D86263E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3495269B-DE4D-DF1C-2D8C-0640EE17D2AA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CAE65D61-F192-CA3F-A071-B48CA94434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1A80D2F-1CDE-BEBB-85E8-8AC184E61B0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1AA6BE52-647F-6A8D-F8BF-AA5AF246ADB9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08C4BFA1-3973-101C-1D60-7DBE640CF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398A99AA-2487-9670-7F78-BFBFFA188C47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573C6785-25C2-729B-E47C-BFA983F4FE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8F5BE90-FCBB-0648-7D68-50FBFAFDBC5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C2937E84-21C3-F389-0D33-6C7F34985F1D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6E76527-5DBE-ABC1-034F-AEFFD966B7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F2A89294-FE34-0BD9-14E4-36CCABE0D82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590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1BB4C-30CA-AF1D-C8FE-F4CADEFB2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65D4CFF-0CF0-95F0-90F3-E13EDDE95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88805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11th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Staff Training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E2B0B6A7-6C0E-D869-0F5F-CA11E29DD722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ED26954-D7C5-35D5-CBB2-B64B832D3FAF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D1B30FC-5458-107D-6160-AE8677C975C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5E9CF5FE-0021-B488-35BE-DAA7859482A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7CC13FB-B01C-A709-2705-1E72DAB2AE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D5F8848-475B-6AB0-D52E-1F9E7BA4FF3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DBE91E9-A287-8F87-C58F-F6D6A1AAFC5F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C4DA734-E1B5-B43A-68B2-2ADB1EDA29A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1859DB82-2637-8750-F92B-A5F2F533DEC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81B4EE30-2BD3-C100-AE40-8BF68899DA5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2B62A3EA-AC17-2A14-B5A0-225B59CC93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37A51D0-683B-CF96-9FF7-6681EB5F83D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03362AA-9814-E239-A4A9-FDCDF0C694D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0A26642-DBAF-CB8C-4543-D5724D6A68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B6EAE731-D639-083E-56F7-1A4BFE0B0D2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951D4073-916A-FBAC-1E53-FF27F9B14B82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WK2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EC796E81-3363-834A-0532-8A261A8192E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2E2F1734-8F6C-CF65-5F7E-8FC1BEA474B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E0CAB0F-347E-3A9C-E1CD-9B4837E306E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AC165E6-A9CF-1443-08D9-CB339F93D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F4EA15A-BC82-D86A-A1C8-757B555C6C16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2618BCA2-A8F6-E43B-ABF4-35787DDA23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3B02D95D-0C01-A464-423F-F51FCBF523B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0B594773-C227-520E-2BD7-79FA088912F2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77D01FD6-FE40-B5C1-B831-8714AB47E90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B66FB3C2-AD78-4029-74BB-59C14D6E0AFD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C789CC36-F48A-3FBB-681B-1529948E777E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0E500ECA-4779-7878-F1EF-B0F1CFF0AF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0C5428B9-E075-CB4C-191F-E9D55AAC97D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CA7F9BE2-85AB-299D-71D3-F4FF21B16DBC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B170E8ED-507A-64EE-2AEC-2E5E5B8244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C6C066FB-A92F-7268-E8D2-B735ED89973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3CF96B03-8958-6280-8F81-6B58D7331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B6CF0CAB-5D97-BD9E-B26A-15F7E7408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A30E609-EC31-0C7E-F305-5DE3B3D08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30CE2BF-93B7-2190-99CA-FED9B608C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1986F63B-BB71-8370-AACD-0DF06BFF1FAD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104A081C-9ABE-A1EA-7CA9-58F7AEDF919F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FC6F03A-4626-9DCD-530F-C56FDBF6BF49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ED0A0B53-75E2-0C52-AF14-A55D3736FBAB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C9DA58F5-AA84-745E-5B82-F08BC30EF0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84745723-603C-D1EC-F508-2BB3E46DBA9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43C24D64-D91D-32BA-21CC-7FD10AB12F2B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40D5470-E316-A86D-F28E-2C31810F43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FE2D9A20-D974-E788-43BC-FE2971E83CF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91C028FF-91D4-0C66-5134-4391AD2A63D7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31B043E5-EAB6-89F0-FD6D-D38D1161F5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41D0CE79-3022-900C-9D78-DB4CB93BE22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87B25B71-40BB-4B7E-8A33-C1DCD9828448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37BE048-4274-208A-50E0-6090A9E546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A3610BED-2224-52E8-255E-84868EEF472A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2D63CFFF-E6D2-A85B-8367-DC050273B31E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AC8E3EC4-B0EE-F0C1-24A7-DD6CD412D4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D8ABDEAE-5B2E-5E5F-3C80-E517E8E5B17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8160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84327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WK3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F625F847-4439-58A2-BACB-ECFA72BECB53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7AB5927-7F23-7A1F-AA53-467A83BEDA1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650F027-BA1E-DFC8-945C-13616EE89F2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2E78240-4965-455D-50EF-825D5E712862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C46E9987-3E54-EB55-6C50-E1A7BAD72A90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216C4A80-7386-ED5E-6802-E94081F9D480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DD6D3D2C-2E2E-7B76-A606-EA6F9AC62DA8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AAB41FFD-0FD1-6B93-451A-61FA77CDE29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FEFDF384-E66D-0032-EA2E-26611C28C028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3BF8F49C-E0B1-13CF-D4AD-CD950DA489D5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D611016-E130-3166-C979-3B160840272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BBE5BA93-B8AA-1CA4-63C6-9DBB50502F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4E30A22D-3211-CE5C-C664-234798C1C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097B79-2AD6-32E3-0CB4-D82066471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89E28EF-0AC0-015A-EFCC-4096A083E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E4CB321-2A16-E7EF-B1A9-57DCFC810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8D50E925-125C-5D1B-BC04-9F2662B88B82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6892047-5B42-A024-DF35-6DB952002E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2CA1C21-AB24-E0FC-6204-0E34A003FC8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5A078B0F-EB73-E6E4-B7A5-B1D49681C34C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776FFF21-E385-E464-13E3-69F2CA04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61AD-8E4E-1F03-8849-7D93A3EA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7C67B4-94E0-FF20-51DA-B7E71DFD6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08061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04EC32D5-D96E-9729-39B0-BC9FE30D5C3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8309A4-60E7-3F10-76AE-B9DF2A660E7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6EBC5D1-A09A-9B9C-8333-5EBA8D26E8D5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A133ADB5-3EDC-9633-A24F-0F0601B8E186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468F284-C95B-24BF-DFFA-3C9A432571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230C093-3CC5-AE41-7371-96A9CB213AC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92439CC-402D-F893-A8F3-BF87B916299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B1919A8-8422-ABA6-4536-E328F175A5B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BFF6E3B-A74A-9E36-66AD-1ACDCDEB291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7E73C91-E4C5-6E28-5295-A42C65B4E4A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B9CA838-C156-0B80-B19D-3B2729AD0C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568FFF1-EF0B-0287-68CA-168B51B1E1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945AFEE-21C7-8215-45C7-64A3BF57123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E7D323B-D9CB-DBF1-600A-04C6FBD638C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1C0AD82-C266-1222-7907-10D394F68C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6435245-CD5A-F267-3528-DCD79803734B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WK4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D096D9D-B423-46DC-E010-1E705A245CC9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866936C-E531-46AF-1B2E-18800B409EE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8FA91257-E435-037C-9C0A-6831F57411F3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F5E1246-4700-2CA2-57A8-66295390A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2DCA8EE2-7522-340A-1083-147F9385A8D6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0FFC5A4-2B06-322D-F14D-82DBD7EA34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038A7241-6EF4-B43E-7CB2-9400E3F7B61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3FB471E-CC41-D4BE-388A-113BF9EB325E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B12EA831-28ED-5165-B15A-EFEDE25C6E7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7FE8E72-F6BB-B1BC-3AA7-F7EF84E275B1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C7E4B988-8029-E05C-D691-BE2DBF02EF3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07DB0897-00DC-9253-5289-F983472C9F2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7FE6A1EE-876E-DB00-EA8F-C71340582B46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8517D58-14C2-A78E-7F25-9DC6FC803803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E8E7304-668A-037E-48C1-8B0DEE5BDB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6A856B70-5948-C632-D23F-D6A26CC561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192B1C4-E0A7-2FCF-1E33-D7673484D938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FA7A6926-4F67-6791-0FF2-342BD1D3C1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D913E8D6-25D8-C612-16B3-35B1706D62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B24E3615-9462-6997-663C-590C9BB13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C654C03-C127-E595-C71D-1AD2EF699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6312183B-A1FE-CBCA-89E9-E05FBB0F1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2747A34-C472-554A-6DDB-3CEB8160E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1A8AA4ED-8E67-F984-B4AB-7AEE3798E53C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22BFD35-305E-05C6-8196-A0469F842B8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02DA5F-A3EB-10C5-3ABB-1E9378DB55D4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49879EF0-1127-C71C-DFE1-82F857CEF43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FCE9A8F-2647-E3A4-BD39-0EF2AB31F1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280E13E-5C06-C8C2-5F71-3FA792A04CB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B70E8517-24AE-6D40-8C10-2F512D22E459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A186DE0-4E81-648F-69F7-00671D4582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121DD20-0AAE-4937-B1DB-963DB637813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EBBD8A01-D593-93F8-9A6D-21EAEDADF8C9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CABDFFF-9162-D0D9-DB65-0287622B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0236C610-5EA8-8D4D-59BA-52AB22FF9594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2D40198D-3C5F-BE97-BB88-A1BCAAF3418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E1263B09-48A6-8037-9312-637FDEBE27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8E9C0F24-CC82-C911-B985-2D42BFA069A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5DB7E22D-2329-333D-7B57-FB1FA88BD2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2821ADB3-4612-DAD7-2D81-DD1ED717D053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0CB44C6F-286F-CD44-3A14-E93F62779EB6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299EDD86-5F3C-3C74-6D5C-C6FE126101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A3A3A574-42AA-3D85-9C51-2651BF2568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3450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23AC-4B2A-FDA0-C7D5-67FC911B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3A833B-5026-261D-6C01-CDF81D642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4964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31st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2F299C3-BF7C-8C4E-3655-C46AF383C7E0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7DBA6A-E545-6C15-E33D-236A6E805E28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85A169A-AA2A-9AB4-EB04-2ED2ABB9B420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6BD77EB-45CC-B753-218F-5964386CBD7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3AF0897-DC56-D780-FF28-2BD1281F67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4AA15C9-9D7B-43BD-0D91-1689E886EE1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62E6403-8F4D-2CBB-29B6-AF418192C67E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FB15EE4-2BC7-17E3-B0F5-8819F3B48B11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C634D97-7310-70FA-A522-7E92A871C37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EFF9153-943F-F699-7C2D-BD54245C7F7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623A496-21C3-4966-4370-6B8E0DA781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140E2925-4C84-60E6-0FAA-826BE6C6F9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5D6B147-D4FA-DC08-7624-99EB67A38EE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D52EDB8-F417-27FC-276A-A8CF808193C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7A7E9F8-7205-0990-3716-707E7070FE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917296A-BC47-1C72-4650-C7DA7124B343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WK5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9B3CB81-33FD-6DC8-2E3C-2DD42653A09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A696ECC3-22C4-9590-0224-42BD65BA8D3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6C01150-12C7-304F-D10B-7768469C058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A5B539EA-70B0-B66A-DF31-E05B94E9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6CF26075-0193-06AC-BE22-902CD7702179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5C56D2C-A014-4020-C473-7157B19428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B3D481BD-B8FB-F480-779C-3BB81590C41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0859D50E-2CEA-D6BA-9776-9D5365F76187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67E7FD58-7447-BAEB-FB2A-116C476C5E0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D195675B-81A2-F3CF-6074-41C3B42CD972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FA01574A-F129-A2E5-3C10-C9057CB48EE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17D2F15-8F92-A1D9-E7C5-AD0C158940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DB07BE56-F956-B7EB-7886-D63C984C5463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D7655A92-91D6-0012-936B-8DFF53FC20E0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86ACFE28-6D4B-CE36-D4E3-3FA8C68A86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FF93194-A701-E39C-FC4A-7BACB1FD0EE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E99C9C10-5C47-99B5-0166-F5A9DF44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14335C-FE20-B700-F3AD-181DAE84A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FA3FB4E-B558-A7EA-BA75-758AD422D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6E98881-861E-2DB8-64D8-A047AC378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0644BC99-A06D-284B-EDA9-20FFA2A37FB0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2D0956D-F12D-7BD8-CC5C-5AE5E0391898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DE115C-CD49-47E9-1CC7-714FE9FBD6F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333E04D3-F3FC-2FC3-C7DB-6F3554912A0B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017C9615-412E-1F27-0833-3F0A901BD8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C6968D7-E68A-DF6C-1D25-A1DDE69BB1A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EB67EDDB-3817-28A7-87A6-74F9A4DCF78C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10148D2C-2AC0-7798-97FB-F6ABF1192E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15D2F673-CD8D-AD72-7BA7-6213E4DBE26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0A8FDB8-0733-76A8-3DC5-7D8C5E829BAD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24D054DA-9D7D-A82E-8DEF-7DA4AEC12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221876BF-C521-CC92-673F-39FD60DC01B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F0C2E43-D141-67D6-1906-46E6EFB6F0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841FBC1-31FF-C45D-17DF-018AFF843BA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3BE09D35-68E2-E0AD-3A0C-AC2D547C9FD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ED8F87E-C534-FC65-1AD6-2D98829D08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2249AB8-88AA-A014-1F40-D0FD4D9826B5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82BCBF32-5B90-E258-71A5-8B23CF0ED7B7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E354EFB8-2B84-6B41-66D7-E7E04227CB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1E3AD141-12DC-16F1-1104-01EA1C0192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8681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3" ma:contentTypeDescription="Create a new document." ma:contentTypeScope="" ma:versionID="10881663a94bd3c1949d1d5e7bd60f7c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2b3a846f0da64e142ed06d3727e5c90f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BBA11-D0CC-42DB-A974-71AD44393487}"/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</ds:schemaRefs>
</ds:datastoreItem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1447</Words>
  <Application>Microsoft Office PowerPoint</Application>
  <PresentationFormat>Custom</PresentationFormat>
  <Paragraphs>404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DM Sans Bold</vt:lpstr>
      <vt:lpstr>Aptos</vt:lpstr>
      <vt:lpstr>DM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149</cp:revision>
  <cp:lastPrinted>2024-10-21T10:21:11Z</cp:lastPrinted>
  <dcterms:created xsi:type="dcterms:W3CDTF">2006-08-16T00:00:00Z</dcterms:created>
  <dcterms:modified xsi:type="dcterms:W3CDTF">2025-06-23T14:04:02Z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