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65" r:id="rId5"/>
    <p:sldId id="271" r:id="rId6"/>
    <p:sldId id="272" r:id="rId7"/>
    <p:sldId id="273" r:id="rId8"/>
    <p:sldId id="274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</p:embeddedFont>
    <p:embeddedFont>
      <p:font typeface="DM Sans Bold" charset="0"/>
      <p:regular r:id="rId13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58" autoAdjust="0"/>
    <p:restoredTop sz="96247" autoAdjust="0"/>
  </p:normalViewPr>
  <p:slideViewPr>
    <p:cSldViewPr snapToGrid="0">
      <p:cViewPr varScale="1">
        <p:scale>
          <a:sx n="75" d="100"/>
          <a:sy n="75" d="100"/>
        </p:scale>
        <p:origin x="1675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DB885-902F-40B3-A67D-6AB2EDC1B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95992E-23FB-9EE1-EFA9-F9A82E1332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F8BFA0-8EDB-5A6F-3748-C3B77F81C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2A135-5D58-A0AA-ADF8-1C31EB6AC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428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DABC3-7B47-24A0-D070-E51B6EE68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18E476-1695-64AA-CC9E-3E29FF1B67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93957F-1D4B-B54D-6C24-3ECE91F690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F7490-4D00-EF21-3FE1-2AF34F99D8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616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354F3-D9CF-48E7-3648-773983BB2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F7E789-6D88-01AB-904F-CC56FFD9C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E3A621-A9DB-9D10-29C1-C9CA43E89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C3374-7032-4718-CCAF-7C04FA0646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778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73E75-15D0-E9FE-F5B4-3406BE335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8682AE-2072-E331-2039-9F5EEC834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C2869D-264A-AB8E-CAB1-B69885BDD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803A8F-0DE9-BF38-718E-9C9380ECF4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978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EE00BA-C751-A807-880C-A7B8776EDEF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90500" y="190500"/>
            <a:ext cx="17859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Classified: External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.pn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3.jpeg"/><Relationship Id="rId5" Type="http://schemas.openxmlformats.org/officeDocument/2006/relationships/image" Target="../media/image3.png"/><Relationship Id="rId10" Type="http://schemas.openxmlformats.org/officeDocument/2006/relationships/image" Target="../media/image12.jpeg"/><Relationship Id="rId4" Type="http://schemas.openxmlformats.org/officeDocument/2006/relationships/image" Target="../media/image2.pn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1.png"/><Relationship Id="rId7" Type="http://schemas.openxmlformats.org/officeDocument/2006/relationships/image" Target="../media/image14.jpe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6.jpeg"/><Relationship Id="rId5" Type="http://schemas.openxmlformats.org/officeDocument/2006/relationships/image" Target="../media/image3.png"/><Relationship Id="rId10" Type="http://schemas.openxmlformats.org/officeDocument/2006/relationships/image" Target="../media/image15.jpeg"/><Relationship Id="rId4" Type="http://schemas.openxmlformats.org/officeDocument/2006/relationships/image" Target="../media/image2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1.png"/><Relationship Id="rId7" Type="http://schemas.openxmlformats.org/officeDocument/2006/relationships/image" Target="../media/image17.jpe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6.jpeg"/><Relationship Id="rId5" Type="http://schemas.openxmlformats.org/officeDocument/2006/relationships/image" Target="../media/image3.png"/><Relationship Id="rId10" Type="http://schemas.openxmlformats.org/officeDocument/2006/relationships/image" Target="../media/image15.jpeg"/><Relationship Id="rId4" Type="http://schemas.openxmlformats.org/officeDocument/2006/relationships/image" Target="../media/image2.pn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1.png"/><Relationship Id="rId7" Type="http://schemas.openxmlformats.org/officeDocument/2006/relationships/image" Target="../media/image18.jpe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6.jpeg"/><Relationship Id="rId5" Type="http://schemas.openxmlformats.org/officeDocument/2006/relationships/image" Target="../media/image3.png"/><Relationship Id="rId10" Type="http://schemas.openxmlformats.org/officeDocument/2006/relationships/image" Target="../media/image15.jpeg"/><Relationship Id="rId4" Type="http://schemas.openxmlformats.org/officeDocument/2006/relationships/image" Target="../media/image2.pn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723593"/>
              </p:ext>
            </p:extLst>
          </p:nvPr>
        </p:nvGraphicFramePr>
        <p:xfrm>
          <a:off x="2624417" y="618498"/>
          <a:ext cx="7953573" cy="6823821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29th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30th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31st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1st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2nd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 rowSpan="4" gridSpan="4"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DM Sans" pitchFamily="2" charset="0"/>
                        </a:rPr>
                        <a:t>HUB CLOSED FOR NEW YEAR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DM Sans" pitchFamily="2" charset="0"/>
                        </a:rPr>
                        <a:t>HAPPY NEW YEAR FROM THE WARRINGTON CFO ACTIVTY HUB TEAM!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US" sz="900" b="1" dirty="0">
                        <a:solidFill>
                          <a:schemeClr val="tx2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9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50173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Come and learn skills such as food hygiene through Non-accredited courses with our Peer Mentor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Quiz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12:30-2:00pm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2:00pm-3:30pm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Telephone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0C206B5B-4BED-4F1D-5176-F896CEFB1450}"/>
              </a:ext>
            </a:extLst>
          </p:cNvPr>
          <p:cNvGrpSpPr/>
          <p:nvPr/>
        </p:nvGrpSpPr>
        <p:grpSpPr>
          <a:xfrm>
            <a:off x="10186207" y="3819070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945E65E-F73C-CE16-252C-81F9551032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BC6C370-1C4E-642D-4F3A-8503F38D0AD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D85E8274-7986-E6DF-4172-FAD6FA28D1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57504" y="3388162"/>
            <a:ext cx="565404" cy="565404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3764E207-500A-7A82-8A45-3AF1C427639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9536" y="5273220"/>
            <a:ext cx="921339" cy="644900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6400D013-A945-AFB5-9B8E-C4B0067FB3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85" y="4727046"/>
            <a:ext cx="2442875" cy="1507603"/>
          </a:xfrm>
          <a:prstGeom prst="rect">
            <a:avLst/>
          </a:prstGeom>
          <a:effectLst>
            <a:softEdge rad="50800"/>
          </a:effectLst>
        </p:spPr>
      </p:pic>
      <p:pic>
        <p:nvPicPr>
          <p:cNvPr id="91" name="Picture 90" descr="Gold star confetti in star-shaped tin">
            <a:extLst>
              <a:ext uri="{FF2B5EF4-FFF2-40B4-BE49-F238E27FC236}">
                <a16:creationId xmlns:a16="http://schemas.microsoft.com/office/drawing/2014/main" id="{3C3945D8-878E-B163-05C6-784EF4BD63C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4967">
            <a:off x="6674711" y="1460652"/>
            <a:ext cx="1729659" cy="1153106"/>
          </a:xfrm>
          <a:prstGeom prst="rect">
            <a:avLst/>
          </a:prstGeom>
          <a:effectLst>
            <a:softEdge rad="50800"/>
          </a:effectLst>
        </p:spPr>
      </p:pic>
      <p:pic>
        <p:nvPicPr>
          <p:cNvPr id="92" name="Picture 91" descr="Blue fireworks explosion in the sky">
            <a:extLst>
              <a:ext uri="{FF2B5EF4-FFF2-40B4-BE49-F238E27FC236}">
                <a16:creationId xmlns:a16="http://schemas.microsoft.com/office/drawing/2014/main" id="{75FA6889-8D4F-5E43-720F-3B875FD8825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493">
            <a:off x="2939307" y="1510006"/>
            <a:ext cx="1584457" cy="1056047"/>
          </a:xfrm>
          <a:prstGeom prst="rect">
            <a:avLst/>
          </a:prstGeom>
          <a:effectLst>
            <a:softEdge rad="50800"/>
          </a:effectLst>
        </p:spPr>
      </p:pic>
      <p:grpSp>
        <p:nvGrpSpPr>
          <p:cNvPr id="93" name="Group 62">
            <a:extLst>
              <a:ext uri="{FF2B5EF4-FFF2-40B4-BE49-F238E27FC236}">
                <a16:creationId xmlns:a16="http://schemas.microsoft.com/office/drawing/2014/main" id="{428158B6-79E0-CB47-6323-48B55563EBBC}"/>
              </a:ext>
            </a:extLst>
          </p:cNvPr>
          <p:cNvGrpSpPr/>
          <p:nvPr/>
        </p:nvGrpSpPr>
        <p:grpSpPr>
          <a:xfrm>
            <a:off x="10174515" y="6113163"/>
            <a:ext cx="242972" cy="242972"/>
            <a:chOff x="0" y="0"/>
            <a:chExt cx="812800" cy="812800"/>
          </a:xfrm>
        </p:grpSpPr>
        <p:sp>
          <p:nvSpPr>
            <p:cNvPr id="94" name="Freeform 63">
              <a:extLst>
                <a:ext uri="{FF2B5EF4-FFF2-40B4-BE49-F238E27FC236}">
                  <a16:creationId xmlns:a16="http://schemas.microsoft.com/office/drawing/2014/main" id="{C87D1DC5-BD91-47F3-F800-082C7573340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4">
              <a:extLst>
                <a:ext uri="{FF2B5EF4-FFF2-40B4-BE49-F238E27FC236}">
                  <a16:creationId xmlns:a16="http://schemas.microsoft.com/office/drawing/2014/main" id="{4269D53F-3967-C1A0-118C-2B0DB205B55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90073-7F03-01F9-2F2D-EB1C8689C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555E25A-8BAF-A9DC-FC5B-D1B1459CB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984474"/>
              </p:ext>
            </p:extLst>
          </p:nvPr>
        </p:nvGraphicFramePr>
        <p:xfrm>
          <a:off x="2624417" y="618498"/>
          <a:ext cx="7953573" cy="6818423"/>
        </p:xfrm>
        <a:graphic>
          <a:graphicData uri="http://schemas.openxmlformats.org/drawingml/2006/table">
            <a:tbl>
              <a:tblPr/>
              <a:tblGrid>
                <a:gridCol w="166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429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8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7963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Leoni 11am – 12:30 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 10am-12pm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Invitation only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Drama Session with TIPP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11am-1pm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Come and learn skills such as food hygiene through Non-accredited courses with our Peer Mentor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Quiz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12:30-2:00pm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123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Rebecca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2pm – 4pm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18-29 Employment Support with Leoni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Or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2:00pm-3:30pm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149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2A0CB182-AB44-5D9C-4EE7-13E47E37C5E0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0DAE566-D3F2-CD19-E0FC-02AC70EF29E5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C3B45AB-87D4-AE52-46A7-6488B3756A57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Telephone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6CE64104-216A-EFD0-56AC-64F0ED7E327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0C72757-2D49-8DC7-FB64-C4593E782F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3865787-88E8-1A87-B306-BD1183E6AFD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92C10341-D1B5-0DC2-1648-C89E69E0385C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9A8A3D4-BCF8-F2BD-06EA-170C2C56B305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1B404DD-DAF6-37D9-6382-FAACC79F284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14DC140D-EA3C-ADE5-535E-DF01715862A6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D08C647-AE32-F152-01F2-55C9674C8AC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119B2564-5949-88A8-36BB-63226C07E56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C97DD75A-543A-45F1-0B69-108085529AF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61D2E4B-2B62-8165-B17A-C7EAC2A8A8F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80C1963A-DCE1-D44E-00F0-A7723595518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6FF205F-F531-5CA6-DBEA-EC894A9E2E19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69D39C59-5081-CFE6-1F1A-9F8F50E134B3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8018F2-2159-96EF-4EA8-3BE47CCD862D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F306BC9B-A4E9-CDDB-6099-598F49A8C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F5473A81-763A-A242-4BEA-D731129B4DD5}"/>
              </a:ext>
            </a:extLst>
          </p:cNvPr>
          <p:cNvGrpSpPr/>
          <p:nvPr/>
        </p:nvGrpSpPr>
        <p:grpSpPr>
          <a:xfrm>
            <a:off x="10276852" y="379161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0F1DA83A-BAE7-D4C8-5171-7DE3C3C4BFE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F0705115-B89F-8D21-BB42-8D5B97BDF8A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25C76FE6-AC5C-DB1A-C5EF-C91D76EE6631}"/>
              </a:ext>
            </a:extLst>
          </p:cNvPr>
          <p:cNvGrpSpPr/>
          <p:nvPr/>
        </p:nvGrpSpPr>
        <p:grpSpPr>
          <a:xfrm>
            <a:off x="3744909" y="5023901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02543848-E143-746D-087E-7FD3473E02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3B1803CD-DB7E-5AD9-D5E8-50C031FCD7A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708E63EF-6FE6-55F7-5050-C84F3B707452}"/>
              </a:ext>
            </a:extLst>
          </p:cNvPr>
          <p:cNvGrpSpPr/>
          <p:nvPr/>
        </p:nvGrpSpPr>
        <p:grpSpPr>
          <a:xfrm>
            <a:off x="5864613" y="6148064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52E9B015-C14F-3827-E37C-EC57EF76130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10AF5877-FE33-2481-5183-8F8A963FAED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4E08D010-0F6F-1E58-D38A-3FC150533B4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9788F523-7FA5-B15E-9354-FB580134228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E112A04-2F48-03DF-0D1C-40F036AF41F8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1C9191C7-1EC9-B457-461A-82774789B263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B4F131C1-20B3-01D1-8E8F-3434F095206C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BA2B5C75-7894-A89A-1636-B2969962EA8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78C3FA12-A886-1017-A0D5-3E78EB79D2AF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ADA6BC04-E8E7-3358-80B4-D2B02CBDA89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FF837324-AF2B-BC77-FCED-EC4EF390D99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B38FFF5D-AB1B-4D37-8D9C-8237714E4BF9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08DCF966-7F6B-6857-EF9D-994B2088DF5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FECA7E16-33E3-D5EA-5721-D7D1A8F28D8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F1D5E532-A1F0-9A59-B0A1-03DE5F3BFD6A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63CC7633-F53E-EE8C-DAB2-6DC6BBC16FB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2220436B-CB8D-FE3A-2884-D82A63ED169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A8E25C3D-4D78-8138-08C4-92E29F2D6A1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FEEFC091-9794-0877-2634-1323CC13479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5E63725A-0CBF-09D5-DC82-BE806B1A248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AF6C81F-9026-1F2A-0511-DACE4EC7AB2F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5B6ECA6-0114-9966-D712-B6C9144A1DA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84459ACD-3B22-820C-A6E6-139E680D360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53E33502-C238-E28C-45B2-6067451DF478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F6D9280A-977E-22E4-F040-E5905BE71E9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26A9E866-D29B-7BC7-F911-77C2578B2C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6002AF8-96E4-C3DD-F4F2-390494F709B8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5DACDEE1-F40A-43C6-765D-A7B1BCF01BA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462D34F8-42D9-7DB0-4553-DD71D271E58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A8D91DCB-B381-8C3E-BDD9-03C17C9A4655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9005939A-3808-BABE-6CB8-5A0AA596C95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08B27CB1-7AF2-A69B-AFB0-F560AB2C560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E9E5BED4-E292-BDD6-F975-43CE63629E30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966B39F3-565B-D195-34BE-B00536AA965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E2A9E029-0432-DBDF-DFE4-932BB3DB0F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grpSp>
        <p:nvGrpSpPr>
          <p:cNvPr id="6" name="Group 62">
            <a:extLst>
              <a:ext uri="{FF2B5EF4-FFF2-40B4-BE49-F238E27FC236}">
                <a16:creationId xmlns:a16="http://schemas.microsoft.com/office/drawing/2014/main" id="{5A931F5E-0F0E-DA37-0505-C7CB41F9BA5C}"/>
              </a:ext>
            </a:extLst>
          </p:cNvPr>
          <p:cNvGrpSpPr/>
          <p:nvPr/>
        </p:nvGrpSpPr>
        <p:grpSpPr>
          <a:xfrm>
            <a:off x="2745583" y="3601851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9C421639-5293-B905-4ECB-6A3BF0A063DE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1FD52A8F-D4D1-D0B9-B062-94A9C7B8F87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FCC35E8C-A59B-77CD-B4DD-A6CFEB1E21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53459" y="5218359"/>
            <a:ext cx="823946" cy="823946"/>
          </a:xfrm>
          <a:prstGeom prst="rect">
            <a:avLst/>
          </a:prstGeom>
        </p:spPr>
      </p:pic>
      <p:pic>
        <p:nvPicPr>
          <p:cNvPr id="82" name="Picture 81" descr="Chairs in a cinema">
            <a:extLst>
              <a:ext uri="{FF2B5EF4-FFF2-40B4-BE49-F238E27FC236}">
                <a16:creationId xmlns:a16="http://schemas.microsoft.com/office/drawing/2014/main" id="{10CDB365-47A6-6FD1-C88E-CF08652660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576" y="2505439"/>
            <a:ext cx="776633" cy="484012"/>
          </a:xfrm>
          <a:prstGeom prst="rect">
            <a:avLst/>
          </a:prstGeom>
        </p:spPr>
      </p:pic>
      <p:pic>
        <p:nvPicPr>
          <p:cNvPr id="84" name="Picture 83" descr="Blue and grey mugs with steam coming out">
            <a:extLst>
              <a:ext uri="{FF2B5EF4-FFF2-40B4-BE49-F238E27FC236}">
                <a16:creationId xmlns:a16="http://schemas.microsoft.com/office/drawing/2014/main" id="{B0463AB4-C0B0-1F22-B0A3-567155EF866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377" y="6042305"/>
            <a:ext cx="603144" cy="40209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79C221C5-2D43-BEB1-0B58-54BA63C18FB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3534560"/>
            <a:ext cx="680005" cy="475976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856B51D6-907C-A22B-36B9-E9FDBBB93D87}"/>
              </a:ext>
            </a:extLst>
          </p:cNvPr>
          <p:cNvGrpSpPr/>
          <p:nvPr/>
        </p:nvGrpSpPr>
        <p:grpSpPr>
          <a:xfrm>
            <a:off x="4286973" y="5956049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A4F70F99-7F82-BB83-1850-4AED8EADF792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7359BD20-3E5D-57A4-0F7C-6AB91FA8DBC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8" name="Picture 17" descr="Pastel colored kitchen utensils">
            <a:extLst>
              <a:ext uri="{FF2B5EF4-FFF2-40B4-BE49-F238E27FC236}">
                <a16:creationId xmlns:a16="http://schemas.microsoft.com/office/drawing/2014/main" id="{95975E80-9562-D976-6A26-42125E1701A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55" y="2435686"/>
            <a:ext cx="870202" cy="553765"/>
          </a:xfrm>
          <a:prstGeom prst="rect">
            <a:avLst/>
          </a:prstGeom>
        </p:spPr>
      </p:pic>
      <p:pic>
        <p:nvPicPr>
          <p:cNvPr id="24" name="Picture 23" descr="Pastel colored kitchen utensils">
            <a:extLst>
              <a:ext uri="{FF2B5EF4-FFF2-40B4-BE49-F238E27FC236}">
                <a16:creationId xmlns:a16="http://schemas.microsoft.com/office/drawing/2014/main" id="{F94699F1-95EF-A1A6-F84C-CF84DA68144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848" y="2473525"/>
            <a:ext cx="870202" cy="553765"/>
          </a:xfrm>
          <a:prstGeom prst="rect">
            <a:avLst/>
          </a:prstGeom>
        </p:spPr>
      </p:pic>
      <p:pic>
        <p:nvPicPr>
          <p:cNvPr id="76" name="Picture 75" descr="Colored pencils">
            <a:extLst>
              <a:ext uri="{FF2B5EF4-FFF2-40B4-BE49-F238E27FC236}">
                <a16:creationId xmlns:a16="http://schemas.microsoft.com/office/drawing/2014/main" id="{1C76FE58-BC8D-A38D-2AFC-A0B2277217B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474" y="5380674"/>
            <a:ext cx="780705" cy="517525"/>
          </a:xfrm>
          <a:prstGeom prst="rect">
            <a:avLst/>
          </a:prstGeom>
        </p:spPr>
      </p:pic>
      <p:pic>
        <p:nvPicPr>
          <p:cNvPr id="10" name="Picture 9" descr="Multi-colored toy blocks">
            <a:extLst>
              <a:ext uri="{FF2B5EF4-FFF2-40B4-BE49-F238E27FC236}">
                <a16:creationId xmlns:a16="http://schemas.microsoft.com/office/drawing/2014/main" id="{838C4B40-FA30-F242-C9D4-985C0965373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467" y="5007777"/>
            <a:ext cx="1067156" cy="71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35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20E27-7D2F-26E8-7F93-F8A726D75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F6C8441-D9E6-3487-9D60-F95A292B5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978885"/>
              </p:ext>
            </p:extLst>
          </p:nvPr>
        </p:nvGraphicFramePr>
        <p:xfrm>
          <a:off x="2624417" y="618498"/>
          <a:ext cx="7953573" cy="6754607"/>
        </p:xfrm>
        <a:graphic>
          <a:graphicData uri="http://schemas.openxmlformats.org/drawingml/2006/table">
            <a:tbl>
              <a:tblPr/>
              <a:tblGrid>
                <a:gridCol w="166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429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16th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8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7963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Leoni 11am – 12:30 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 10am-12pm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  <a:endParaRPr lang="en-US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Invitation only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Drama Session with TIPP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11am-1pm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Come and learn skills such as food hygiene through Non-accredited courses with our Peer Mentor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Quiz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12:30-2:00pm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123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Rebecca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2pm – 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18-29 Employment Support with Leoni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2pm-4pm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Or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2:00pm-3:30pm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149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B3B299C4-C901-E983-9D19-F03529E2AF7D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B059707-6013-CD23-C515-9D4E807D7E0E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990DE0B6-8746-4413-F609-2A784EC5B224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Telephone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22647CB-3654-4A8C-B030-071BD2223D7F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1280703-6D01-B480-0E42-6185A8C2F76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045CFEF-992B-3C41-5B74-3DFB8E2417C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3BA987D9-D313-20AC-FA14-7B90E0A72C7E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7E65CFF-47B8-89EA-44E5-59F49F8BF526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2CF09D79-CAE7-8410-CF37-D67250D9C03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4B0733A-F676-A3CF-D4A3-871A34F0411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F442AC7-C12B-9DC9-0275-CFB2334BFF5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FD6C4CE8-9B3B-2FB6-C914-77CB62DE9D8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BF0F1FAE-5589-953F-2C51-98825F6ED9E7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33A8A135-14EE-C101-069C-17FEC1583B4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FED9D86E-1C76-090E-E997-D93E9D54E73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5EDDCD31-DC08-FC33-1655-EB2B1199D778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4DC8240-BC36-FE1C-B4C0-DAD6FCA450A0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554FDFC6-B66A-DF77-FFD2-33A25A4863B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5E66815E-9FF8-192E-F9A7-09D563AAFA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8299C55A-D3A7-C1F1-A51C-2E413B6E10E3}"/>
              </a:ext>
            </a:extLst>
          </p:cNvPr>
          <p:cNvGrpSpPr/>
          <p:nvPr/>
        </p:nvGrpSpPr>
        <p:grpSpPr>
          <a:xfrm>
            <a:off x="10276852" y="379161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01487F0B-4E59-07E0-8AAC-ABB98B5F86E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1E3EA107-4D45-8908-A7DA-69948B92467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C9A48FF6-70F8-1416-F45A-2999D8525FF1}"/>
              </a:ext>
            </a:extLst>
          </p:cNvPr>
          <p:cNvGrpSpPr/>
          <p:nvPr/>
        </p:nvGrpSpPr>
        <p:grpSpPr>
          <a:xfrm>
            <a:off x="3868527" y="6045085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9CE62C33-6BBF-642D-CD04-7BD13F8C51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8292DBBF-4B27-83B4-7C21-8916647FA05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F98BE320-ED95-A18F-9788-91323B1F97B5}"/>
              </a:ext>
            </a:extLst>
          </p:cNvPr>
          <p:cNvGrpSpPr/>
          <p:nvPr/>
        </p:nvGrpSpPr>
        <p:grpSpPr>
          <a:xfrm>
            <a:off x="5966042" y="6148064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6F97DD56-D89C-6CB1-2F82-A779531C792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B080FCA5-4985-FFC9-CB1E-D6B4455C4D4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A9F6513D-A8E2-1B76-952B-2375F1AEB761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48FA169B-7B23-3AF4-3479-1EFC28589BAF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4DAEC99-5B41-05F0-42F5-43A1B43CDE36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40BACF16-7F48-700E-7E75-5B2270A6BF41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4CAA85E9-8901-3175-9326-4CC7FA018EE7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2040833A-74B1-466D-9732-C6C7006D356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C10D7CB2-332F-704F-E697-3535E616DCED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B92ADB50-3E5B-D10A-5EBA-49AB538A5A3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1B8F0A8C-8E6A-2CA2-D3DF-CC2396B0BFF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821684F1-D9A0-05D8-7353-152B2FCF5DAA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07686101-069C-8A7A-ABBB-670D97F8D6C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56C02625-BB3C-F791-DA46-13F268829B2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B3974DE2-7D3D-125D-2604-C214915F1418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D7597110-1E3E-8DC7-683C-1A6E506D0F6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8AE89C7B-45CC-E987-2A11-0A5D28956BD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E054AC37-CBB6-BCA3-BDBD-29397124F2DB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E1FCD571-AD0D-B1CE-4856-F066609D1DB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FC12C50F-95AD-F07B-5D9C-69DE288129C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EAAE5994-7291-BDCD-2FA3-32C0162949AC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F04A696A-D40D-D383-0989-4B7539914F4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1E373C54-6A15-982F-E268-197674D9228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28709B2D-B9DA-42D9-3A28-087647C1EF27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10A91C5F-87B6-ACE1-962B-13BD4E28592D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0BC9D8D-9C91-7D00-6083-2E1E578003B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259AF485-E1AA-B5AF-CDC7-6B049219740B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B73B42F8-2F20-5ABF-D44D-D13FC919408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555F5B70-6371-F4B5-BF61-2C091607AD0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8F298A4B-3153-5131-25A9-DB2F2B547BAE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F43212C0-8A31-B73F-7485-1869D0CEEDF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1DAF8BBF-F586-CEFC-306D-7016B78F02F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A2B4DA9F-BC29-D99B-ED6E-53E6CC9BDB24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BE70DB43-4703-D523-5681-F99F28C963FD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08CDA221-9BAC-A638-5456-2716580BBD0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grpSp>
        <p:nvGrpSpPr>
          <p:cNvPr id="6" name="Group 62">
            <a:extLst>
              <a:ext uri="{FF2B5EF4-FFF2-40B4-BE49-F238E27FC236}">
                <a16:creationId xmlns:a16="http://schemas.microsoft.com/office/drawing/2014/main" id="{421D852D-1CEB-967B-2736-71B35F79C6AF}"/>
              </a:ext>
            </a:extLst>
          </p:cNvPr>
          <p:cNvGrpSpPr/>
          <p:nvPr/>
        </p:nvGrpSpPr>
        <p:grpSpPr>
          <a:xfrm>
            <a:off x="2745583" y="3601851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2211A40D-1578-B3BE-D5C1-968523351A48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9372C6A3-7061-01B7-C49B-569CFE0B5DC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05C94345-AABB-9199-30CB-4F930C5A58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45752" y="3393876"/>
            <a:ext cx="823946" cy="823946"/>
          </a:xfrm>
          <a:prstGeom prst="rect">
            <a:avLst/>
          </a:prstGeom>
        </p:spPr>
      </p:pic>
      <p:pic>
        <p:nvPicPr>
          <p:cNvPr id="57" name="Picture 56" descr="Multi-colored toy blocks">
            <a:extLst>
              <a:ext uri="{FF2B5EF4-FFF2-40B4-BE49-F238E27FC236}">
                <a16:creationId xmlns:a16="http://schemas.microsoft.com/office/drawing/2014/main" id="{C8AF7B7E-2623-0FC1-631F-09A7071BA08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122" y="4930334"/>
            <a:ext cx="1067156" cy="711264"/>
          </a:xfrm>
          <a:prstGeom prst="rect">
            <a:avLst/>
          </a:prstGeom>
        </p:spPr>
      </p:pic>
      <p:pic>
        <p:nvPicPr>
          <p:cNvPr id="82" name="Picture 81" descr="Chairs in a cinema">
            <a:extLst>
              <a:ext uri="{FF2B5EF4-FFF2-40B4-BE49-F238E27FC236}">
                <a16:creationId xmlns:a16="http://schemas.microsoft.com/office/drawing/2014/main" id="{F5226346-7C80-556C-2F8D-68F21EA2B42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576" y="2505439"/>
            <a:ext cx="776633" cy="484012"/>
          </a:xfrm>
          <a:prstGeom prst="rect">
            <a:avLst/>
          </a:prstGeom>
        </p:spPr>
      </p:pic>
      <p:pic>
        <p:nvPicPr>
          <p:cNvPr id="84" name="Picture 83" descr="Blue and grey mugs with steam coming out">
            <a:extLst>
              <a:ext uri="{FF2B5EF4-FFF2-40B4-BE49-F238E27FC236}">
                <a16:creationId xmlns:a16="http://schemas.microsoft.com/office/drawing/2014/main" id="{EBAE7536-E42E-9396-45B5-E86E7C35775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377" y="6042305"/>
            <a:ext cx="603144" cy="40209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101DBD03-773F-D2CF-44FC-7B8FB0A0F8A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722" y="5380674"/>
            <a:ext cx="680005" cy="475976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1AD670FB-5223-A19A-6639-44DC4CE59318}"/>
              </a:ext>
            </a:extLst>
          </p:cNvPr>
          <p:cNvGrpSpPr/>
          <p:nvPr/>
        </p:nvGrpSpPr>
        <p:grpSpPr>
          <a:xfrm>
            <a:off x="4286973" y="5956049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92D3968C-B229-E15F-C5EA-CE7E0B933343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FA9AC5A0-3927-12AA-35C3-2791ABB3881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8" name="Picture 17" descr="Pastel colored kitchen utensils">
            <a:extLst>
              <a:ext uri="{FF2B5EF4-FFF2-40B4-BE49-F238E27FC236}">
                <a16:creationId xmlns:a16="http://schemas.microsoft.com/office/drawing/2014/main" id="{037C3FE8-99EE-F3A1-40BA-2A0D6A0A5C2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55" y="2435686"/>
            <a:ext cx="870202" cy="553765"/>
          </a:xfrm>
          <a:prstGeom prst="rect">
            <a:avLst/>
          </a:prstGeom>
        </p:spPr>
      </p:pic>
      <p:pic>
        <p:nvPicPr>
          <p:cNvPr id="24" name="Picture 23" descr="Pastel colored kitchen utensils">
            <a:extLst>
              <a:ext uri="{FF2B5EF4-FFF2-40B4-BE49-F238E27FC236}">
                <a16:creationId xmlns:a16="http://schemas.microsoft.com/office/drawing/2014/main" id="{19D14953-0B5E-C425-0777-4093C9878F5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848" y="2473525"/>
            <a:ext cx="870202" cy="553765"/>
          </a:xfrm>
          <a:prstGeom prst="rect">
            <a:avLst/>
          </a:prstGeom>
        </p:spPr>
      </p:pic>
      <p:pic>
        <p:nvPicPr>
          <p:cNvPr id="16" name="Picture 15" descr="Colored pencils">
            <a:extLst>
              <a:ext uri="{FF2B5EF4-FFF2-40B4-BE49-F238E27FC236}">
                <a16:creationId xmlns:a16="http://schemas.microsoft.com/office/drawing/2014/main" id="{1FBBC8CF-5904-1156-8A96-57EF53662AE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474" y="5380674"/>
            <a:ext cx="780705" cy="51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03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A96C1-BBE6-B144-0B22-6917FFFEB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C9362DF-7850-FB67-29AD-0EFAE0BCC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118993"/>
              </p:ext>
            </p:extLst>
          </p:nvPr>
        </p:nvGraphicFramePr>
        <p:xfrm>
          <a:off x="2624417" y="618499"/>
          <a:ext cx="7953573" cy="6859387"/>
        </p:xfrm>
        <a:graphic>
          <a:graphicData uri="http://schemas.openxmlformats.org/drawingml/2006/table">
            <a:tbl>
              <a:tblPr/>
              <a:tblGrid>
                <a:gridCol w="166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796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21st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22nd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23rd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6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58588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Leoni 11am – 12:30 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 10am-12pm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Invitation only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Drama Session with TIPP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11am-1pm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Come and learn skills such as food hygiene through Non-accredited courses with our Peer Mentor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Quiz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12:30-2:00pm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692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Rebecca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2pm – 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18-29 Employment Support with Leoni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2pm-4pm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Or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2:00pm-3:30pm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59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27D219A7-2314-59E2-0C38-F8CBAF9657E2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1A198FC-3B44-B846-EBEB-35329088EE36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A07BB9D-E59A-3FAA-BD50-11B8D377861A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Telephone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AF52F69-6743-CA6D-3751-F40AA83D6696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08D4566-EACE-E0DF-B61C-7F4F9025EF1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570447EE-C642-F6C1-78C3-FF7FD72EC5B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6BB38D2-0392-27D0-A4C1-934F5ABE8CF2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6137391-4964-C92B-7D41-04EACF9D3AA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BC8A7C4-8547-846A-50B1-50685060DEE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2DC34BD4-D38A-AF4B-1316-12B30C3DB18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4BB4F58-2B1A-8E21-2B56-9A25F298847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1A921BD6-9B79-5029-D6C4-3822F0288D2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B5E6667-771D-80FF-C0E0-6EBFC0389BCB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3712710-7324-E3F0-60FC-0049288258B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5A766637-1689-7793-67AC-F24796031AF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4AEC0F9C-51C0-827A-EEFA-C305A3F1017C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1A7DCE23-9728-6097-67C6-F1243E7AA436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65FB4E5-8238-DC87-EAC8-5466987B16E0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BB0C2B28-A570-2CEF-BDF6-C67FEA71D6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3C87A2AE-F81B-CC58-4E64-AB618D8C6C07}"/>
              </a:ext>
            </a:extLst>
          </p:cNvPr>
          <p:cNvGrpSpPr/>
          <p:nvPr/>
        </p:nvGrpSpPr>
        <p:grpSpPr>
          <a:xfrm>
            <a:off x="10276852" y="379161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76D1D8FF-EE92-4877-023C-9EC23B8ECC1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770B1324-B9CC-AF60-5012-54A70CAB5FA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ACCD560E-1BAD-B32D-4588-F02F7C6D2AFA}"/>
              </a:ext>
            </a:extLst>
          </p:cNvPr>
          <p:cNvGrpSpPr/>
          <p:nvPr/>
        </p:nvGrpSpPr>
        <p:grpSpPr>
          <a:xfrm>
            <a:off x="3744909" y="5023901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43AF6FF1-0A31-8D1E-B54D-9EA5E9B6191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E8CAE7B4-DAE1-34C5-E7C1-7156B6F1083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EF8ED5A9-F46E-6BE2-2643-A73B0B76D5A2}"/>
              </a:ext>
            </a:extLst>
          </p:cNvPr>
          <p:cNvGrpSpPr/>
          <p:nvPr/>
        </p:nvGrpSpPr>
        <p:grpSpPr>
          <a:xfrm>
            <a:off x="6919285" y="6148064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212302CB-8E9F-E1B3-EE77-39FD59CF7C9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407CBED0-487E-0612-3BCE-132448E9D7B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1CF4DA86-F1B3-B9D9-0DA8-819891A1BAC5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E48D5390-AE47-BD30-8B02-6BBF3B345E76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E93BECA-8EFD-5C21-46DF-E01248E75485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38F3C134-3F4B-2190-120B-BE98AC3491E9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053037B-7E41-A7B1-8F14-BB93B8BA8D74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DE5095E2-1073-9268-1C21-6B6D9775BE1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7FA20EA9-ABBF-5AF4-9F9B-CFD7D960F3F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C1238D14-6FA7-9858-9E39-EB65D34BB80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F0DECCE9-2939-F48F-559E-CF10450587F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901C8C86-9EA4-9645-2D0C-93AFEA6606FC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2C0E932B-46AF-088E-3943-FA0C8F8503E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623E3483-AA59-3685-9A44-7C4A88B1A9C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8D574F96-B349-2BEF-5F03-242AF64D99E6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E5A4F30C-313D-16C6-C133-514C97682C9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721CA68D-500E-980B-ADD5-8992E0F5448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52209797-2A0F-41F3-F0CF-573182119363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4112BF26-B536-5FA8-7565-839013BB567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ECCB5555-C9E5-ADB6-A834-0C65559E09A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16EB55EA-F030-1551-90FB-9ED6D05703D4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8B73DA65-D24F-17B6-F034-6CCD30B81EE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B4CA4D6F-C77C-3B7A-F9AF-6F103E3F69A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F0A0844E-8B4C-8F5E-33D1-32DA920E9108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788FC08C-AFB6-43AE-21E5-66F8676E098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EAD252B3-9345-6B2F-06AC-9D5D6D47A32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F9919543-B6E2-E276-CE8A-F43B1FADC005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122F5185-6179-78EA-D378-74ACBADBF9C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C734CCDD-100B-A298-3638-40244906185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3D84ED09-C8AF-EC68-63B4-2E0E651C5E6C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3BB85BF0-B724-37F2-5DAD-6C6FF1EE55E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D5CFA200-21C9-B02D-49EF-3E5A4CB89CC4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EF062DA-6FE3-8B22-77DF-9EDB3EC587A3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6EFD885F-D02A-12BB-1A5D-FB66DD5FF1B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C2527756-FDD4-181D-480E-F126A051C92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grpSp>
        <p:nvGrpSpPr>
          <p:cNvPr id="6" name="Group 62">
            <a:extLst>
              <a:ext uri="{FF2B5EF4-FFF2-40B4-BE49-F238E27FC236}">
                <a16:creationId xmlns:a16="http://schemas.microsoft.com/office/drawing/2014/main" id="{0E5BF5B4-B252-76D4-6845-160AA1B4E8E9}"/>
              </a:ext>
            </a:extLst>
          </p:cNvPr>
          <p:cNvGrpSpPr/>
          <p:nvPr/>
        </p:nvGrpSpPr>
        <p:grpSpPr>
          <a:xfrm>
            <a:off x="2745583" y="3601851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16D29046-4ECA-A260-E64C-2D7207767F2C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B291278D-8A72-D5A6-2F32-7F2D5C0286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DAA4CAEF-EE11-74FB-CE96-F3E8425FD3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43804" y="3366277"/>
            <a:ext cx="823946" cy="823946"/>
          </a:xfrm>
          <a:prstGeom prst="rect">
            <a:avLst/>
          </a:prstGeom>
        </p:spPr>
      </p:pic>
      <p:pic>
        <p:nvPicPr>
          <p:cNvPr id="57" name="Picture 56" descr="Multi-colored toy blocks">
            <a:extLst>
              <a:ext uri="{FF2B5EF4-FFF2-40B4-BE49-F238E27FC236}">
                <a16:creationId xmlns:a16="http://schemas.microsoft.com/office/drawing/2014/main" id="{1EDDB19E-27DE-35B9-EC58-BA545BA5562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214" y="5396364"/>
            <a:ext cx="1009221" cy="672650"/>
          </a:xfrm>
          <a:prstGeom prst="rect">
            <a:avLst/>
          </a:prstGeom>
        </p:spPr>
      </p:pic>
      <p:pic>
        <p:nvPicPr>
          <p:cNvPr id="82" name="Picture 81" descr="Chairs in a cinema">
            <a:extLst>
              <a:ext uri="{FF2B5EF4-FFF2-40B4-BE49-F238E27FC236}">
                <a16:creationId xmlns:a16="http://schemas.microsoft.com/office/drawing/2014/main" id="{0E6860E4-A376-3DA5-5CDA-F975148BC49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576" y="2505439"/>
            <a:ext cx="776633" cy="484012"/>
          </a:xfrm>
          <a:prstGeom prst="rect">
            <a:avLst/>
          </a:prstGeom>
        </p:spPr>
      </p:pic>
      <p:pic>
        <p:nvPicPr>
          <p:cNvPr id="84" name="Picture 83" descr="Blue and grey mugs with steam coming out">
            <a:extLst>
              <a:ext uri="{FF2B5EF4-FFF2-40B4-BE49-F238E27FC236}">
                <a16:creationId xmlns:a16="http://schemas.microsoft.com/office/drawing/2014/main" id="{63D8F908-0DBE-ABBA-1226-31579804A98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377" y="6042305"/>
            <a:ext cx="603144" cy="40209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BF0F178F-DEA5-D034-F2BF-8BEC2C58C0D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5774" y="5583051"/>
            <a:ext cx="680005" cy="475976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02BCD918-9158-1E7A-26F1-C01EB358ED4A}"/>
              </a:ext>
            </a:extLst>
          </p:cNvPr>
          <p:cNvGrpSpPr/>
          <p:nvPr/>
        </p:nvGrpSpPr>
        <p:grpSpPr>
          <a:xfrm>
            <a:off x="4286973" y="5956049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C61A56EF-E433-093E-0642-5525F4E1CC9C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8FB1EFD8-FB98-3706-F06A-47F7603D012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8" name="Picture 17" descr="Pastel colored kitchen utensils">
            <a:extLst>
              <a:ext uri="{FF2B5EF4-FFF2-40B4-BE49-F238E27FC236}">
                <a16:creationId xmlns:a16="http://schemas.microsoft.com/office/drawing/2014/main" id="{C9FCFB2C-7620-13A3-48D3-EE4E6665A59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55" y="2435686"/>
            <a:ext cx="870202" cy="553765"/>
          </a:xfrm>
          <a:prstGeom prst="rect">
            <a:avLst/>
          </a:prstGeom>
        </p:spPr>
      </p:pic>
      <p:pic>
        <p:nvPicPr>
          <p:cNvPr id="24" name="Picture 23" descr="Pastel colored kitchen utensils">
            <a:extLst>
              <a:ext uri="{FF2B5EF4-FFF2-40B4-BE49-F238E27FC236}">
                <a16:creationId xmlns:a16="http://schemas.microsoft.com/office/drawing/2014/main" id="{03835DCB-8B95-A730-E379-68725368C9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848" y="2473525"/>
            <a:ext cx="870202" cy="553765"/>
          </a:xfrm>
          <a:prstGeom prst="rect">
            <a:avLst/>
          </a:prstGeom>
        </p:spPr>
      </p:pic>
      <p:pic>
        <p:nvPicPr>
          <p:cNvPr id="16" name="Picture 15" descr="Colored pencils">
            <a:extLst>
              <a:ext uri="{FF2B5EF4-FFF2-40B4-BE49-F238E27FC236}">
                <a16:creationId xmlns:a16="http://schemas.microsoft.com/office/drawing/2014/main" id="{6026F5BB-7F1F-3657-FC8D-C306029FAF1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474" y="5380674"/>
            <a:ext cx="780705" cy="51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653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488F0-BD58-3717-8FAF-BD60BB9A7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AFBA930-67FC-4330-83A8-AF436E601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665209"/>
              </p:ext>
            </p:extLst>
          </p:nvPr>
        </p:nvGraphicFramePr>
        <p:xfrm>
          <a:off x="2624417" y="618498"/>
          <a:ext cx="7953573" cy="6818423"/>
        </p:xfrm>
        <a:graphic>
          <a:graphicData uri="http://schemas.openxmlformats.org/drawingml/2006/table">
            <a:tbl>
              <a:tblPr/>
              <a:tblGrid>
                <a:gridCol w="166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429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26th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27th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28th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29th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30th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8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7963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Introduction to Cooking Skills with Leoni 11am – 12:30 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DM Sans" pitchFamily="2" charset="0"/>
                        </a:rPr>
                        <a:t>Develop your IT skills with Zoe 12:30-1:30pm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DM Sans"/>
                        </a:rPr>
                        <a:t>IOM Life Skills (invitation only) with Rebecca 10am-12pm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Explore communication strategies with Rebecca 12pm -1pm</a:t>
                      </a: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Introduction to Cooking Skills with Leoni 11am – 1pm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CBT with Molly All day Appointments </a:t>
                      </a: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10am-4pm</a:t>
                      </a: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Invitation only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Drama Session with TIPP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11am-1pm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Come and learn skills such as food hygiene through Non-accredited courses with our Peer Mentor 11am-12:30pm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Quiz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12:30-2:00pm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123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Lego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Rebecca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2pm – 4pm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18-29 Employment Support with Leoni 2pm-4pm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with Zoe 2pm-4pm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Or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Coffee in the Community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Focus Group with Peer Mentor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2:00pm-3:30pm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149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EDB0760-5F72-9709-BA1B-771403E20D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FD80E14-206E-9F66-C414-033EBCE437A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31794E3-9C3A-903D-021D-DBE083DE86FB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Warrington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 dirty="0">
                  <a:solidFill>
                    <a:srgbClr val="FFFFFF"/>
                  </a:solidFill>
                  <a:latin typeface="DM Sans"/>
                </a:rPr>
                <a:t>Address: Second Floor, Tannery Court, Tanners Lane, Warrington, WA2 7NA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Telephone number: </a:t>
              </a: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07586115855</a:t>
              </a:r>
            </a:p>
            <a:p>
              <a:pPr algn="ctr">
                <a:lnSpc>
                  <a:spcPts val="2379"/>
                </a:lnSpc>
              </a:pP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1896903A-0E3B-BD4E-991B-0899C0AC006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E35749B-B017-E6A1-74D2-F46A641EA3A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BB62923-B332-8A5B-FA83-CCAAB1BF29A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3D8A9F9-A06A-CEF4-B2B6-253E5ED35D8C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0EDCCE6-1970-1BE2-7E14-EEEA62A6D076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BB6CE60-6063-2B3D-A8D6-8BB3E32C30A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E6C34793-94DA-60A2-F9D5-D7DFC09100B2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3F7E48D-39CC-D58D-8352-D5AF5D32CD3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934B6CF-C4BC-9921-52AC-37636496E68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5A85C7CE-940E-8007-4FD5-01F359E21313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7B29181-19CC-FF1C-8B5A-8388AD6302F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957FC55E-2DAE-1703-D934-00F2DCCAC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A476FE22-90D3-1D26-DBDD-EA468BB2427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B375F61D-E41D-AEBB-E55F-152490E7FB7A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C985549-95E4-E37B-C3E8-172D3401F19C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693B2BCC-8A97-7CB6-2107-4F27881FE9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73B19168-3E75-8CD3-1C25-30073A76F777}"/>
              </a:ext>
            </a:extLst>
          </p:cNvPr>
          <p:cNvGrpSpPr/>
          <p:nvPr/>
        </p:nvGrpSpPr>
        <p:grpSpPr>
          <a:xfrm>
            <a:off x="10276852" y="379161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33376DC-0753-6DDE-F4E7-80899D14082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35B70046-4098-A8A2-2BED-CB579EA0503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E6C58E20-CAB3-A397-7678-8A8D3ACA3180}"/>
              </a:ext>
            </a:extLst>
          </p:cNvPr>
          <p:cNvGrpSpPr/>
          <p:nvPr/>
        </p:nvGrpSpPr>
        <p:grpSpPr>
          <a:xfrm>
            <a:off x="3744909" y="5023901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B9A8665E-BB21-5D8C-F099-4F8DBBDA399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5959DB4B-46C3-6DE3-2753-90E35E4EB14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E57B178B-3E93-CE85-C025-95CB6FA85CCC}"/>
              </a:ext>
            </a:extLst>
          </p:cNvPr>
          <p:cNvGrpSpPr/>
          <p:nvPr/>
        </p:nvGrpSpPr>
        <p:grpSpPr>
          <a:xfrm>
            <a:off x="5966042" y="6148064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7FDEF7AF-BDFD-734A-DA50-B27D3AACF3F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6CEE779D-89DB-E30A-7D5A-E3E81807B5C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66A65477-76AD-0423-9A27-21B8487CB6A5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6C2D1350-F9EC-6981-7D2D-5D2E25A5BCF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098DD9E-74BD-67D7-559B-8664DD8D8A13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FC491B3F-FEAA-73E6-1BFC-9BB19296EAB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71AE3C72-6207-0837-6110-9552DDEFB4D2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685346B0-503B-F749-BCB7-5591620CE31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6F4F8F84-2C60-E660-808A-E2A2BC3A32E3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2C541A81-AD94-1E9A-EDEA-9A5292E973E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08B18E95-FB55-ECEC-4CE5-6BB7731E0E8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9D9276D8-D44A-B3F2-5A08-8E399BC99BC6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E2B0639E-0A99-7BB5-3A72-63A7D916985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8EF446AE-B42F-BCE9-6AD8-6BB542C8B38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0A6FFBD5-2A6C-05AA-6E1D-21E186EB1C81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325968A8-A243-A83F-247E-5ED20C625B5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3FDB12EF-2FED-D8D3-CDAB-FFC331555B4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8F64523C-E947-2259-FBD4-B828C297888A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5B6589F7-5EFA-3E1C-D613-38B52B48786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D56BF18B-BEC6-F773-9DC2-40258A5FB0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13E7845F-DCE2-FE58-E377-72BB572C063D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A2FF64F8-082B-20DC-8ECD-2F968F289FA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EE759000-A214-5675-19F3-A6573568866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B802998-D61B-E909-8088-8FABA91A95B2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EC1D7B26-E9C0-8AE6-6D41-7CA714FB5D2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2CFEB393-37DE-E5B7-D410-29AFB1DA8F9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D58C607A-4927-5FEA-DE9F-0F352447D46C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21C0F44C-81F8-C22E-35BC-CA30756D843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137EC05-6D87-037B-8029-3323CF6D86C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3278C4B8-ADFC-C605-39F4-4683BC56239B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FE9074F2-8A62-B5A1-BCC3-8F6C509EFDF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9146B150-5225-740A-343F-991858D0A20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45BFBC4D-1A41-6DAD-BEB7-D4D31FCE1FE9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423606C3-6432-1CCD-2B80-DCDDBAA9155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793F938A-790A-25BB-FB01-479F6F9AF20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grpSp>
        <p:nvGrpSpPr>
          <p:cNvPr id="6" name="Group 62">
            <a:extLst>
              <a:ext uri="{FF2B5EF4-FFF2-40B4-BE49-F238E27FC236}">
                <a16:creationId xmlns:a16="http://schemas.microsoft.com/office/drawing/2014/main" id="{927F3DC1-E3C3-4559-B7A5-9E18F7FA652B}"/>
              </a:ext>
            </a:extLst>
          </p:cNvPr>
          <p:cNvGrpSpPr/>
          <p:nvPr/>
        </p:nvGrpSpPr>
        <p:grpSpPr>
          <a:xfrm>
            <a:off x="2745583" y="3601851"/>
            <a:ext cx="242972" cy="438870"/>
            <a:chOff x="76200" y="47625"/>
            <a:chExt cx="812801" cy="1468127"/>
          </a:xfrm>
        </p:grpSpPr>
        <p:sp>
          <p:nvSpPr>
            <p:cNvPr id="7" name="Freeform 63">
              <a:extLst>
                <a:ext uri="{FF2B5EF4-FFF2-40B4-BE49-F238E27FC236}">
                  <a16:creationId xmlns:a16="http://schemas.microsoft.com/office/drawing/2014/main" id="{D5A82182-D578-3C49-4536-C6588B9151F1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4E886AD5-005A-C864-3FD4-7508C5E7F22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55" name="Graphic 54" descr="A trophy cup">
            <a:extLst>
              <a:ext uri="{FF2B5EF4-FFF2-40B4-BE49-F238E27FC236}">
                <a16:creationId xmlns:a16="http://schemas.microsoft.com/office/drawing/2014/main" id="{C7F7A689-D448-9BBE-33A7-2903E25FF3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45752" y="3379639"/>
            <a:ext cx="823946" cy="823946"/>
          </a:xfrm>
          <a:prstGeom prst="rect">
            <a:avLst/>
          </a:prstGeom>
        </p:spPr>
      </p:pic>
      <p:pic>
        <p:nvPicPr>
          <p:cNvPr id="57" name="Picture 56" descr="Multi-colored toy blocks">
            <a:extLst>
              <a:ext uri="{FF2B5EF4-FFF2-40B4-BE49-F238E27FC236}">
                <a16:creationId xmlns:a16="http://schemas.microsoft.com/office/drawing/2014/main" id="{33334823-37D1-8A2C-E987-5E690123441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085" y="5363835"/>
            <a:ext cx="888538" cy="592214"/>
          </a:xfrm>
          <a:prstGeom prst="rect">
            <a:avLst/>
          </a:prstGeom>
        </p:spPr>
      </p:pic>
      <p:pic>
        <p:nvPicPr>
          <p:cNvPr id="82" name="Picture 81" descr="Chairs in a cinema">
            <a:extLst>
              <a:ext uri="{FF2B5EF4-FFF2-40B4-BE49-F238E27FC236}">
                <a16:creationId xmlns:a16="http://schemas.microsoft.com/office/drawing/2014/main" id="{4EBFDAAA-EC45-B6AD-0977-20F96FCBD2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576" y="2505439"/>
            <a:ext cx="776633" cy="484012"/>
          </a:xfrm>
          <a:prstGeom prst="rect">
            <a:avLst/>
          </a:prstGeom>
        </p:spPr>
      </p:pic>
      <p:pic>
        <p:nvPicPr>
          <p:cNvPr id="84" name="Picture 83" descr="Blue and grey mugs with steam coming out">
            <a:extLst>
              <a:ext uri="{FF2B5EF4-FFF2-40B4-BE49-F238E27FC236}">
                <a16:creationId xmlns:a16="http://schemas.microsoft.com/office/drawing/2014/main" id="{686CD466-CB1C-E588-B1F3-31A2B8B97CC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377" y="6042305"/>
            <a:ext cx="603144" cy="402096"/>
          </a:xfrm>
          <a:prstGeom prst="rect">
            <a:avLst/>
          </a:prstGeom>
        </p:spPr>
      </p:pic>
      <p:pic>
        <p:nvPicPr>
          <p:cNvPr id="89" name="Picture 88" descr="Five square speech bubbles in color">
            <a:extLst>
              <a:ext uri="{FF2B5EF4-FFF2-40B4-BE49-F238E27FC236}">
                <a16:creationId xmlns:a16="http://schemas.microsoft.com/office/drawing/2014/main" id="{F87E7AB1-4AA2-D8B9-9D4E-F25946A0A16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5411673"/>
            <a:ext cx="680005" cy="475976"/>
          </a:xfrm>
          <a:prstGeom prst="rect">
            <a:avLst/>
          </a:prstGeom>
        </p:spPr>
      </p:pic>
      <p:grpSp>
        <p:nvGrpSpPr>
          <p:cNvPr id="9" name="Group 62">
            <a:extLst>
              <a:ext uri="{FF2B5EF4-FFF2-40B4-BE49-F238E27FC236}">
                <a16:creationId xmlns:a16="http://schemas.microsoft.com/office/drawing/2014/main" id="{3EB70930-E17E-7B05-92B7-C5EB829211E5}"/>
              </a:ext>
            </a:extLst>
          </p:cNvPr>
          <p:cNvGrpSpPr/>
          <p:nvPr/>
        </p:nvGrpSpPr>
        <p:grpSpPr>
          <a:xfrm>
            <a:off x="4286973" y="5956049"/>
            <a:ext cx="242972" cy="438870"/>
            <a:chOff x="76200" y="47625"/>
            <a:chExt cx="812801" cy="1468127"/>
          </a:xfrm>
        </p:grpSpPr>
        <p:sp>
          <p:nvSpPr>
            <p:cNvPr id="11" name="Freeform 63">
              <a:extLst>
                <a:ext uri="{FF2B5EF4-FFF2-40B4-BE49-F238E27FC236}">
                  <a16:creationId xmlns:a16="http://schemas.microsoft.com/office/drawing/2014/main" id="{7C71892C-CDA2-F657-F674-655086A1C00E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TextBox 64">
              <a:extLst>
                <a:ext uri="{FF2B5EF4-FFF2-40B4-BE49-F238E27FC236}">
                  <a16:creationId xmlns:a16="http://schemas.microsoft.com/office/drawing/2014/main" id="{B0037EA1-8897-0C5D-0003-4F2CC362A18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8" name="Picture 17" descr="Pastel colored kitchen utensils">
            <a:extLst>
              <a:ext uri="{FF2B5EF4-FFF2-40B4-BE49-F238E27FC236}">
                <a16:creationId xmlns:a16="http://schemas.microsoft.com/office/drawing/2014/main" id="{86758045-E775-C158-EDA3-5F19F766902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55" y="2435686"/>
            <a:ext cx="870202" cy="553765"/>
          </a:xfrm>
          <a:prstGeom prst="rect">
            <a:avLst/>
          </a:prstGeom>
        </p:spPr>
      </p:pic>
      <p:pic>
        <p:nvPicPr>
          <p:cNvPr id="24" name="Picture 23" descr="Pastel colored kitchen utensils">
            <a:extLst>
              <a:ext uri="{FF2B5EF4-FFF2-40B4-BE49-F238E27FC236}">
                <a16:creationId xmlns:a16="http://schemas.microsoft.com/office/drawing/2014/main" id="{681549BD-2E55-1D77-F588-B150500A071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848" y="2473525"/>
            <a:ext cx="870202" cy="553765"/>
          </a:xfrm>
          <a:prstGeom prst="rect">
            <a:avLst/>
          </a:prstGeom>
        </p:spPr>
      </p:pic>
      <p:pic>
        <p:nvPicPr>
          <p:cNvPr id="16" name="Picture 15" descr="Colored pencils">
            <a:extLst>
              <a:ext uri="{FF2B5EF4-FFF2-40B4-BE49-F238E27FC236}">
                <a16:creationId xmlns:a16="http://schemas.microsoft.com/office/drawing/2014/main" id="{C28256AD-E850-C224-BBF3-26AFA30C67B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474" y="5380674"/>
            <a:ext cx="780705" cy="51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7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8DB5774F-4BA9-4662-B130-3527513645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sharepoint/v3"/>
    <ds:schemaRef ds:uri="39022ca7-da8b-462c-ac53-cf911d2e7c5d"/>
    <ds:schemaRef ds:uri="http://schemas.microsoft.com/office/infopath/2007/PartnerControls"/>
    <ds:schemaRef ds:uri="21fe2dc5-e687-4b08-a992-8b5ade4d5474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1408</Words>
  <Application>Microsoft Office PowerPoint</Application>
  <PresentationFormat>Custom</PresentationFormat>
  <Paragraphs>403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Aptos</vt:lpstr>
      <vt:lpstr>DM Sans</vt:lpstr>
      <vt:lpstr>DM Sans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Owen, Jennifer (Growth Company)</cp:lastModifiedBy>
  <cp:revision>23</cp:revision>
  <cp:lastPrinted>2025-02-24T11:06:37Z</cp:lastPrinted>
  <dcterms:created xsi:type="dcterms:W3CDTF">2006-08-16T00:00:00Z</dcterms:created>
  <dcterms:modified xsi:type="dcterms:W3CDTF">2025-12-19T12:11:35Z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  <property fmtid="{D5CDD505-2E9C-101B-9397-08002B2CF9AE}" pid="4" name="MSIP_Label_29272320-a81b-4a32-830e-026c78cbe03c_Enabled">
    <vt:lpwstr>true</vt:lpwstr>
  </property>
  <property fmtid="{D5CDD505-2E9C-101B-9397-08002B2CF9AE}" pid="5" name="MSIP_Label_29272320-a81b-4a32-830e-026c78cbe03c_SetDate">
    <vt:lpwstr>2025-12-16T14:19:15Z</vt:lpwstr>
  </property>
  <property fmtid="{D5CDD505-2E9C-101B-9397-08002B2CF9AE}" pid="6" name="MSIP_Label_29272320-a81b-4a32-830e-026c78cbe03c_Method">
    <vt:lpwstr>Privileged</vt:lpwstr>
  </property>
  <property fmtid="{D5CDD505-2E9C-101B-9397-08002B2CF9AE}" pid="7" name="MSIP_Label_29272320-a81b-4a32-830e-026c78cbe03c_Name">
    <vt:lpwstr>29272320-a81b-4a32-830e-026c78cbe03c</vt:lpwstr>
  </property>
  <property fmtid="{D5CDD505-2E9C-101B-9397-08002B2CF9AE}" pid="8" name="MSIP_Label_29272320-a81b-4a32-830e-026c78cbe03c_SiteId">
    <vt:lpwstr>08103169-4a6e-4778-9735-09cc96096d8f</vt:lpwstr>
  </property>
  <property fmtid="{D5CDD505-2E9C-101B-9397-08002B2CF9AE}" pid="9" name="MSIP_Label_29272320-a81b-4a32-830e-026c78cbe03c_ActionId">
    <vt:lpwstr>ac29ad2f-3c5f-4bf2-bbef-c49feabc7cf4</vt:lpwstr>
  </property>
  <property fmtid="{D5CDD505-2E9C-101B-9397-08002B2CF9AE}" pid="10" name="MSIP_Label_29272320-a81b-4a32-830e-026c78cbe03c_ContentBits">
    <vt:lpwstr>1</vt:lpwstr>
  </property>
  <property fmtid="{D5CDD505-2E9C-101B-9397-08002B2CF9AE}" pid="11" name="MSIP_Label_29272320-a81b-4a32-830e-026c78cbe03c_Tag">
    <vt:lpwstr>10, 0, 1, 1</vt:lpwstr>
  </property>
  <property fmtid="{D5CDD505-2E9C-101B-9397-08002B2CF9AE}" pid="12" name="ClassificationContentMarkingHeaderLocations">
    <vt:lpwstr>Office Theme:8</vt:lpwstr>
  </property>
  <property fmtid="{D5CDD505-2E9C-101B-9397-08002B2CF9AE}" pid="13" name="ClassificationContentMarkingHeaderText">
    <vt:lpwstr>Classified: External Confidential</vt:lpwstr>
  </property>
</Properties>
</file>