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notesMasterIdLst>
    <p:notesMasterId r:id="rId9"/>
  </p:notesMasterIdLst>
  <p:sldIdLst>
    <p:sldId id="283" r:id="rId5"/>
    <p:sldId id="284" r:id="rId6"/>
    <p:sldId id="285" r:id="rId7"/>
    <p:sldId id="287" r:id="rId8"/>
  </p:sldIdLst>
  <p:sldSz cx="10693400" cy="7556500"/>
  <p:notesSz cx="6797675" cy="9926638"/>
  <p:embeddedFontLst>
    <p:embeddedFont>
      <p:font typeface="DM Sans" pitchFamily="2" charset="0"/>
      <p:regular r:id="rId10"/>
      <p:bold r:id="rId11"/>
      <p:italic r:id="rId12"/>
      <p:boldItalic r:id="rId13"/>
    </p:embeddedFont>
    <p:embeddedFont>
      <p:font typeface="DM Sans Bold" charset="0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3E2"/>
    <a:srgbClr val="DFB160"/>
    <a:srgbClr val="7B6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9C2C7D-E17C-4D99-9449-B6DD4D947CBA}" v="12" dt="2025-04-23T13:06:20.909"/>
    <p1510:client id="{74A5A025-F135-4C22-8021-D863D9024343}" v="1" dt="2025-04-24T07:32:54.9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ggins, Teigan (Growth Company)" userId="6b977de3-eeb6-4d36-aa47-2111edbf69f3" providerId="ADAL" clId="{1C9C2C7D-E17C-4D99-9449-B6DD4D947CBA}"/>
    <pc:docChg chg="undo custSel modSld">
      <pc:chgData name="Higgins, Teigan (Growth Company)" userId="6b977de3-eeb6-4d36-aa47-2111edbf69f3" providerId="ADAL" clId="{1C9C2C7D-E17C-4D99-9449-B6DD4D947CBA}" dt="2025-04-24T12:46:21.163" v="38" actId="1076"/>
      <pc:docMkLst>
        <pc:docMk/>
      </pc:docMkLst>
      <pc:sldChg chg="modSp mod">
        <pc:chgData name="Higgins, Teigan (Growth Company)" userId="6b977de3-eeb6-4d36-aa47-2111edbf69f3" providerId="ADAL" clId="{1C9C2C7D-E17C-4D99-9449-B6DD4D947CBA}" dt="2025-04-24T12:44:16.328" v="11" actId="20577"/>
        <pc:sldMkLst>
          <pc:docMk/>
          <pc:sldMk cId="2304908735" sldId="283"/>
        </pc:sldMkLst>
        <pc:graphicFrameChg chg="modGraphic">
          <ac:chgData name="Higgins, Teigan (Growth Company)" userId="6b977de3-eeb6-4d36-aa47-2111edbf69f3" providerId="ADAL" clId="{1C9C2C7D-E17C-4D99-9449-B6DD4D947CBA}" dt="2025-04-24T12:44:16.328" v="11" actId="20577"/>
          <ac:graphicFrameMkLst>
            <pc:docMk/>
            <pc:sldMk cId="2304908735" sldId="283"/>
            <ac:graphicFrameMk id="7" creationId="{D3C07A7B-DF3E-739B-C8C1-3CEB81681593}"/>
          </ac:graphicFrameMkLst>
        </pc:graphicFrameChg>
      </pc:sldChg>
      <pc:sldChg chg="modSp mod">
        <pc:chgData name="Higgins, Teigan (Growth Company)" userId="6b977de3-eeb6-4d36-aa47-2111edbf69f3" providerId="ADAL" clId="{1C9C2C7D-E17C-4D99-9449-B6DD4D947CBA}" dt="2025-04-24T12:45:57.845" v="32" actId="1076"/>
        <pc:sldMkLst>
          <pc:docMk/>
          <pc:sldMk cId="2186031506" sldId="284"/>
        </pc:sldMkLst>
        <pc:spChg chg="mod">
          <ac:chgData name="Higgins, Teigan (Growth Company)" userId="6b977de3-eeb6-4d36-aa47-2111edbf69f3" providerId="ADAL" clId="{1C9C2C7D-E17C-4D99-9449-B6DD4D947CBA}" dt="2025-04-24T12:45:55.918" v="31" actId="1076"/>
          <ac:spMkLst>
            <pc:docMk/>
            <pc:sldMk cId="2186031506" sldId="284"/>
            <ac:spMk id="55" creationId="{22F1D7DF-79C2-FF78-91C7-9ACCE66E30EC}"/>
          </ac:spMkLst>
        </pc:spChg>
        <pc:spChg chg="mod">
          <ac:chgData name="Higgins, Teigan (Growth Company)" userId="6b977de3-eeb6-4d36-aa47-2111edbf69f3" providerId="ADAL" clId="{1C9C2C7D-E17C-4D99-9449-B6DD4D947CBA}" dt="2025-04-24T12:45:53.819" v="30" actId="1076"/>
          <ac:spMkLst>
            <pc:docMk/>
            <pc:sldMk cId="2186031506" sldId="284"/>
            <ac:spMk id="56" creationId="{6E60D08E-0020-F853-334C-0BD2221EEA68}"/>
          </ac:spMkLst>
        </pc:spChg>
        <pc:spChg chg="mod">
          <ac:chgData name="Higgins, Teigan (Growth Company)" userId="6b977de3-eeb6-4d36-aa47-2111edbf69f3" providerId="ADAL" clId="{1C9C2C7D-E17C-4D99-9449-B6DD4D947CBA}" dt="2025-04-24T12:45:57.845" v="32" actId="1076"/>
          <ac:spMkLst>
            <pc:docMk/>
            <pc:sldMk cId="2186031506" sldId="284"/>
            <ac:spMk id="103" creationId="{D727D404-8DEA-0C6F-7996-B3C35C97E7D2}"/>
          </ac:spMkLst>
        </pc:spChg>
        <pc:grpChg chg="mod">
          <ac:chgData name="Higgins, Teigan (Growth Company)" userId="6b977de3-eeb6-4d36-aa47-2111edbf69f3" providerId="ADAL" clId="{1C9C2C7D-E17C-4D99-9449-B6DD4D947CBA}" dt="2025-04-24T12:45:48.052" v="28" actId="1076"/>
          <ac:grpSpMkLst>
            <pc:docMk/>
            <pc:sldMk cId="2186031506" sldId="284"/>
            <ac:grpSpMk id="139" creationId="{24180481-F32C-4AD5-744E-F89263FDCEB3}"/>
          </ac:grpSpMkLst>
        </pc:grpChg>
        <pc:grpChg chg="mod">
          <ac:chgData name="Higgins, Teigan (Growth Company)" userId="6b977de3-eeb6-4d36-aa47-2111edbf69f3" providerId="ADAL" clId="{1C9C2C7D-E17C-4D99-9449-B6DD4D947CBA}" dt="2025-04-24T12:45:49.483" v="29" actId="1076"/>
          <ac:grpSpMkLst>
            <pc:docMk/>
            <pc:sldMk cId="2186031506" sldId="284"/>
            <ac:grpSpMk id="154" creationId="{A1FECA4D-E8E3-784A-369A-77C2913783E0}"/>
          </ac:grpSpMkLst>
        </pc:grpChg>
      </pc:sldChg>
      <pc:sldChg chg="modSp mod">
        <pc:chgData name="Higgins, Teigan (Growth Company)" userId="6b977de3-eeb6-4d36-aa47-2111edbf69f3" providerId="ADAL" clId="{1C9C2C7D-E17C-4D99-9449-B6DD4D947CBA}" dt="2025-04-24T12:46:21.163" v="38" actId="1076"/>
        <pc:sldMkLst>
          <pc:docMk/>
          <pc:sldMk cId="3889090412" sldId="285"/>
        </pc:sldMkLst>
        <pc:spChg chg="mod">
          <ac:chgData name="Higgins, Teigan (Growth Company)" userId="6b977de3-eeb6-4d36-aa47-2111edbf69f3" providerId="ADAL" clId="{1C9C2C7D-E17C-4D99-9449-B6DD4D947CBA}" dt="2025-04-24T12:46:21.163" v="38" actId="1076"/>
          <ac:spMkLst>
            <pc:docMk/>
            <pc:sldMk cId="3889090412" sldId="285"/>
            <ac:spMk id="103" creationId="{D727D404-8DEA-0C6F-7996-B3C35C97E7D2}"/>
          </ac:spMkLst>
        </pc:spChg>
        <pc:grpChg chg="mod">
          <ac:chgData name="Higgins, Teigan (Growth Company)" userId="6b977de3-eeb6-4d36-aa47-2111edbf69f3" providerId="ADAL" clId="{1C9C2C7D-E17C-4D99-9449-B6DD4D947CBA}" dt="2025-04-24T12:46:19.622" v="37" actId="1076"/>
          <ac:grpSpMkLst>
            <pc:docMk/>
            <pc:sldMk cId="3889090412" sldId="285"/>
            <ac:grpSpMk id="54" creationId="{130F046E-45D3-2C24-4A27-FBC13315C4BD}"/>
          </ac:grpSpMkLst>
        </pc:grpChg>
        <pc:grpChg chg="mod">
          <ac:chgData name="Higgins, Teigan (Growth Company)" userId="6b977de3-eeb6-4d36-aa47-2111edbf69f3" providerId="ADAL" clId="{1C9C2C7D-E17C-4D99-9449-B6DD4D947CBA}" dt="2025-04-24T12:46:11.796" v="33" actId="1076"/>
          <ac:grpSpMkLst>
            <pc:docMk/>
            <pc:sldMk cId="3889090412" sldId="285"/>
            <ac:grpSpMk id="139" creationId="{24180481-F32C-4AD5-744E-F89263FDCEB3}"/>
          </ac:grpSpMkLst>
        </pc:grpChg>
        <pc:grpChg chg="mod">
          <ac:chgData name="Higgins, Teigan (Growth Company)" userId="6b977de3-eeb6-4d36-aa47-2111edbf69f3" providerId="ADAL" clId="{1C9C2C7D-E17C-4D99-9449-B6DD4D947CBA}" dt="2025-04-24T12:46:16.629" v="36" actId="1076"/>
          <ac:grpSpMkLst>
            <pc:docMk/>
            <pc:sldMk cId="3889090412" sldId="285"/>
            <ac:grpSpMk id="154" creationId="{A1FECA4D-E8E3-784A-369A-77C2913783E0}"/>
          </ac:grpSpMkLst>
        </pc:grpChg>
        <pc:graphicFrameChg chg="mod">
          <ac:chgData name="Higgins, Teigan (Growth Company)" userId="6b977de3-eeb6-4d36-aa47-2111edbf69f3" providerId="ADAL" clId="{1C9C2C7D-E17C-4D99-9449-B6DD4D947CBA}" dt="2025-04-24T12:46:14.337" v="35" actId="1076"/>
          <ac:graphicFrameMkLst>
            <pc:docMk/>
            <pc:sldMk cId="3889090412" sldId="285"/>
            <ac:graphicFrameMk id="7" creationId="{D3C07A7B-DF3E-739B-C8C1-3CEB81681593}"/>
          </ac:graphicFrameMkLst>
        </pc:graphicFrameChg>
      </pc:sldChg>
      <pc:sldChg chg="modSp mod">
        <pc:chgData name="Higgins, Teigan (Growth Company)" userId="6b977de3-eeb6-4d36-aa47-2111edbf69f3" providerId="ADAL" clId="{1C9C2C7D-E17C-4D99-9449-B6DD4D947CBA}" dt="2025-04-24T12:45:35.895" v="27" actId="20577"/>
        <pc:sldMkLst>
          <pc:docMk/>
          <pc:sldMk cId="2775122784" sldId="287"/>
        </pc:sldMkLst>
        <pc:graphicFrameChg chg="modGraphic">
          <ac:chgData name="Higgins, Teigan (Growth Company)" userId="6b977de3-eeb6-4d36-aa47-2111edbf69f3" providerId="ADAL" clId="{1C9C2C7D-E17C-4D99-9449-B6DD4D947CBA}" dt="2025-04-24T12:45:35.895" v="27" actId="20577"/>
          <ac:graphicFrameMkLst>
            <pc:docMk/>
            <pc:sldMk cId="2775122784" sldId="287"/>
            <ac:graphicFrameMk id="7" creationId="{D3C07A7B-DF3E-739B-C8C1-3CEB8168159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30EF2-FF3E-450D-9FE8-C07943DC99CB}" type="datetimeFigureOut">
              <a:rPr lang="en-GB" smtClean="0"/>
              <a:t>24/04/2025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C568-28E6-4E4C-8786-41015DD038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2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904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686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6237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69174-532C-1C1D-DA32-E7940C7C8A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BA30C8-F78F-099F-29AE-876809AA9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3CB09C-1756-20FF-038B-1F8C4FDA7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C6B302-0041-3A68-9748-C661E6F5CE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1DC568-28E6-4E4C-8786-41015DD0387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3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12" Type="http://schemas.openxmlformats.org/officeDocument/2006/relationships/image" Target="../media/image6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0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svg"/><Relationship Id="rId11" Type="http://schemas.openxmlformats.org/officeDocument/2006/relationships/image" Target="../media/image5.png"/><Relationship Id="rId5" Type="http://schemas.openxmlformats.org/officeDocument/2006/relationships/image" Target="../media/image11.png"/><Relationship Id="rId15" Type="http://schemas.openxmlformats.org/officeDocument/2006/relationships/image" Target="../media/image9.png"/><Relationship Id="rId10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3.png"/><Relationship Id="rId1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12" Type="http://schemas.openxmlformats.org/officeDocument/2006/relationships/image" Target="../media/image6.sv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0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svg"/><Relationship Id="rId11" Type="http://schemas.openxmlformats.org/officeDocument/2006/relationships/image" Target="../media/image5.png"/><Relationship Id="rId5" Type="http://schemas.openxmlformats.org/officeDocument/2006/relationships/image" Target="../media/image11.png"/><Relationship Id="rId15" Type="http://schemas.openxmlformats.org/officeDocument/2006/relationships/image" Target="../media/image9.png"/><Relationship Id="rId10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3.png"/><Relationship Id="rId1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29169"/>
              </p:ext>
            </p:extLst>
          </p:nvPr>
        </p:nvGraphicFramePr>
        <p:xfrm>
          <a:off x="2635625" y="666295"/>
          <a:ext cx="7966988" cy="6776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864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98740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06969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1319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02541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6501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5025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Monday 5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Tuesday 6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Wednesday 7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Thursday 8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Friday 9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314526">
                <a:tc rowSpan="7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</a:rPr>
                        <a:t>CLOSED </a:t>
                      </a:r>
                    </a:p>
                    <a:p>
                      <a:pPr algn="ctr"/>
                      <a:endParaRPr lang="en-US" sz="24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</a:rPr>
                        <a:t>Bank Holiday</a:t>
                      </a: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 9.30-10.30 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Employability support 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9.30-10.30 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Finance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10.00-11.00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Employment support-CV/Disclosures etc. 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10.00-12.00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Steve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Diversity and Inclusion</a:t>
                      </a: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Group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09.30-12.30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Caroline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232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Housing</a:t>
                      </a: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Helen</a:t>
                      </a:r>
                      <a:endParaRPr lang="en-GB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Emma</a:t>
                      </a:r>
                      <a:endParaRPr lang="en-GB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085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Creative writing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11.00-12.00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Emma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Baking 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TIPP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98427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Helen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599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Back to Work skills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13.00-14.00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3100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762614" y="455608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43F3B68A-E5ED-64F8-F362-4ECD22700A80}"/>
              </a:ext>
            </a:extLst>
          </p:cNvPr>
          <p:cNvGrpSpPr/>
          <p:nvPr/>
        </p:nvGrpSpPr>
        <p:grpSpPr>
          <a:xfrm>
            <a:off x="4720218" y="2398891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28A0AC6C-E85C-7333-E940-A9F77869C1D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D5A9C1C1-53EA-F848-8985-A506AE28436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5758499" y="2917034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747927" y="4338022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312708" y="432427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81238A88-86E9-5677-02AA-6B50F2C1C057}"/>
              </a:ext>
            </a:extLst>
          </p:cNvPr>
          <p:cNvGrpSpPr/>
          <p:nvPr/>
        </p:nvGrpSpPr>
        <p:grpSpPr>
          <a:xfrm>
            <a:off x="10359641" y="1709323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90448157-E746-01AE-50F3-50F860AD5AF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5A0D9455-D286-235A-04F1-DEDF3291B4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712774" y="4526193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10346811" y="4544468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232057" y="1725284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735974" y="1779142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756025" y="4803608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644DC5F5-7FDE-A038-FD7E-92C468E41CE2}"/>
              </a:ext>
            </a:extLst>
          </p:cNvPr>
          <p:cNvGrpSpPr/>
          <p:nvPr/>
        </p:nvGrpSpPr>
        <p:grpSpPr>
          <a:xfrm>
            <a:off x="6388319" y="23876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79031A5E-1E73-D897-6EC3-334B6EB139A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D611C5CA-D279-9A1F-C22C-4D1C784D4C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713720" y="597540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735690" y="4805470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663968" y="3191089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289191" y="2784762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9295550" y="455608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8893A2D6-47E3-A6F5-CD1C-4D9370CD0EF6}"/>
              </a:ext>
            </a:extLst>
          </p:cNvPr>
          <p:cNvSpPr/>
          <p:nvPr/>
        </p:nvSpPr>
        <p:spPr>
          <a:xfrm>
            <a:off x="5732779" y="236278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54000" y="3638366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86081DE5-96E1-6552-B433-81F9CED05D4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  <p:sp>
        <p:nvSpPr>
          <p:cNvPr id="13" name="Freeform 63">
            <a:extLst>
              <a:ext uri="{FF2B5EF4-FFF2-40B4-BE49-F238E27FC236}">
                <a16:creationId xmlns:a16="http://schemas.microsoft.com/office/drawing/2014/main" id="{FCDBC645-9368-A262-3AC4-0EAD638B0AD8}"/>
              </a:ext>
            </a:extLst>
          </p:cNvPr>
          <p:cNvSpPr/>
          <p:nvPr/>
        </p:nvSpPr>
        <p:spPr>
          <a:xfrm>
            <a:off x="5358726" y="236847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707656" y="2983277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358726" y="2954418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30490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972990"/>
              </p:ext>
            </p:extLst>
          </p:nvPr>
        </p:nvGraphicFramePr>
        <p:xfrm>
          <a:off x="2635625" y="666295"/>
          <a:ext cx="8029650" cy="6847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723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72807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995170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4889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2430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14359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73396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0573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12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13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14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15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16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31898"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110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Housing</a:t>
                      </a:r>
                    </a:p>
                    <a:p>
                      <a:pPr algn="ctr"/>
                      <a:r>
                        <a:rPr lang="en-US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667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3726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716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0398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2564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2605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762614" y="455608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43F3B68A-E5ED-64F8-F362-4ECD22700A80}"/>
              </a:ext>
            </a:extLst>
          </p:cNvPr>
          <p:cNvGrpSpPr/>
          <p:nvPr/>
        </p:nvGrpSpPr>
        <p:grpSpPr>
          <a:xfrm>
            <a:off x="4720218" y="2398891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28A0AC6C-E85C-7333-E940-A9F77869C1D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D5A9C1C1-53EA-F848-8985-A506AE28436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D1A411D9-A01A-A76D-D6F1-230EC9A60467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78C85EAB-B311-0771-3149-EC29A29B12F8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0DB5919-C40C-C80E-3442-F0CA0ADDD92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5694751" y="2790049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747927" y="4338022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3209674" y="5874068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312708" y="432427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81238A88-86E9-5677-02AA-6B50F2C1C057}"/>
              </a:ext>
            </a:extLst>
          </p:cNvPr>
          <p:cNvGrpSpPr/>
          <p:nvPr/>
        </p:nvGrpSpPr>
        <p:grpSpPr>
          <a:xfrm>
            <a:off x="10359641" y="1709323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90448157-E746-01AE-50F3-50F860AD5AF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5A0D9455-D286-235A-04F1-DEDF3291B4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712774" y="4526193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10346811" y="4544468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232057" y="1725284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735974" y="1779142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756025" y="4652703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644DC5F5-7FDE-A038-FD7E-92C468E41CE2}"/>
              </a:ext>
            </a:extLst>
          </p:cNvPr>
          <p:cNvGrpSpPr/>
          <p:nvPr/>
        </p:nvGrpSpPr>
        <p:grpSpPr>
          <a:xfrm>
            <a:off x="6388319" y="23876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79031A5E-1E73-D897-6EC3-334B6EB139A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D611C5CA-D279-9A1F-C22C-4D1C784D4C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713720" y="597540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703076" y="4630715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663968" y="3158815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289191" y="2784762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9295550" y="455608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8893A2D6-47E3-A6F5-CD1C-4D9370CD0EF6}"/>
              </a:ext>
            </a:extLst>
          </p:cNvPr>
          <p:cNvSpPr/>
          <p:nvPr/>
        </p:nvSpPr>
        <p:spPr>
          <a:xfrm>
            <a:off x="5732779" y="236278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605851" y="4588155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86081DE5-96E1-6552-B433-81F9CED05D4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  <p:sp>
        <p:nvSpPr>
          <p:cNvPr id="13" name="Freeform 63">
            <a:extLst>
              <a:ext uri="{FF2B5EF4-FFF2-40B4-BE49-F238E27FC236}">
                <a16:creationId xmlns:a16="http://schemas.microsoft.com/office/drawing/2014/main" id="{FCDBC645-9368-A262-3AC4-0EAD638B0AD8}"/>
              </a:ext>
            </a:extLst>
          </p:cNvPr>
          <p:cNvSpPr/>
          <p:nvPr/>
        </p:nvSpPr>
        <p:spPr>
          <a:xfrm>
            <a:off x="5358726" y="236847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3BE02499-6E8D-03EF-CF6F-C8C9CA766AAA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59D1852B-8505-0B02-9680-49AC8486AF68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CEAE37F4-C0A2-97FB-2AC2-2248A16D9E7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A6C137A9-2624-CE5C-4FD1-645EDE17FF17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42C9A3CC-F04C-462A-736F-A01ED35DF7A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564781CF-9357-8ECD-A5BC-3F6F23901C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707656" y="2983277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346700" y="3250485"/>
            <a:ext cx="254998" cy="242972"/>
            <a:chOff x="-40230" y="990416"/>
            <a:chExt cx="85303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-40230" y="990416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152399" y="1068614"/>
              <a:ext cx="660401" cy="6889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</p:spTree>
    <p:extLst>
      <p:ext uri="{BB962C8B-B14F-4D97-AF65-F5344CB8AC3E}">
        <p14:creationId xmlns:p14="http://schemas.microsoft.com/office/powerpoint/2010/main" val="2186031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706323"/>
              </p:ext>
            </p:extLst>
          </p:nvPr>
        </p:nvGraphicFramePr>
        <p:xfrm>
          <a:off x="2635625" y="666295"/>
          <a:ext cx="8029650" cy="6855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723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1072807">
                  <a:extLst>
                    <a:ext uri="{9D8B030D-6E8A-4147-A177-3AD203B41FA5}">
                      <a16:colId xmlns:a16="http://schemas.microsoft.com/office/drawing/2014/main" val="2584035475"/>
                    </a:ext>
                  </a:extLst>
                </a:gridCol>
                <a:gridCol w="995170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14889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24306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14359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73396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05738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Monday 19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Tuesday 29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Wednesday 21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Thursday 22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Friday 23rd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131898"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cooking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Breaking Barriers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r>
                        <a:rPr lang="en-US" sz="1100" dirty="0"/>
                        <a:t> </a:t>
                      </a:r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/>
                        <a:t> 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Employability support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9.30-10.30 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Finance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10.00-11.00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Creative media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10.00-12.00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Diversity and Inclusion</a:t>
                      </a:r>
                    </a:p>
                    <a:p>
                      <a:pPr algn="ctr"/>
                      <a:r>
                        <a:rPr lang="en-US" sz="1100" dirty="0"/>
                        <a:t>Group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09.30-12.30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Caroline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1106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Housing</a:t>
                      </a:r>
                    </a:p>
                    <a:p>
                      <a:pPr algn="ctr"/>
                      <a:r>
                        <a:rPr lang="en-US" sz="1100" dirty="0"/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Emma</a:t>
                      </a:r>
                      <a:endParaRPr lang="en-GB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0667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Creative writing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11.00-12.00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03726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Employability Skills/CV building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TIPP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8716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/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  <a:p>
                      <a:pPr lvl="0" algn="ctr">
                        <a:buNone/>
                      </a:pPr>
                      <a:r>
                        <a:rPr lang="en-US" sz="1100" dirty="0"/>
                        <a:t>With Helen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03986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Back to Work skills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13.00-14.00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72564">
                <a:tc rowSpan="2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Puzzles</a:t>
                      </a:r>
                    </a:p>
                    <a:p>
                      <a:pPr algn="ctr"/>
                      <a:r>
                        <a:rPr lang="en-US" sz="1100" dirty="0"/>
                        <a:t>Quizzes</a:t>
                      </a:r>
                    </a:p>
                    <a:p>
                      <a:pPr algn="ctr"/>
                      <a:r>
                        <a:rPr lang="en-US" sz="1100" dirty="0"/>
                        <a:t>Games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13.30-15.00</a:t>
                      </a:r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With Emma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ManPlan</a:t>
                      </a: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14.00-15.00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With Steve</a:t>
                      </a:r>
                    </a:p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931754"/>
                  </a:ext>
                </a:extLst>
              </a:tr>
              <a:tr h="126058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74" name="Group 65">
            <a:extLst>
              <a:ext uri="{FF2B5EF4-FFF2-40B4-BE49-F238E27FC236}">
                <a16:creationId xmlns:a16="http://schemas.microsoft.com/office/drawing/2014/main" id="{DACD55EF-6DC6-DC3C-BC22-38ABA185D249}"/>
              </a:ext>
            </a:extLst>
          </p:cNvPr>
          <p:cNvGrpSpPr/>
          <p:nvPr/>
        </p:nvGrpSpPr>
        <p:grpSpPr>
          <a:xfrm>
            <a:off x="2658204" y="5843971"/>
            <a:ext cx="220832" cy="193228"/>
            <a:chOff x="46236" y="86193"/>
            <a:chExt cx="812800" cy="711200"/>
          </a:xfrm>
        </p:grpSpPr>
        <p:sp>
          <p:nvSpPr>
            <p:cNvPr id="75" name="Freeform 66">
              <a:extLst>
                <a:ext uri="{FF2B5EF4-FFF2-40B4-BE49-F238E27FC236}">
                  <a16:creationId xmlns:a16="http://schemas.microsoft.com/office/drawing/2014/main" id="{0A2F4C15-1727-98FA-A915-21D359D8477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TextBox 67">
              <a:extLst>
                <a:ext uri="{FF2B5EF4-FFF2-40B4-BE49-F238E27FC236}">
                  <a16:creationId xmlns:a16="http://schemas.microsoft.com/office/drawing/2014/main" id="{AD88F061-08B5-11DD-9E9A-308BEA35A0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762614" y="455608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43F3B68A-E5ED-64F8-F362-4ECD22700A80}"/>
              </a:ext>
            </a:extLst>
          </p:cNvPr>
          <p:cNvGrpSpPr/>
          <p:nvPr/>
        </p:nvGrpSpPr>
        <p:grpSpPr>
          <a:xfrm>
            <a:off x="4720218" y="2398891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28A0AC6C-E85C-7333-E940-A9F77869C1D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D5A9C1C1-53EA-F848-8985-A506AE28436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7" name="Group 65">
            <a:extLst>
              <a:ext uri="{FF2B5EF4-FFF2-40B4-BE49-F238E27FC236}">
                <a16:creationId xmlns:a16="http://schemas.microsoft.com/office/drawing/2014/main" id="{09435E5E-9666-EC8D-ED9F-58F0949B2C09}"/>
              </a:ext>
            </a:extLst>
          </p:cNvPr>
          <p:cNvGrpSpPr/>
          <p:nvPr/>
        </p:nvGrpSpPr>
        <p:grpSpPr>
          <a:xfrm>
            <a:off x="3640874" y="1722504"/>
            <a:ext cx="420007" cy="193228"/>
            <a:chOff x="-860089" y="125410"/>
            <a:chExt cx="1545889" cy="711200"/>
          </a:xfrm>
        </p:grpSpPr>
        <p:sp>
          <p:nvSpPr>
            <p:cNvPr id="98" name="Freeform 66">
              <a:extLst>
                <a:ext uri="{FF2B5EF4-FFF2-40B4-BE49-F238E27FC236}">
                  <a16:creationId xmlns:a16="http://schemas.microsoft.com/office/drawing/2014/main" id="{09DAA16C-5980-79D6-362D-8AE5E88CA9D0}"/>
                </a:ext>
              </a:extLst>
            </p:cNvPr>
            <p:cNvSpPr/>
            <p:nvPr/>
          </p:nvSpPr>
          <p:spPr>
            <a:xfrm>
              <a:off x="-860089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99" name="TextBox 67">
              <a:extLst>
                <a:ext uri="{FF2B5EF4-FFF2-40B4-BE49-F238E27FC236}">
                  <a16:creationId xmlns:a16="http://schemas.microsoft.com/office/drawing/2014/main" id="{CDC50FE8-50A9-8F28-BCF6-AF948BEE665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00" name="Group 65">
            <a:extLst>
              <a:ext uri="{FF2B5EF4-FFF2-40B4-BE49-F238E27FC236}">
                <a16:creationId xmlns:a16="http://schemas.microsoft.com/office/drawing/2014/main" id="{D1A411D9-A01A-A76D-D6F1-230EC9A60467}"/>
              </a:ext>
            </a:extLst>
          </p:cNvPr>
          <p:cNvGrpSpPr/>
          <p:nvPr/>
        </p:nvGrpSpPr>
        <p:grpSpPr>
          <a:xfrm>
            <a:off x="2723978" y="1697347"/>
            <a:ext cx="220832" cy="193228"/>
            <a:chOff x="106988" y="125410"/>
            <a:chExt cx="812800" cy="711200"/>
          </a:xfrm>
        </p:grpSpPr>
        <p:sp>
          <p:nvSpPr>
            <p:cNvPr id="101" name="Freeform 66">
              <a:extLst>
                <a:ext uri="{FF2B5EF4-FFF2-40B4-BE49-F238E27FC236}">
                  <a16:creationId xmlns:a16="http://schemas.microsoft.com/office/drawing/2014/main" id="{78C85EAB-B311-0771-3149-EC29A29B12F8}"/>
                </a:ext>
              </a:extLst>
            </p:cNvPr>
            <p:cNvSpPr/>
            <p:nvPr/>
          </p:nvSpPr>
          <p:spPr>
            <a:xfrm>
              <a:off x="106988" y="12541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02" name="TextBox 67">
              <a:extLst>
                <a:ext uri="{FF2B5EF4-FFF2-40B4-BE49-F238E27FC236}">
                  <a16:creationId xmlns:a16="http://schemas.microsoft.com/office/drawing/2014/main" id="{20DB5919-C40C-C80E-3442-F0CA0ADDD92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5694751" y="2795692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747927" y="4338022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06" name="Group 62">
            <a:extLst>
              <a:ext uri="{FF2B5EF4-FFF2-40B4-BE49-F238E27FC236}">
                <a16:creationId xmlns:a16="http://schemas.microsoft.com/office/drawing/2014/main" id="{25B8070E-3C71-BA86-09E8-17D5026805C5}"/>
              </a:ext>
            </a:extLst>
          </p:cNvPr>
          <p:cNvGrpSpPr/>
          <p:nvPr/>
        </p:nvGrpSpPr>
        <p:grpSpPr>
          <a:xfrm>
            <a:off x="3155165" y="1691534"/>
            <a:ext cx="242972" cy="242972"/>
            <a:chOff x="0" y="0"/>
            <a:chExt cx="812800" cy="812800"/>
          </a:xfrm>
        </p:grpSpPr>
        <p:sp>
          <p:nvSpPr>
            <p:cNvPr id="107" name="Freeform 63">
              <a:extLst>
                <a:ext uri="{FF2B5EF4-FFF2-40B4-BE49-F238E27FC236}">
                  <a16:creationId xmlns:a16="http://schemas.microsoft.com/office/drawing/2014/main" id="{F1C66066-6DE7-E124-78A9-0B447F89258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1" name="TextBox 64">
              <a:extLst>
                <a:ext uri="{FF2B5EF4-FFF2-40B4-BE49-F238E27FC236}">
                  <a16:creationId xmlns:a16="http://schemas.microsoft.com/office/drawing/2014/main" id="{D93C55BA-4FFC-FD3A-F9BB-DE6757BB1E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2" name="Group 62">
            <a:extLst>
              <a:ext uri="{FF2B5EF4-FFF2-40B4-BE49-F238E27FC236}">
                <a16:creationId xmlns:a16="http://schemas.microsoft.com/office/drawing/2014/main" id="{7B84ED0C-7C93-3B85-C0C1-0D7D295BEE5D}"/>
              </a:ext>
            </a:extLst>
          </p:cNvPr>
          <p:cNvGrpSpPr/>
          <p:nvPr/>
        </p:nvGrpSpPr>
        <p:grpSpPr>
          <a:xfrm>
            <a:off x="549072" y="917958"/>
            <a:ext cx="3992126" cy="1026756"/>
            <a:chOff x="76200" y="47625"/>
            <a:chExt cx="13354625" cy="3434748"/>
          </a:xfrm>
        </p:grpSpPr>
        <p:sp>
          <p:nvSpPr>
            <p:cNvPr id="113" name="Freeform 63">
              <a:extLst>
                <a:ext uri="{FF2B5EF4-FFF2-40B4-BE49-F238E27FC236}">
                  <a16:creationId xmlns:a16="http://schemas.microsoft.com/office/drawing/2014/main" id="{D32AE199-E958-9A57-2E38-A8EDC0ED0CC2}"/>
                </a:ext>
              </a:extLst>
            </p:cNvPr>
            <p:cNvSpPr/>
            <p:nvPr/>
          </p:nvSpPr>
          <p:spPr>
            <a:xfrm>
              <a:off x="12618025" y="266957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4" name="TextBox 64">
              <a:extLst>
                <a:ext uri="{FF2B5EF4-FFF2-40B4-BE49-F238E27FC236}">
                  <a16:creationId xmlns:a16="http://schemas.microsoft.com/office/drawing/2014/main" id="{CB0A22FE-3CCD-6A0C-391A-0B4D6E50E94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5" name="Group 62">
            <a:extLst>
              <a:ext uri="{FF2B5EF4-FFF2-40B4-BE49-F238E27FC236}">
                <a16:creationId xmlns:a16="http://schemas.microsoft.com/office/drawing/2014/main" id="{3AFD48B6-6CE5-9BE4-CCD5-BC5F6E868873}"/>
              </a:ext>
            </a:extLst>
          </p:cNvPr>
          <p:cNvGrpSpPr/>
          <p:nvPr/>
        </p:nvGrpSpPr>
        <p:grpSpPr>
          <a:xfrm>
            <a:off x="3209674" y="5874068"/>
            <a:ext cx="242972" cy="612079"/>
            <a:chOff x="68360" y="-1310953"/>
            <a:chExt cx="812800" cy="2047553"/>
          </a:xfrm>
        </p:grpSpPr>
        <p:sp>
          <p:nvSpPr>
            <p:cNvPr id="116" name="Freeform 63">
              <a:extLst>
                <a:ext uri="{FF2B5EF4-FFF2-40B4-BE49-F238E27FC236}">
                  <a16:creationId xmlns:a16="http://schemas.microsoft.com/office/drawing/2014/main" id="{647F5D3E-1ED2-0E86-83AC-B2C000A2970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17" name="TextBox 64">
              <a:extLst>
                <a:ext uri="{FF2B5EF4-FFF2-40B4-BE49-F238E27FC236}">
                  <a16:creationId xmlns:a16="http://schemas.microsoft.com/office/drawing/2014/main" id="{DC42AEA7-CB29-8DA3-8A20-06FCD10AB05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312708" y="432427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81238A88-86E9-5677-02AA-6B50F2C1C057}"/>
              </a:ext>
            </a:extLst>
          </p:cNvPr>
          <p:cNvGrpSpPr/>
          <p:nvPr/>
        </p:nvGrpSpPr>
        <p:grpSpPr>
          <a:xfrm>
            <a:off x="10359641" y="1709323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90448157-E746-01AE-50F3-50F860AD5AF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5A0D9455-D286-235A-04F1-DEDF3291B4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712774" y="4526193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10346811" y="4544468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232057" y="1725284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735974" y="1779142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776122" y="4652703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644DC5F5-7FDE-A038-FD7E-92C468E41CE2}"/>
              </a:ext>
            </a:extLst>
          </p:cNvPr>
          <p:cNvGrpSpPr/>
          <p:nvPr/>
        </p:nvGrpSpPr>
        <p:grpSpPr>
          <a:xfrm>
            <a:off x="6388319" y="23876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79031A5E-1E73-D897-6EC3-334B6EB139A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D611C5CA-D279-9A1F-C22C-4D1C784D4C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713720" y="597540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775883" y="4634865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663968" y="3191089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289191" y="2784762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9295550" y="455608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8893A2D6-47E3-A6F5-CD1C-4D9370CD0EF6}"/>
              </a:ext>
            </a:extLst>
          </p:cNvPr>
          <p:cNvSpPr/>
          <p:nvPr/>
        </p:nvSpPr>
        <p:spPr>
          <a:xfrm>
            <a:off x="5732779" y="236278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18" name="Graphic 17" descr="Chili Pepper with solid fill">
            <a:extLst>
              <a:ext uri="{FF2B5EF4-FFF2-40B4-BE49-F238E27FC236}">
                <a16:creationId xmlns:a16="http://schemas.microsoft.com/office/drawing/2014/main" id="{49365961-CEC4-086D-F322-D3B0EF8A17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58117" y="5089586"/>
            <a:ext cx="672810" cy="672810"/>
          </a:xfrm>
          <a:prstGeom prst="rect">
            <a:avLst/>
          </a:prstGeom>
        </p:spPr>
      </p:pic>
      <p:pic>
        <p:nvPicPr>
          <p:cNvPr id="19" name="Graphic 18" descr="Chef Hat outline">
            <a:extLst>
              <a:ext uri="{FF2B5EF4-FFF2-40B4-BE49-F238E27FC236}">
                <a16:creationId xmlns:a16="http://schemas.microsoft.com/office/drawing/2014/main" id="{048FB07F-D366-2194-EB4D-01CD812778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8204" y="4652703"/>
            <a:ext cx="793605" cy="793605"/>
          </a:xfrm>
          <a:prstGeom prst="rect">
            <a:avLst/>
          </a:prstGeom>
        </p:spPr>
      </p:pic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86081DE5-96E1-6552-B433-81F9CED05D4E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  <p:sp>
        <p:nvSpPr>
          <p:cNvPr id="13" name="Freeform 63">
            <a:extLst>
              <a:ext uri="{FF2B5EF4-FFF2-40B4-BE49-F238E27FC236}">
                <a16:creationId xmlns:a16="http://schemas.microsoft.com/office/drawing/2014/main" id="{FCDBC645-9368-A262-3AC4-0EAD638B0AD8}"/>
              </a:ext>
            </a:extLst>
          </p:cNvPr>
          <p:cNvSpPr/>
          <p:nvPr/>
        </p:nvSpPr>
        <p:spPr>
          <a:xfrm>
            <a:off x="5358726" y="236847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6" name="Group 65">
            <a:extLst>
              <a:ext uri="{FF2B5EF4-FFF2-40B4-BE49-F238E27FC236}">
                <a16:creationId xmlns:a16="http://schemas.microsoft.com/office/drawing/2014/main" id="{DD80B1F2-7444-8405-B45A-EA46B2B1F5AB}"/>
              </a:ext>
            </a:extLst>
          </p:cNvPr>
          <p:cNvGrpSpPr/>
          <p:nvPr/>
        </p:nvGrpSpPr>
        <p:grpSpPr>
          <a:xfrm>
            <a:off x="3668659" y="5877772"/>
            <a:ext cx="220832" cy="193228"/>
            <a:chOff x="46236" y="86193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F447437D-0EFE-D25D-8B08-D73FF82A0786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2572EC4-B233-53E0-3EF5-884A6CD6316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32" name="Group 62">
            <a:extLst>
              <a:ext uri="{FF2B5EF4-FFF2-40B4-BE49-F238E27FC236}">
                <a16:creationId xmlns:a16="http://schemas.microsoft.com/office/drawing/2014/main" id="{C829ABA6-2403-8968-4CBB-62367A8FB5DC}"/>
              </a:ext>
            </a:extLst>
          </p:cNvPr>
          <p:cNvGrpSpPr/>
          <p:nvPr/>
        </p:nvGrpSpPr>
        <p:grpSpPr>
          <a:xfrm>
            <a:off x="4297118" y="5866208"/>
            <a:ext cx="242972" cy="612079"/>
            <a:chOff x="68360" y="-1310953"/>
            <a:chExt cx="812800" cy="2047553"/>
          </a:xfrm>
        </p:grpSpPr>
        <p:sp>
          <p:nvSpPr>
            <p:cNvPr id="33" name="Freeform 63">
              <a:extLst>
                <a:ext uri="{FF2B5EF4-FFF2-40B4-BE49-F238E27FC236}">
                  <a16:creationId xmlns:a16="http://schemas.microsoft.com/office/drawing/2014/main" id="{47C87F27-0E6B-983A-A8F6-4A96BF267481}"/>
                </a:ext>
              </a:extLst>
            </p:cNvPr>
            <p:cNvSpPr/>
            <p:nvPr/>
          </p:nvSpPr>
          <p:spPr>
            <a:xfrm>
              <a:off x="68360" y="-1310953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TextBox 64">
              <a:extLst>
                <a:ext uri="{FF2B5EF4-FFF2-40B4-BE49-F238E27FC236}">
                  <a16:creationId xmlns:a16="http://schemas.microsoft.com/office/drawing/2014/main" id="{FAAD5C11-1456-88C8-9224-5AE908C5839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5" name="Group 62">
            <a:extLst>
              <a:ext uri="{FF2B5EF4-FFF2-40B4-BE49-F238E27FC236}">
                <a16:creationId xmlns:a16="http://schemas.microsoft.com/office/drawing/2014/main" id="{3BE02499-6E8D-03EF-CF6F-C8C9CA766AAA}"/>
              </a:ext>
            </a:extLst>
          </p:cNvPr>
          <p:cNvGrpSpPr/>
          <p:nvPr/>
        </p:nvGrpSpPr>
        <p:grpSpPr>
          <a:xfrm>
            <a:off x="4311640" y="4162894"/>
            <a:ext cx="242972" cy="2374615"/>
            <a:chOff x="-6159" y="-7207064"/>
            <a:chExt cx="812800" cy="7943664"/>
          </a:xfrm>
        </p:grpSpPr>
        <p:sp>
          <p:nvSpPr>
            <p:cNvPr id="36" name="Freeform 63">
              <a:extLst>
                <a:ext uri="{FF2B5EF4-FFF2-40B4-BE49-F238E27FC236}">
                  <a16:creationId xmlns:a16="http://schemas.microsoft.com/office/drawing/2014/main" id="{59D1852B-8505-0B02-9680-49AC8486AF68}"/>
                </a:ext>
              </a:extLst>
            </p:cNvPr>
            <p:cNvSpPr/>
            <p:nvPr/>
          </p:nvSpPr>
          <p:spPr>
            <a:xfrm>
              <a:off x="-6159" y="-7207064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TextBox 64">
              <a:extLst>
                <a:ext uri="{FF2B5EF4-FFF2-40B4-BE49-F238E27FC236}">
                  <a16:creationId xmlns:a16="http://schemas.microsoft.com/office/drawing/2014/main" id="{CEAE37F4-C0A2-97FB-2AC2-2248A16D9E7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38" name="Group 65">
            <a:extLst>
              <a:ext uri="{FF2B5EF4-FFF2-40B4-BE49-F238E27FC236}">
                <a16:creationId xmlns:a16="http://schemas.microsoft.com/office/drawing/2014/main" id="{A6C137A9-2624-CE5C-4FD1-645EDE17FF17}"/>
              </a:ext>
            </a:extLst>
          </p:cNvPr>
          <p:cNvGrpSpPr/>
          <p:nvPr/>
        </p:nvGrpSpPr>
        <p:grpSpPr>
          <a:xfrm>
            <a:off x="3556878" y="4199284"/>
            <a:ext cx="220832" cy="193228"/>
            <a:chOff x="46236" y="86193"/>
            <a:chExt cx="812800" cy="711200"/>
          </a:xfrm>
        </p:grpSpPr>
        <p:sp>
          <p:nvSpPr>
            <p:cNvPr id="39" name="Freeform 66">
              <a:extLst>
                <a:ext uri="{FF2B5EF4-FFF2-40B4-BE49-F238E27FC236}">
                  <a16:creationId xmlns:a16="http://schemas.microsoft.com/office/drawing/2014/main" id="{42C9A3CC-F04C-462A-736F-A01ED35DF7A9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TextBox 67">
              <a:extLst>
                <a:ext uri="{FF2B5EF4-FFF2-40B4-BE49-F238E27FC236}">
                  <a16:creationId xmlns:a16="http://schemas.microsoft.com/office/drawing/2014/main" id="{564781CF-9357-8ECD-A5BC-3F6F23901C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1" name="Group 46">
            <a:extLst>
              <a:ext uri="{FF2B5EF4-FFF2-40B4-BE49-F238E27FC236}">
                <a16:creationId xmlns:a16="http://schemas.microsoft.com/office/drawing/2014/main" id="{430AA3C7-007B-4761-86FE-F1E38CAACC7F}"/>
              </a:ext>
            </a:extLst>
          </p:cNvPr>
          <p:cNvGrpSpPr/>
          <p:nvPr/>
        </p:nvGrpSpPr>
        <p:grpSpPr>
          <a:xfrm rot="2700000">
            <a:off x="3866812" y="4159632"/>
            <a:ext cx="293842" cy="293842"/>
            <a:chOff x="0" y="-3"/>
            <a:chExt cx="812800" cy="812799"/>
          </a:xfrm>
        </p:grpSpPr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890DB2BA-966C-F863-B164-DD4D707CA4AF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TextBox 48">
              <a:extLst>
                <a:ext uri="{FF2B5EF4-FFF2-40B4-BE49-F238E27FC236}">
                  <a16:creationId xmlns:a16="http://schemas.microsoft.com/office/drawing/2014/main" id="{38F6FF62-A2E3-5E5D-2235-68BDA035382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707656" y="2983277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358726" y="3274784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89090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E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005BA7-C7FD-BEEB-1660-E4494ED30E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3C07A7B-DF3E-739B-C8C1-3CEB816815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115825"/>
              </p:ext>
            </p:extLst>
          </p:nvPr>
        </p:nvGraphicFramePr>
        <p:xfrm>
          <a:off x="2635625" y="666295"/>
          <a:ext cx="7966988" cy="6776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864">
                  <a:extLst>
                    <a:ext uri="{9D8B030D-6E8A-4147-A177-3AD203B41FA5}">
                      <a16:colId xmlns:a16="http://schemas.microsoft.com/office/drawing/2014/main" val="1026569890"/>
                    </a:ext>
                  </a:extLst>
                </a:gridCol>
                <a:gridCol w="987404">
                  <a:extLst>
                    <a:ext uri="{9D8B030D-6E8A-4147-A177-3AD203B41FA5}">
                      <a16:colId xmlns:a16="http://schemas.microsoft.com/office/drawing/2014/main" val="2499095211"/>
                    </a:ext>
                  </a:extLst>
                </a:gridCol>
                <a:gridCol w="1006969">
                  <a:extLst>
                    <a:ext uri="{9D8B030D-6E8A-4147-A177-3AD203B41FA5}">
                      <a16:colId xmlns:a16="http://schemas.microsoft.com/office/drawing/2014/main" val="638243230"/>
                    </a:ext>
                  </a:extLst>
                </a:gridCol>
                <a:gridCol w="1413191">
                  <a:extLst>
                    <a:ext uri="{9D8B030D-6E8A-4147-A177-3AD203B41FA5}">
                      <a16:colId xmlns:a16="http://schemas.microsoft.com/office/drawing/2014/main" val="2683907801"/>
                    </a:ext>
                  </a:extLst>
                </a:gridCol>
                <a:gridCol w="1502541">
                  <a:extLst>
                    <a:ext uri="{9D8B030D-6E8A-4147-A177-3AD203B41FA5}">
                      <a16:colId xmlns:a16="http://schemas.microsoft.com/office/drawing/2014/main" val="285892142"/>
                    </a:ext>
                  </a:extLst>
                </a:gridCol>
                <a:gridCol w="1065019">
                  <a:extLst>
                    <a:ext uri="{9D8B030D-6E8A-4147-A177-3AD203B41FA5}">
                      <a16:colId xmlns:a16="http://schemas.microsoft.com/office/drawing/2014/main" val="1823534795"/>
                    </a:ext>
                  </a:extLst>
                </a:gridCol>
              </a:tblGrid>
              <a:tr h="950259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Monday 26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Tuesday 27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Wednesday 28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Thursday 29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Friday 30</a:t>
                      </a:r>
                      <a:r>
                        <a:rPr lang="en-US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th</a:t>
                      </a:r>
                      <a:endParaRPr 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36877"/>
                  </a:ext>
                </a:extLst>
              </a:tr>
              <a:tr h="1314526">
                <a:tc rowSpan="7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</a:rPr>
                        <a:t>CLOSED </a:t>
                      </a:r>
                    </a:p>
                    <a:p>
                      <a:pPr algn="ctr"/>
                      <a:endParaRPr lang="en-US" sz="24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2400" b="1" dirty="0">
                          <a:ln>
                            <a:noFill/>
                          </a:ln>
                        </a:rPr>
                        <a:t>Bank Holiday</a:t>
                      </a: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20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Young person (18-25) drop-in</a:t>
                      </a: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 9.30-10.30 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Employability support 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9.30-10.30 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Helen/Emma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Finance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10.00-11.00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Caroline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Employment support-CV/Disclosures etc. 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10.00-12.00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Steve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Diversity and Inclusion</a:t>
                      </a: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Group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09.30-12.30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Caroline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69864"/>
                  </a:ext>
                </a:extLst>
              </a:tr>
              <a:tr h="32326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Housing</a:t>
                      </a: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drop in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Helen</a:t>
                      </a:r>
                      <a:endParaRPr lang="en-GB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Mindfulness &amp; journalling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10.30-12.00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Emma</a:t>
                      </a:r>
                      <a:endParaRPr lang="en-GB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0453"/>
                  </a:ext>
                </a:extLst>
              </a:tr>
              <a:tr h="11085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Creative writing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11.00-12.00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Emma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650193"/>
                  </a:ext>
                </a:extLst>
              </a:tr>
              <a:tr h="211715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Baking 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Helen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Max of 5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Art and crafts 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TIPP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87675"/>
                  </a:ext>
                </a:extLst>
              </a:tr>
              <a:tr h="298427">
                <a:tc vMerge="1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/>
                        <a:t>Young person drop-in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/>
                        <a:t>1pm-2pm</a:t>
                      </a:r>
                      <a:endParaRPr lang="en-US" sz="16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Baking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Art and crafts 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13.00-15.00</a:t>
                      </a:r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endParaRPr lang="en-US" sz="1600" dirty="0"/>
                    </a:p>
                    <a:p>
                      <a:pPr lvl="0" algn="ctr">
                        <a:buNone/>
                      </a:pPr>
                      <a:r>
                        <a:rPr lang="en-US" sz="1600" dirty="0"/>
                        <a:t>Max of 6 on each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Women's drop-in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13.00-14.00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dirty="0">
                          <a:ln>
                            <a:noFill/>
                          </a:ln>
                        </a:rPr>
                        <a:t>With Helen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lt"/>
                        </a:rPr>
                        <a:t>Green fingers healthy living and healthy environment)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/>
                        </a:rPr>
                        <a:t>12.30-15.30</a:t>
                      </a:r>
                    </a:p>
                    <a:p>
                      <a:pPr lvl="0" algn="ctr">
                        <a:buNone/>
                      </a:pPr>
                      <a:endParaRPr lang="en-US" sz="1100" b="0" i="0" u="none" strike="noStrike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100" b="0" i="0" u="none" strike="noStrike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Calibri"/>
                        </a:rPr>
                        <a:t>With Caroline</a:t>
                      </a:r>
                    </a:p>
                    <a:p>
                      <a:pPr lvl="0" algn="ctr">
                        <a:buNone/>
                      </a:pPr>
                      <a:endParaRPr lang="en-US" sz="11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6605625"/>
                  </a:ext>
                </a:extLst>
              </a:tr>
              <a:tr h="125997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Back to Work skills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13.00-14.00</a:t>
                      </a:r>
                    </a:p>
                    <a:p>
                      <a:pPr algn="ctr"/>
                      <a:endParaRPr lang="en-US" sz="1100" dirty="0">
                        <a:ln>
                          <a:noFill/>
                        </a:ln>
                      </a:endParaRPr>
                    </a:p>
                    <a:p>
                      <a:pPr algn="ctr"/>
                      <a:r>
                        <a:rPr lang="en-US" sz="1100" dirty="0">
                          <a:ln>
                            <a:noFill/>
                          </a:ln>
                        </a:rPr>
                        <a:t>With Steve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446856"/>
                  </a:ext>
                </a:extLst>
              </a:tr>
              <a:tr h="13100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Hub induction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(Meet the team and enroll!)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1100" b="0" dirty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DM Sans"/>
                        </a:rPr>
                        <a:t>14.00 – 15.00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55438251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F143B50-7F30-4F7D-0712-C4190812E566}"/>
              </a:ext>
            </a:extLst>
          </p:cNvPr>
          <p:cNvGrpSpPr/>
          <p:nvPr/>
        </p:nvGrpSpPr>
        <p:grpSpPr>
          <a:xfrm>
            <a:off x="192834" y="1887379"/>
            <a:ext cx="2407692" cy="4953624"/>
            <a:chOff x="-4195" y="24073"/>
            <a:chExt cx="877073" cy="1738111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F6E8523D-A31F-79E8-00E2-34DF6124C5A8}"/>
                </a:ext>
              </a:extLst>
            </p:cNvPr>
            <p:cNvSpPr/>
            <p:nvPr/>
          </p:nvSpPr>
          <p:spPr>
            <a:xfrm>
              <a:off x="4103" y="24073"/>
              <a:ext cx="868775" cy="1669301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E6BCFBE2-4B97-9B0B-76AC-FE5702159918}"/>
                </a:ext>
              </a:extLst>
            </p:cNvPr>
            <p:cNvSpPr txBox="1"/>
            <p:nvPr/>
          </p:nvSpPr>
          <p:spPr>
            <a:xfrm>
              <a:off x="-4195" y="64308"/>
              <a:ext cx="868775" cy="169787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r>
                <a:rPr lang="en-US" sz="1600" b="1" dirty="0">
                  <a:solidFill>
                    <a:srgbClr val="FFFFFF"/>
                  </a:solidFill>
                  <a:latin typeface="DM Sans"/>
                </a:rPr>
                <a:t>Bradford Activity Hub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9:30am – 4pm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Monday - Friday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Monday and Tuesday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Fountains Church,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BD5 0BQ</a:t>
              </a:r>
              <a:endParaRPr lang="en-US" sz="1100" b="1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rgbClr val="FFFFFF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b="1" dirty="0">
                  <a:solidFill>
                    <a:srgbClr val="FFFFFF"/>
                  </a:solidFill>
                  <a:latin typeface="DM Sans"/>
                </a:rPr>
                <a:t>Wednesday, Thursday and Friday 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we are based at: The Cube, 1 </a:t>
              </a:r>
              <a:r>
                <a:rPr lang="en-US" sz="1100" dirty="0" err="1">
                  <a:solidFill>
                    <a:srgbClr val="FFFFFF"/>
                  </a:solidFill>
                  <a:latin typeface="DM Sans"/>
                </a:rPr>
                <a:t>Glydegate</a:t>
              </a:r>
              <a:r>
                <a:rPr lang="en-US" sz="1100" dirty="0">
                  <a:solidFill>
                    <a:srgbClr val="FFFFFF"/>
                  </a:solidFill>
                  <a:latin typeface="DM Sans"/>
                </a:rPr>
                <a:t>, Bradford, BD5 0BQ</a:t>
              </a:r>
            </a:p>
            <a:p>
              <a:pPr algn="ctr">
                <a:lnSpc>
                  <a:spcPts val="2379"/>
                </a:lnSpc>
              </a:pPr>
              <a:endParaRPr lang="en-US" sz="1100" dirty="0">
                <a:solidFill>
                  <a:schemeClr val="bg1"/>
                </a:solidFill>
                <a:latin typeface="DM Sans"/>
              </a:endParaRPr>
            </a:p>
            <a:p>
              <a:pPr algn="ctr">
                <a:lnSpc>
                  <a:spcPts val="2379"/>
                </a:lnSpc>
              </a:pPr>
              <a:r>
                <a:rPr lang="en-US" sz="1100" dirty="0">
                  <a:solidFill>
                    <a:schemeClr val="bg1"/>
                  </a:solidFill>
                  <a:latin typeface="DM Sans"/>
                </a:rPr>
                <a:t>Contact numbers: 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07586552856</a:t>
              </a:r>
            </a:p>
            <a:p>
              <a:pPr algn="ctr">
                <a:lnSpc>
                  <a:spcPts val="2379"/>
                </a:lnSpc>
              </a:pPr>
              <a:r>
                <a:rPr lang="en-GB" sz="1100" dirty="0">
                  <a:solidFill>
                    <a:schemeClr val="bg1"/>
                  </a:solidFill>
                  <a:latin typeface="DM Sans"/>
                </a:rPr>
                <a:t>07813197403</a:t>
              </a:r>
              <a:endParaRPr lang="en-GB" sz="1100" dirty="0">
                <a:solidFill>
                  <a:schemeClr val="bg1"/>
                </a:solidFill>
                <a:latin typeface="DM Sans" pitchFamily="2" charset="0"/>
              </a:endParaRPr>
            </a:p>
            <a:p>
              <a:pPr algn="ctr">
                <a:lnSpc>
                  <a:spcPts val="2379"/>
                </a:lnSpc>
              </a:pPr>
              <a:endParaRPr lang="en-GB" sz="1400" dirty="0">
                <a:solidFill>
                  <a:schemeClr val="bg1"/>
                </a:solidFill>
                <a:latin typeface="DM Sans" pitchFamily="2" charset="0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A33C5BA5-523D-E9B7-F7CA-5A18AF69BA1A}"/>
              </a:ext>
            </a:extLst>
          </p:cNvPr>
          <p:cNvGrpSpPr/>
          <p:nvPr/>
        </p:nvGrpSpPr>
        <p:grpSpPr>
          <a:xfrm rot="2700000">
            <a:off x="197540" y="1275952"/>
            <a:ext cx="293842" cy="293842"/>
            <a:chOff x="0" y="-3"/>
            <a:chExt cx="812800" cy="812799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147419C6-20A3-6855-F864-7753F9879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634B575B-180B-5ADB-5E83-9977BF6B7E3B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3CF9D9D3-CD4C-66BC-CD92-C86AE892CD09}"/>
              </a:ext>
            </a:extLst>
          </p:cNvPr>
          <p:cNvGrpSpPr/>
          <p:nvPr/>
        </p:nvGrpSpPr>
        <p:grpSpPr>
          <a:xfrm>
            <a:off x="177083" y="6696037"/>
            <a:ext cx="2066012" cy="747035"/>
            <a:chOff x="183080" y="0"/>
            <a:chExt cx="2754682" cy="996046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0E40B45E-9F44-75C5-584A-26735A64D05A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3AAF9310-68FD-9C42-873E-FD07BC352C1A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5388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877"/>
                </a:lnSpc>
              </a:pPr>
              <a:r>
                <a:rPr lang="en-US" sz="750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750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750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3DBC7004-E247-6D7A-35A8-F74240675B3C}"/>
              </a:ext>
            </a:extLst>
          </p:cNvPr>
          <p:cNvGrpSpPr/>
          <p:nvPr/>
        </p:nvGrpSpPr>
        <p:grpSpPr>
          <a:xfrm>
            <a:off x="195762" y="180209"/>
            <a:ext cx="220832" cy="193228"/>
            <a:chOff x="46236" y="86193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91A01001-F462-1C10-5994-35C8B1807A35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7A62FA30-0EEA-28AE-7226-047B54C9A3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A4B24A60-86E8-7BBC-93E7-0D4602CF8705}"/>
              </a:ext>
            </a:extLst>
          </p:cNvPr>
          <p:cNvSpPr txBox="1"/>
          <p:nvPr/>
        </p:nvSpPr>
        <p:spPr>
          <a:xfrm>
            <a:off x="2682766" y="89855"/>
            <a:ext cx="6806803" cy="5994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899"/>
              </a:lnSpc>
              <a:spcBef>
                <a:spcPct val="0"/>
              </a:spcBef>
            </a:pPr>
            <a:r>
              <a:rPr lang="en-US" sz="3499" dirty="0">
                <a:solidFill>
                  <a:srgbClr val="000000"/>
                </a:solidFill>
                <a:latin typeface="DM Sans Bold"/>
              </a:rPr>
              <a:t>CFO Evolution – May 2025</a:t>
            </a: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4B458A07-9CDD-0863-A943-9439132A062F}"/>
              </a:ext>
            </a:extLst>
          </p:cNvPr>
          <p:cNvSpPr txBox="1"/>
          <p:nvPr/>
        </p:nvSpPr>
        <p:spPr>
          <a:xfrm>
            <a:off x="658981" y="127955"/>
            <a:ext cx="1826812" cy="35080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2C5FE39A-1F7E-62FA-2B68-0EFAFC103384}"/>
              </a:ext>
            </a:extLst>
          </p:cNvPr>
          <p:cNvSpPr txBox="1"/>
          <p:nvPr/>
        </p:nvSpPr>
        <p:spPr>
          <a:xfrm>
            <a:off x="658981" y="545468"/>
            <a:ext cx="1910578" cy="5303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2A2AC5E6-B527-7D88-F303-74D0E3B42448}"/>
              </a:ext>
            </a:extLst>
          </p:cNvPr>
          <p:cNvSpPr txBox="1"/>
          <p:nvPr/>
        </p:nvSpPr>
        <p:spPr>
          <a:xfrm>
            <a:off x="648742" y="1125924"/>
            <a:ext cx="1826812" cy="70987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400"/>
              </a:lnSpc>
              <a:spcBef>
                <a:spcPct val="0"/>
              </a:spcBef>
            </a:pPr>
            <a:r>
              <a:rPr lang="en-US" sz="1000" b="1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83" name="Picture 82" descr="A blue and black logo&#10;&#10;Description automatically generated">
            <a:extLst>
              <a:ext uri="{FF2B5EF4-FFF2-40B4-BE49-F238E27FC236}">
                <a16:creationId xmlns:a16="http://schemas.microsoft.com/office/drawing/2014/main" id="{762B99CE-A6B2-BE2B-47D5-8C97EBC860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551" y="76053"/>
            <a:ext cx="1311392" cy="563127"/>
          </a:xfrm>
          <a:prstGeom prst="rect">
            <a:avLst/>
          </a:prstGeom>
        </p:spPr>
      </p:pic>
      <p:sp>
        <p:nvSpPr>
          <p:cNvPr id="95" name="TextBox 67">
            <a:extLst>
              <a:ext uri="{FF2B5EF4-FFF2-40B4-BE49-F238E27FC236}">
                <a16:creationId xmlns:a16="http://schemas.microsoft.com/office/drawing/2014/main" id="{E892E331-FEA8-E412-98F5-9C202C9918DF}"/>
              </a:ext>
            </a:extLst>
          </p:cNvPr>
          <p:cNvSpPr txBox="1"/>
          <p:nvPr/>
        </p:nvSpPr>
        <p:spPr>
          <a:xfrm>
            <a:off x="2335096" y="135189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27" name="Group 62">
            <a:extLst>
              <a:ext uri="{FF2B5EF4-FFF2-40B4-BE49-F238E27FC236}">
                <a16:creationId xmlns:a16="http://schemas.microsoft.com/office/drawing/2014/main" id="{B9EB8A60-F8BA-7E0A-01C1-41C039C39C6C}"/>
              </a:ext>
            </a:extLst>
          </p:cNvPr>
          <p:cNvGrpSpPr/>
          <p:nvPr/>
        </p:nvGrpSpPr>
        <p:grpSpPr>
          <a:xfrm>
            <a:off x="215354" y="761185"/>
            <a:ext cx="242972" cy="242972"/>
            <a:chOff x="0" y="0"/>
            <a:chExt cx="812800" cy="812800"/>
          </a:xfrm>
        </p:grpSpPr>
        <p:sp>
          <p:nvSpPr>
            <p:cNvPr id="28" name="Freeform 63">
              <a:extLst>
                <a:ext uri="{FF2B5EF4-FFF2-40B4-BE49-F238E27FC236}">
                  <a16:creationId xmlns:a16="http://schemas.microsoft.com/office/drawing/2014/main" id="{5F4F2823-E665-DC1F-D84B-E218B8D5AD9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TextBox 64">
              <a:extLst>
                <a:ext uri="{FF2B5EF4-FFF2-40B4-BE49-F238E27FC236}">
                  <a16:creationId xmlns:a16="http://schemas.microsoft.com/office/drawing/2014/main" id="{66A281D4-12FA-667F-3DCA-2FC8079A936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73" name="TextBox 67">
            <a:extLst>
              <a:ext uri="{FF2B5EF4-FFF2-40B4-BE49-F238E27FC236}">
                <a16:creationId xmlns:a16="http://schemas.microsoft.com/office/drawing/2014/main" id="{09DB6024-12ED-F8B8-9F87-839E0FC7B8B1}"/>
              </a:ext>
            </a:extLst>
          </p:cNvPr>
          <p:cNvSpPr txBox="1"/>
          <p:nvPr/>
        </p:nvSpPr>
        <p:spPr>
          <a:xfrm>
            <a:off x="370105" y="391140"/>
            <a:ext cx="151822" cy="97477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 dirty="0"/>
          </a:p>
        </p:txBody>
      </p:sp>
      <p:grpSp>
        <p:nvGrpSpPr>
          <p:cNvPr id="84" name="Group 65">
            <a:extLst>
              <a:ext uri="{FF2B5EF4-FFF2-40B4-BE49-F238E27FC236}">
                <a16:creationId xmlns:a16="http://schemas.microsoft.com/office/drawing/2014/main" id="{5577B313-93FC-7EC3-B13B-83FB088969B5}"/>
              </a:ext>
            </a:extLst>
          </p:cNvPr>
          <p:cNvGrpSpPr/>
          <p:nvPr/>
        </p:nvGrpSpPr>
        <p:grpSpPr>
          <a:xfrm>
            <a:off x="9690831" y="1700033"/>
            <a:ext cx="220832" cy="193228"/>
            <a:chOff x="46236" y="86193"/>
            <a:chExt cx="812800" cy="711200"/>
          </a:xfrm>
        </p:grpSpPr>
        <p:sp>
          <p:nvSpPr>
            <p:cNvPr id="85" name="Freeform 66">
              <a:extLst>
                <a:ext uri="{FF2B5EF4-FFF2-40B4-BE49-F238E27FC236}">
                  <a16:creationId xmlns:a16="http://schemas.microsoft.com/office/drawing/2014/main" id="{F8EDF7D8-D9D3-5F15-F03C-BFB9ECA0646D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TextBox 67">
              <a:extLst>
                <a:ext uri="{FF2B5EF4-FFF2-40B4-BE49-F238E27FC236}">
                  <a16:creationId xmlns:a16="http://schemas.microsoft.com/office/drawing/2014/main" id="{4EBD7A04-065B-0C05-8250-6108DFCDF01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87" name="Group 65">
            <a:extLst>
              <a:ext uri="{FF2B5EF4-FFF2-40B4-BE49-F238E27FC236}">
                <a16:creationId xmlns:a16="http://schemas.microsoft.com/office/drawing/2014/main" id="{FBF55BE5-DB15-4AB3-530B-C11B7FFE43C0}"/>
              </a:ext>
            </a:extLst>
          </p:cNvPr>
          <p:cNvGrpSpPr/>
          <p:nvPr/>
        </p:nvGrpSpPr>
        <p:grpSpPr>
          <a:xfrm>
            <a:off x="8762614" y="4556089"/>
            <a:ext cx="220832" cy="193228"/>
            <a:chOff x="46236" y="86193"/>
            <a:chExt cx="812800" cy="711200"/>
          </a:xfrm>
        </p:grpSpPr>
        <p:sp>
          <p:nvSpPr>
            <p:cNvPr id="88" name="Freeform 66">
              <a:extLst>
                <a:ext uri="{FF2B5EF4-FFF2-40B4-BE49-F238E27FC236}">
                  <a16:creationId xmlns:a16="http://schemas.microsoft.com/office/drawing/2014/main" id="{33F48265-D378-FC5F-E4BF-61B96F34F4FC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89" name="TextBox 67">
              <a:extLst>
                <a:ext uri="{FF2B5EF4-FFF2-40B4-BE49-F238E27FC236}">
                  <a16:creationId xmlns:a16="http://schemas.microsoft.com/office/drawing/2014/main" id="{33EB9AB0-7D95-55D9-8B30-C3DE4058DEA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3" name="Group 65">
            <a:extLst>
              <a:ext uri="{FF2B5EF4-FFF2-40B4-BE49-F238E27FC236}">
                <a16:creationId xmlns:a16="http://schemas.microsoft.com/office/drawing/2014/main" id="{43F3B68A-E5ED-64F8-F362-4ECD22700A80}"/>
              </a:ext>
            </a:extLst>
          </p:cNvPr>
          <p:cNvGrpSpPr/>
          <p:nvPr/>
        </p:nvGrpSpPr>
        <p:grpSpPr>
          <a:xfrm>
            <a:off x="4720218" y="2398891"/>
            <a:ext cx="220832" cy="193228"/>
            <a:chOff x="46236" y="86193"/>
            <a:chExt cx="812800" cy="711200"/>
          </a:xfrm>
        </p:grpSpPr>
        <p:sp>
          <p:nvSpPr>
            <p:cNvPr id="94" name="Freeform 66">
              <a:extLst>
                <a:ext uri="{FF2B5EF4-FFF2-40B4-BE49-F238E27FC236}">
                  <a16:creationId xmlns:a16="http://schemas.microsoft.com/office/drawing/2014/main" id="{28A0AC6C-E85C-7333-E940-A9F77869C1DE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TextBox 67">
              <a:extLst>
                <a:ext uri="{FF2B5EF4-FFF2-40B4-BE49-F238E27FC236}">
                  <a16:creationId xmlns:a16="http://schemas.microsoft.com/office/drawing/2014/main" id="{D5A9C1C1-53EA-F848-8985-A506AE28436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sp>
        <p:nvSpPr>
          <p:cNvPr id="103" name="Freeform 66">
            <a:extLst>
              <a:ext uri="{FF2B5EF4-FFF2-40B4-BE49-F238E27FC236}">
                <a16:creationId xmlns:a16="http://schemas.microsoft.com/office/drawing/2014/main" id="{D727D404-8DEA-0C6F-7996-B3C35C97E7D2}"/>
              </a:ext>
            </a:extLst>
          </p:cNvPr>
          <p:cNvSpPr/>
          <p:nvPr/>
        </p:nvSpPr>
        <p:spPr>
          <a:xfrm>
            <a:off x="5758499" y="2917034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4" name="Freeform 66">
            <a:extLst>
              <a:ext uri="{FF2B5EF4-FFF2-40B4-BE49-F238E27FC236}">
                <a16:creationId xmlns:a16="http://schemas.microsoft.com/office/drawing/2014/main" id="{6537C9CA-5C57-3C9E-7770-E1C1F18171FE}"/>
              </a:ext>
            </a:extLst>
          </p:cNvPr>
          <p:cNvSpPr/>
          <p:nvPr/>
        </p:nvSpPr>
        <p:spPr>
          <a:xfrm>
            <a:off x="4747927" y="4338022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05" name="Freeform 66">
            <a:extLst>
              <a:ext uri="{FF2B5EF4-FFF2-40B4-BE49-F238E27FC236}">
                <a16:creationId xmlns:a16="http://schemas.microsoft.com/office/drawing/2014/main" id="{FF583C2B-766D-5C1F-04B6-558E9A4482CD}"/>
              </a:ext>
            </a:extLst>
          </p:cNvPr>
          <p:cNvSpPr/>
          <p:nvPr/>
        </p:nvSpPr>
        <p:spPr>
          <a:xfrm>
            <a:off x="5719462" y="4335353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118" name="Group 62">
            <a:extLst>
              <a:ext uri="{FF2B5EF4-FFF2-40B4-BE49-F238E27FC236}">
                <a16:creationId xmlns:a16="http://schemas.microsoft.com/office/drawing/2014/main" id="{8951486A-3C5E-D943-AC40-128270FF3A18}"/>
              </a:ext>
            </a:extLst>
          </p:cNvPr>
          <p:cNvGrpSpPr/>
          <p:nvPr/>
        </p:nvGrpSpPr>
        <p:grpSpPr>
          <a:xfrm>
            <a:off x="5312708" y="4324274"/>
            <a:ext cx="242972" cy="242972"/>
            <a:chOff x="0" y="0"/>
            <a:chExt cx="812800" cy="812800"/>
          </a:xfrm>
        </p:grpSpPr>
        <p:sp>
          <p:nvSpPr>
            <p:cNvPr id="119" name="Freeform 63">
              <a:extLst>
                <a:ext uri="{FF2B5EF4-FFF2-40B4-BE49-F238E27FC236}">
                  <a16:creationId xmlns:a16="http://schemas.microsoft.com/office/drawing/2014/main" id="{AF0D0F25-71EB-CF90-B707-F6958D33002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0" name="TextBox 64">
              <a:extLst>
                <a:ext uri="{FF2B5EF4-FFF2-40B4-BE49-F238E27FC236}">
                  <a16:creationId xmlns:a16="http://schemas.microsoft.com/office/drawing/2014/main" id="{931E8720-19D4-39F2-3A78-CF46C065A4D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1" name="Group 62">
            <a:extLst>
              <a:ext uri="{FF2B5EF4-FFF2-40B4-BE49-F238E27FC236}">
                <a16:creationId xmlns:a16="http://schemas.microsoft.com/office/drawing/2014/main" id="{81238A88-86E9-5677-02AA-6B50F2C1C057}"/>
              </a:ext>
            </a:extLst>
          </p:cNvPr>
          <p:cNvGrpSpPr/>
          <p:nvPr/>
        </p:nvGrpSpPr>
        <p:grpSpPr>
          <a:xfrm>
            <a:off x="10359641" y="1709323"/>
            <a:ext cx="242972" cy="242972"/>
            <a:chOff x="0" y="0"/>
            <a:chExt cx="812800" cy="812800"/>
          </a:xfrm>
        </p:grpSpPr>
        <p:sp>
          <p:nvSpPr>
            <p:cNvPr id="122" name="Freeform 63">
              <a:extLst>
                <a:ext uri="{FF2B5EF4-FFF2-40B4-BE49-F238E27FC236}">
                  <a16:creationId xmlns:a16="http://schemas.microsoft.com/office/drawing/2014/main" id="{90448157-E746-01AE-50F3-50F860AD5AF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3" name="TextBox 64">
              <a:extLst>
                <a:ext uri="{FF2B5EF4-FFF2-40B4-BE49-F238E27FC236}">
                  <a16:creationId xmlns:a16="http://schemas.microsoft.com/office/drawing/2014/main" id="{5A0D9455-D286-235A-04F1-DEDF3291B4E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4" name="Group 65">
            <a:extLst>
              <a:ext uri="{FF2B5EF4-FFF2-40B4-BE49-F238E27FC236}">
                <a16:creationId xmlns:a16="http://schemas.microsoft.com/office/drawing/2014/main" id="{737CB9FE-AC59-E302-8D7B-FCA4DEDC386A}"/>
              </a:ext>
            </a:extLst>
          </p:cNvPr>
          <p:cNvGrpSpPr/>
          <p:nvPr/>
        </p:nvGrpSpPr>
        <p:grpSpPr>
          <a:xfrm>
            <a:off x="9712774" y="4526193"/>
            <a:ext cx="220832" cy="193228"/>
            <a:chOff x="46236" y="86193"/>
            <a:chExt cx="812800" cy="711200"/>
          </a:xfrm>
        </p:grpSpPr>
        <p:sp>
          <p:nvSpPr>
            <p:cNvPr id="125" name="Freeform 66">
              <a:extLst>
                <a:ext uri="{FF2B5EF4-FFF2-40B4-BE49-F238E27FC236}">
                  <a16:creationId xmlns:a16="http://schemas.microsoft.com/office/drawing/2014/main" id="{E082E020-65E0-1930-729E-19793587EE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26" name="TextBox 67">
              <a:extLst>
                <a:ext uri="{FF2B5EF4-FFF2-40B4-BE49-F238E27FC236}">
                  <a16:creationId xmlns:a16="http://schemas.microsoft.com/office/drawing/2014/main" id="{03CCD539-06D7-DA17-DC8A-5133ED679F8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27" name="Group 62">
            <a:extLst>
              <a:ext uri="{FF2B5EF4-FFF2-40B4-BE49-F238E27FC236}">
                <a16:creationId xmlns:a16="http://schemas.microsoft.com/office/drawing/2014/main" id="{F762BC8D-93F9-C08E-DC46-39874793FB36}"/>
              </a:ext>
            </a:extLst>
          </p:cNvPr>
          <p:cNvGrpSpPr/>
          <p:nvPr/>
        </p:nvGrpSpPr>
        <p:grpSpPr>
          <a:xfrm>
            <a:off x="10346811" y="4544468"/>
            <a:ext cx="242972" cy="242972"/>
            <a:chOff x="0" y="0"/>
            <a:chExt cx="812800" cy="812800"/>
          </a:xfrm>
        </p:grpSpPr>
        <p:sp>
          <p:nvSpPr>
            <p:cNvPr id="128" name="Freeform 63">
              <a:extLst>
                <a:ext uri="{FF2B5EF4-FFF2-40B4-BE49-F238E27FC236}">
                  <a16:creationId xmlns:a16="http://schemas.microsoft.com/office/drawing/2014/main" id="{B9B1B9A1-1368-4781-B3B7-692C06C7445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29" name="TextBox 64">
              <a:extLst>
                <a:ext uri="{FF2B5EF4-FFF2-40B4-BE49-F238E27FC236}">
                  <a16:creationId xmlns:a16="http://schemas.microsoft.com/office/drawing/2014/main" id="{C578AC13-4467-1085-F994-994141FC763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0" name="Group 65">
            <a:extLst>
              <a:ext uri="{FF2B5EF4-FFF2-40B4-BE49-F238E27FC236}">
                <a16:creationId xmlns:a16="http://schemas.microsoft.com/office/drawing/2014/main" id="{ABB756C6-17E1-6666-9CEC-F5591D633181}"/>
              </a:ext>
            </a:extLst>
          </p:cNvPr>
          <p:cNvGrpSpPr/>
          <p:nvPr/>
        </p:nvGrpSpPr>
        <p:grpSpPr>
          <a:xfrm>
            <a:off x="8232057" y="1725284"/>
            <a:ext cx="220832" cy="193228"/>
            <a:chOff x="46236" y="86193"/>
            <a:chExt cx="812800" cy="711200"/>
          </a:xfrm>
        </p:grpSpPr>
        <p:sp>
          <p:nvSpPr>
            <p:cNvPr id="131" name="Freeform 66">
              <a:extLst>
                <a:ext uri="{FF2B5EF4-FFF2-40B4-BE49-F238E27FC236}">
                  <a16:creationId xmlns:a16="http://schemas.microsoft.com/office/drawing/2014/main" id="{8E8852BC-88DE-2040-8C9C-128ED44554F2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2" name="TextBox 67">
              <a:extLst>
                <a:ext uri="{FF2B5EF4-FFF2-40B4-BE49-F238E27FC236}">
                  <a16:creationId xmlns:a16="http://schemas.microsoft.com/office/drawing/2014/main" id="{072C6DFF-4EF1-7EED-2098-7ED58BC70A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33" name="Group 62">
            <a:extLst>
              <a:ext uri="{FF2B5EF4-FFF2-40B4-BE49-F238E27FC236}">
                <a16:creationId xmlns:a16="http://schemas.microsoft.com/office/drawing/2014/main" id="{4ADC1CEE-9C02-297E-C64E-413348C99C5B}"/>
              </a:ext>
            </a:extLst>
          </p:cNvPr>
          <p:cNvGrpSpPr/>
          <p:nvPr/>
        </p:nvGrpSpPr>
        <p:grpSpPr>
          <a:xfrm>
            <a:off x="9246597" y="1714312"/>
            <a:ext cx="242972" cy="242972"/>
            <a:chOff x="0" y="0"/>
            <a:chExt cx="812800" cy="812800"/>
          </a:xfrm>
        </p:grpSpPr>
        <p:sp>
          <p:nvSpPr>
            <p:cNvPr id="134" name="Freeform 63">
              <a:extLst>
                <a:ext uri="{FF2B5EF4-FFF2-40B4-BE49-F238E27FC236}">
                  <a16:creationId xmlns:a16="http://schemas.microsoft.com/office/drawing/2014/main" id="{BA8980F1-BE74-786D-D0B0-A77667B69B7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35" name="TextBox 64">
              <a:extLst>
                <a:ext uri="{FF2B5EF4-FFF2-40B4-BE49-F238E27FC236}">
                  <a16:creationId xmlns:a16="http://schemas.microsoft.com/office/drawing/2014/main" id="{F5D7B226-7231-2A02-424A-BBF84AF1877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6" name="Group 65">
            <a:extLst>
              <a:ext uri="{FF2B5EF4-FFF2-40B4-BE49-F238E27FC236}">
                <a16:creationId xmlns:a16="http://schemas.microsoft.com/office/drawing/2014/main" id="{C7F9006A-2FBA-0FBE-A724-CDFF1EA3D24D}"/>
              </a:ext>
            </a:extLst>
          </p:cNvPr>
          <p:cNvGrpSpPr/>
          <p:nvPr/>
        </p:nvGrpSpPr>
        <p:grpSpPr>
          <a:xfrm>
            <a:off x="6735974" y="1779142"/>
            <a:ext cx="1739348" cy="4483756"/>
            <a:chOff x="-5716089" y="301625"/>
            <a:chExt cx="6401889" cy="16503028"/>
          </a:xfrm>
        </p:grpSpPr>
        <p:sp>
          <p:nvSpPr>
            <p:cNvPr id="137" name="Freeform 66">
              <a:extLst>
                <a:ext uri="{FF2B5EF4-FFF2-40B4-BE49-F238E27FC236}">
                  <a16:creationId xmlns:a16="http://schemas.microsoft.com/office/drawing/2014/main" id="{0E3429FC-8AF0-F08D-652C-09507870EBD7}"/>
                </a:ext>
              </a:extLst>
            </p:cNvPr>
            <p:cNvSpPr/>
            <p:nvPr/>
          </p:nvSpPr>
          <p:spPr>
            <a:xfrm>
              <a:off x="-5716089" y="1609345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38" name="TextBox 67">
              <a:extLst>
                <a:ext uri="{FF2B5EF4-FFF2-40B4-BE49-F238E27FC236}">
                  <a16:creationId xmlns:a16="http://schemas.microsoft.com/office/drawing/2014/main" id="{7E5C51F0-C2C0-B8B6-39B0-B5E93B2B742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39" name="Group 65">
            <a:extLst>
              <a:ext uri="{FF2B5EF4-FFF2-40B4-BE49-F238E27FC236}">
                <a16:creationId xmlns:a16="http://schemas.microsoft.com/office/drawing/2014/main" id="{24180481-F32C-4AD5-744E-F89263FDCEB3}"/>
              </a:ext>
            </a:extLst>
          </p:cNvPr>
          <p:cNvGrpSpPr/>
          <p:nvPr/>
        </p:nvGrpSpPr>
        <p:grpSpPr>
          <a:xfrm>
            <a:off x="6756025" y="4803608"/>
            <a:ext cx="220832" cy="193228"/>
            <a:chOff x="46236" y="86193"/>
            <a:chExt cx="812800" cy="711200"/>
          </a:xfrm>
        </p:grpSpPr>
        <p:sp>
          <p:nvSpPr>
            <p:cNvPr id="140" name="Freeform 66">
              <a:extLst>
                <a:ext uri="{FF2B5EF4-FFF2-40B4-BE49-F238E27FC236}">
                  <a16:creationId xmlns:a16="http://schemas.microsoft.com/office/drawing/2014/main" id="{70B05EC4-3216-DAA4-A433-96F69232126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1" name="TextBox 67">
              <a:extLst>
                <a:ext uri="{FF2B5EF4-FFF2-40B4-BE49-F238E27FC236}">
                  <a16:creationId xmlns:a16="http://schemas.microsoft.com/office/drawing/2014/main" id="{6BA4FE51-451F-A794-E50C-CCBEB2643A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2" name="Group 65">
            <a:extLst>
              <a:ext uri="{FF2B5EF4-FFF2-40B4-BE49-F238E27FC236}">
                <a16:creationId xmlns:a16="http://schemas.microsoft.com/office/drawing/2014/main" id="{D1E1A096-7546-09AB-F5DC-67867C298D35}"/>
              </a:ext>
            </a:extLst>
          </p:cNvPr>
          <p:cNvGrpSpPr/>
          <p:nvPr/>
        </p:nvGrpSpPr>
        <p:grpSpPr>
          <a:xfrm>
            <a:off x="6723880" y="3261639"/>
            <a:ext cx="220832" cy="193228"/>
            <a:chOff x="46236" y="86193"/>
            <a:chExt cx="812800" cy="711200"/>
          </a:xfrm>
        </p:grpSpPr>
        <p:sp>
          <p:nvSpPr>
            <p:cNvPr id="143" name="Freeform 66">
              <a:extLst>
                <a:ext uri="{FF2B5EF4-FFF2-40B4-BE49-F238E27FC236}">
                  <a16:creationId xmlns:a16="http://schemas.microsoft.com/office/drawing/2014/main" id="{72775349-F676-C31A-BE9B-3E0A91908BD4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4" name="TextBox 67">
              <a:extLst>
                <a:ext uri="{FF2B5EF4-FFF2-40B4-BE49-F238E27FC236}">
                  <a16:creationId xmlns:a16="http://schemas.microsoft.com/office/drawing/2014/main" id="{067D7D39-3D6C-B823-1148-849BA32773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5" name="Group 65">
            <a:extLst>
              <a:ext uri="{FF2B5EF4-FFF2-40B4-BE49-F238E27FC236}">
                <a16:creationId xmlns:a16="http://schemas.microsoft.com/office/drawing/2014/main" id="{644DC5F5-7FDE-A038-FD7E-92C468E41CE2}"/>
              </a:ext>
            </a:extLst>
          </p:cNvPr>
          <p:cNvGrpSpPr/>
          <p:nvPr/>
        </p:nvGrpSpPr>
        <p:grpSpPr>
          <a:xfrm>
            <a:off x="6388319" y="2387654"/>
            <a:ext cx="220832" cy="193228"/>
            <a:chOff x="46236" y="86193"/>
            <a:chExt cx="812800" cy="711200"/>
          </a:xfrm>
        </p:grpSpPr>
        <p:sp>
          <p:nvSpPr>
            <p:cNvPr id="146" name="Freeform 66">
              <a:extLst>
                <a:ext uri="{FF2B5EF4-FFF2-40B4-BE49-F238E27FC236}">
                  <a16:creationId xmlns:a16="http://schemas.microsoft.com/office/drawing/2014/main" id="{79031A5E-1E73-D897-6EC3-334B6EB139A8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47" name="TextBox 67">
              <a:extLst>
                <a:ext uri="{FF2B5EF4-FFF2-40B4-BE49-F238E27FC236}">
                  <a16:creationId xmlns:a16="http://schemas.microsoft.com/office/drawing/2014/main" id="{D611C5CA-D279-9A1F-C22C-4D1C784D4C2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48" name="Group 46">
            <a:extLst>
              <a:ext uri="{FF2B5EF4-FFF2-40B4-BE49-F238E27FC236}">
                <a16:creationId xmlns:a16="http://schemas.microsoft.com/office/drawing/2014/main" id="{7C53FFE5-461A-5315-BC93-476F46C80BDC}"/>
              </a:ext>
            </a:extLst>
          </p:cNvPr>
          <p:cNvGrpSpPr/>
          <p:nvPr/>
        </p:nvGrpSpPr>
        <p:grpSpPr>
          <a:xfrm rot="2700000">
            <a:off x="7715646" y="1661828"/>
            <a:ext cx="293842" cy="293842"/>
            <a:chOff x="0" y="-3"/>
            <a:chExt cx="812800" cy="812799"/>
          </a:xfrm>
        </p:grpSpPr>
        <p:sp>
          <p:nvSpPr>
            <p:cNvPr id="149" name="Freeform 47">
              <a:extLst>
                <a:ext uri="{FF2B5EF4-FFF2-40B4-BE49-F238E27FC236}">
                  <a16:creationId xmlns:a16="http://schemas.microsoft.com/office/drawing/2014/main" id="{79FF0F60-F8BD-8855-9F5C-CF80AAEF1316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0" name="TextBox 48">
              <a:extLst>
                <a:ext uri="{FF2B5EF4-FFF2-40B4-BE49-F238E27FC236}">
                  <a16:creationId xmlns:a16="http://schemas.microsoft.com/office/drawing/2014/main" id="{4F504A65-C4AD-F71C-E294-985470C6EBC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1" name="Group 46">
            <a:extLst>
              <a:ext uri="{FF2B5EF4-FFF2-40B4-BE49-F238E27FC236}">
                <a16:creationId xmlns:a16="http://schemas.microsoft.com/office/drawing/2014/main" id="{941F1881-A70A-6126-0D7C-C5A4F0F4F042}"/>
              </a:ext>
            </a:extLst>
          </p:cNvPr>
          <p:cNvGrpSpPr/>
          <p:nvPr/>
        </p:nvGrpSpPr>
        <p:grpSpPr>
          <a:xfrm rot="2700000">
            <a:off x="7713720" y="5975405"/>
            <a:ext cx="293842" cy="293842"/>
            <a:chOff x="0" y="-3"/>
            <a:chExt cx="812800" cy="812799"/>
          </a:xfrm>
        </p:grpSpPr>
        <p:sp>
          <p:nvSpPr>
            <p:cNvPr id="152" name="Freeform 47">
              <a:extLst>
                <a:ext uri="{FF2B5EF4-FFF2-40B4-BE49-F238E27FC236}">
                  <a16:creationId xmlns:a16="http://schemas.microsoft.com/office/drawing/2014/main" id="{2C99CEFF-CB27-62B6-AE03-FFF4B627A5B7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3" name="TextBox 48">
              <a:extLst>
                <a:ext uri="{FF2B5EF4-FFF2-40B4-BE49-F238E27FC236}">
                  <a16:creationId xmlns:a16="http://schemas.microsoft.com/office/drawing/2014/main" id="{2C6B7236-F711-C12C-4347-A79C5306EC94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4" name="Group 46">
            <a:extLst>
              <a:ext uri="{FF2B5EF4-FFF2-40B4-BE49-F238E27FC236}">
                <a16:creationId xmlns:a16="http://schemas.microsoft.com/office/drawing/2014/main" id="{A1FECA4D-E8E3-784A-369A-77C2913783E0}"/>
              </a:ext>
            </a:extLst>
          </p:cNvPr>
          <p:cNvGrpSpPr/>
          <p:nvPr/>
        </p:nvGrpSpPr>
        <p:grpSpPr>
          <a:xfrm rot="2700000">
            <a:off x="7735690" y="4805470"/>
            <a:ext cx="293842" cy="293842"/>
            <a:chOff x="0" y="-3"/>
            <a:chExt cx="812800" cy="812799"/>
          </a:xfrm>
        </p:grpSpPr>
        <p:sp>
          <p:nvSpPr>
            <p:cNvPr id="155" name="Freeform 47">
              <a:extLst>
                <a:ext uri="{FF2B5EF4-FFF2-40B4-BE49-F238E27FC236}">
                  <a16:creationId xmlns:a16="http://schemas.microsoft.com/office/drawing/2014/main" id="{98148840-A491-1F2B-0095-6550098E2418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6" name="TextBox 48">
              <a:extLst>
                <a:ext uri="{FF2B5EF4-FFF2-40B4-BE49-F238E27FC236}">
                  <a16:creationId xmlns:a16="http://schemas.microsoft.com/office/drawing/2014/main" id="{51B87EFA-72CF-8212-423A-CDBA88F70C0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57" name="Group 46">
            <a:extLst>
              <a:ext uri="{FF2B5EF4-FFF2-40B4-BE49-F238E27FC236}">
                <a16:creationId xmlns:a16="http://schemas.microsoft.com/office/drawing/2014/main" id="{D0379724-04A9-573E-9580-74EEE6B5204E}"/>
              </a:ext>
            </a:extLst>
          </p:cNvPr>
          <p:cNvGrpSpPr/>
          <p:nvPr/>
        </p:nvGrpSpPr>
        <p:grpSpPr>
          <a:xfrm rot="2700000">
            <a:off x="7663968" y="3191089"/>
            <a:ext cx="367426" cy="335123"/>
            <a:chOff x="-203542" y="-114190"/>
            <a:chExt cx="1016342" cy="926986"/>
          </a:xfrm>
        </p:grpSpPr>
        <p:sp>
          <p:nvSpPr>
            <p:cNvPr id="158" name="Freeform 47">
              <a:extLst>
                <a:ext uri="{FF2B5EF4-FFF2-40B4-BE49-F238E27FC236}">
                  <a16:creationId xmlns:a16="http://schemas.microsoft.com/office/drawing/2014/main" id="{B9A1F84F-308B-2F71-3C76-249B9D6F79F3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9" name="TextBox 48">
              <a:extLst>
                <a:ext uri="{FF2B5EF4-FFF2-40B4-BE49-F238E27FC236}">
                  <a16:creationId xmlns:a16="http://schemas.microsoft.com/office/drawing/2014/main" id="{8DDC7CE4-D006-791C-34FD-60C02C094F9C}"/>
                </a:ext>
              </a:extLst>
            </p:cNvPr>
            <p:cNvSpPr txBox="1"/>
            <p:nvPr/>
          </p:nvSpPr>
          <p:spPr>
            <a:xfrm>
              <a:off x="-203542" y="-114190"/>
              <a:ext cx="533401" cy="5619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0" name="Group 46">
            <a:extLst>
              <a:ext uri="{FF2B5EF4-FFF2-40B4-BE49-F238E27FC236}">
                <a16:creationId xmlns:a16="http://schemas.microsoft.com/office/drawing/2014/main" id="{E1A186D0-9A17-1CAD-6E5F-CF4E45511CD1}"/>
              </a:ext>
            </a:extLst>
          </p:cNvPr>
          <p:cNvGrpSpPr/>
          <p:nvPr/>
        </p:nvGrpSpPr>
        <p:grpSpPr>
          <a:xfrm rot="2700000">
            <a:off x="6777397" y="3150366"/>
            <a:ext cx="4059536" cy="368569"/>
            <a:chOff x="139700" y="-346401"/>
            <a:chExt cx="11229133" cy="1019501"/>
          </a:xfrm>
        </p:grpSpPr>
        <p:sp>
          <p:nvSpPr>
            <p:cNvPr id="161" name="Freeform 47">
              <a:extLst>
                <a:ext uri="{FF2B5EF4-FFF2-40B4-BE49-F238E27FC236}">
                  <a16:creationId xmlns:a16="http://schemas.microsoft.com/office/drawing/2014/main" id="{0621595F-7C4C-11B9-EF15-84CE8842B139}"/>
                </a:ext>
              </a:extLst>
            </p:cNvPr>
            <p:cNvSpPr/>
            <p:nvPr/>
          </p:nvSpPr>
          <p:spPr>
            <a:xfrm>
              <a:off x="10556033" y="-346401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162" name="TextBox 48">
              <a:extLst>
                <a:ext uri="{FF2B5EF4-FFF2-40B4-BE49-F238E27FC236}">
                  <a16:creationId xmlns:a16="http://schemas.microsoft.com/office/drawing/2014/main" id="{87592052-831C-8308-E936-65EC2BA2650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63" name="Group 46">
            <a:extLst>
              <a:ext uri="{FF2B5EF4-FFF2-40B4-BE49-F238E27FC236}">
                <a16:creationId xmlns:a16="http://schemas.microsoft.com/office/drawing/2014/main" id="{16544B72-AAF9-AFE1-252B-02EF806173DC}"/>
              </a:ext>
            </a:extLst>
          </p:cNvPr>
          <p:cNvGrpSpPr/>
          <p:nvPr/>
        </p:nvGrpSpPr>
        <p:grpSpPr>
          <a:xfrm rot="2700000">
            <a:off x="10004942" y="1680953"/>
            <a:ext cx="293842" cy="293842"/>
            <a:chOff x="0" y="-3"/>
            <a:chExt cx="812800" cy="812799"/>
          </a:xfrm>
        </p:grpSpPr>
        <p:sp>
          <p:nvSpPr>
            <p:cNvPr id="164" name="Freeform 47">
              <a:extLst>
                <a:ext uri="{FF2B5EF4-FFF2-40B4-BE49-F238E27FC236}">
                  <a16:creationId xmlns:a16="http://schemas.microsoft.com/office/drawing/2014/main" id="{EB7213BA-1E8B-39F3-3051-BD282B06AA7B}"/>
                </a:ext>
              </a:extLst>
            </p:cNvPr>
            <p:cNvSpPr/>
            <p:nvPr/>
          </p:nvSpPr>
          <p:spPr>
            <a:xfrm>
              <a:off x="0" y="-3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5" name="TextBox 48">
              <a:extLst>
                <a:ext uri="{FF2B5EF4-FFF2-40B4-BE49-F238E27FC236}">
                  <a16:creationId xmlns:a16="http://schemas.microsoft.com/office/drawing/2014/main" id="{80E3C4F9-5E00-9F20-CC46-077F30C9CF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166" name="Group 46">
            <a:extLst>
              <a:ext uri="{FF2B5EF4-FFF2-40B4-BE49-F238E27FC236}">
                <a16:creationId xmlns:a16="http://schemas.microsoft.com/office/drawing/2014/main" id="{F26CFD60-AE11-092D-E56D-FA14B992BB68}"/>
              </a:ext>
            </a:extLst>
          </p:cNvPr>
          <p:cNvGrpSpPr/>
          <p:nvPr/>
        </p:nvGrpSpPr>
        <p:grpSpPr>
          <a:xfrm rot="2700000">
            <a:off x="6289191" y="2784762"/>
            <a:ext cx="2922526" cy="1247320"/>
            <a:chOff x="139700" y="111125"/>
            <a:chExt cx="8084035" cy="3450224"/>
          </a:xfrm>
        </p:grpSpPr>
        <p:sp>
          <p:nvSpPr>
            <p:cNvPr id="167" name="Freeform 47">
              <a:extLst>
                <a:ext uri="{FF2B5EF4-FFF2-40B4-BE49-F238E27FC236}">
                  <a16:creationId xmlns:a16="http://schemas.microsoft.com/office/drawing/2014/main" id="{73518676-DD81-D3F0-25D4-723344EB1C30}"/>
                </a:ext>
              </a:extLst>
            </p:cNvPr>
            <p:cNvSpPr/>
            <p:nvPr/>
          </p:nvSpPr>
          <p:spPr>
            <a:xfrm>
              <a:off x="7410935" y="2748550"/>
              <a:ext cx="812800" cy="812799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68" name="TextBox 48">
              <a:extLst>
                <a:ext uri="{FF2B5EF4-FFF2-40B4-BE49-F238E27FC236}">
                  <a16:creationId xmlns:a16="http://schemas.microsoft.com/office/drawing/2014/main" id="{0487410F-217F-C917-D5F6-13801E044B4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  <p:grpSp>
        <p:nvGrpSpPr>
          <p:cNvPr id="9" name="Group 62">
            <a:extLst>
              <a:ext uri="{FF2B5EF4-FFF2-40B4-BE49-F238E27FC236}">
                <a16:creationId xmlns:a16="http://schemas.microsoft.com/office/drawing/2014/main" id="{F745180D-5C27-100E-5C68-4184F0BF4A00}"/>
              </a:ext>
            </a:extLst>
          </p:cNvPr>
          <p:cNvGrpSpPr/>
          <p:nvPr/>
        </p:nvGrpSpPr>
        <p:grpSpPr>
          <a:xfrm>
            <a:off x="9295550" y="4556089"/>
            <a:ext cx="242972" cy="242972"/>
            <a:chOff x="0" y="0"/>
            <a:chExt cx="812800" cy="812800"/>
          </a:xfrm>
        </p:grpSpPr>
        <p:sp>
          <p:nvSpPr>
            <p:cNvPr id="10" name="Freeform 63">
              <a:extLst>
                <a:ext uri="{FF2B5EF4-FFF2-40B4-BE49-F238E27FC236}">
                  <a16:creationId xmlns:a16="http://schemas.microsoft.com/office/drawing/2014/main" id="{CAD0DBE6-6409-0F57-7161-B3CF0CE2DB7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TextBox 64">
              <a:extLst>
                <a:ext uri="{FF2B5EF4-FFF2-40B4-BE49-F238E27FC236}">
                  <a16:creationId xmlns:a16="http://schemas.microsoft.com/office/drawing/2014/main" id="{46F02606-CE12-B401-F731-5BE8C4193A6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grpSp>
        <p:nvGrpSpPr>
          <p:cNvPr id="12" name="Group 62">
            <a:extLst>
              <a:ext uri="{FF2B5EF4-FFF2-40B4-BE49-F238E27FC236}">
                <a16:creationId xmlns:a16="http://schemas.microsoft.com/office/drawing/2014/main" id="{1CC9250F-7CA4-E07D-88E7-667112A706E0}"/>
              </a:ext>
            </a:extLst>
          </p:cNvPr>
          <p:cNvGrpSpPr/>
          <p:nvPr/>
        </p:nvGrpSpPr>
        <p:grpSpPr>
          <a:xfrm>
            <a:off x="6338341" y="4324274"/>
            <a:ext cx="242972" cy="242972"/>
            <a:chOff x="0" y="0"/>
            <a:chExt cx="812800" cy="812800"/>
          </a:xfrm>
        </p:grpSpPr>
        <p:sp>
          <p:nvSpPr>
            <p:cNvPr id="14" name="Freeform 63">
              <a:extLst>
                <a:ext uri="{FF2B5EF4-FFF2-40B4-BE49-F238E27FC236}">
                  <a16:creationId xmlns:a16="http://schemas.microsoft.com/office/drawing/2014/main" id="{B378B626-C308-01F8-F27B-B3F8538E348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TextBox 64">
              <a:extLst>
                <a:ext uri="{FF2B5EF4-FFF2-40B4-BE49-F238E27FC236}">
                  <a16:creationId xmlns:a16="http://schemas.microsoft.com/office/drawing/2014/main" id="{D44CB6D0-6F5E-8F05-070A-E03A9CA5BE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17" name="Freeform 63">
            <a:extLst>
              <a:ext uri="{FF2B5EF4-FFF2-40B4-BE49-F238E27FC236}">
                <a16:creationId xmlns:a16="http://schemas.microsoft.com/office/drawing/2014/main" id="{8893A2D6-47E3-A6F5-CD1C-4D9370CD0EF6}"/>
              </a:ext>
            </a:extLst>
          </p:cNvPr>
          <p:cNvSpPr/>
          <p:nvPr/>
        </p:nvSpPr>
        <p:spPr>
          <a:xfrm>
            <a:off x="5732779" y="236278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pic>
        <p:nvPicPr>
          <p:cNvPr id="20" name="Graphic 19" descr="Blog with solid fill">
            <a:extLst>
              <a:ext uri="{FF2B5EF4-FFF2-40B4-BE49-F238E27FC236}">
                <a16:creationId xmlns:a16="http://schemas.microsoft.com/office/drawing/2014/main" id="{715A877F-548D-E1D3-EDEA-D49BAB54BB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08687" y="3396270"/>
            <a:ext cx="1053648" cy="753041"/>
          </a:xfrm>
          <a:prstGeom prst="rect">
            <a:avLst/>
          </a:prstGeom>
        </p:spPr>
      </p:pic>
      <p:pic>
        <p:nvPicPr>
          <p:cNvPr id="21" name="Graphic 20" descr="Palette with solid fill">
            <a:extLst>
              <a:ext uri="{FF2B5EF4-FFF2-40B4-BE49-F238E27FC236}">
                <a16:creationId xmlns:a16="http://schemas.microsoft.com/office/drawing/2014/main" id="{46FFD053-BF56-6453-F9EB-3D727107D6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694751" y="6476280"/>
            <a:ext cx="914400" cy="914400"/>
          </a:xfrm>
          <a:prstGeom prst="rect">
            <a:avLst/>
          </a:prstGeom>
        </p:spPr>
      </p:pic>
      <p:pic>
        <p:nvPicPr>
          <p:cNvPr id="22" name="Graphic 21" descr="Paint brush outline">
            <a:extLst>
              <a:ext uri="{FF2B5EF4-FFF2-40B4-BE49-F238E27FC236}">
                <a16:creationId xmlns:a16="http://schemas.microsoft.com/office/drawing/2014/main" id="{CD1D2D1A-9E19-85A5-7FB2-6E6862BCFF5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84335" y="4652703"/>
            <a:ext cx="914400" cy="914400"/>
          </a:xfrm>
          <a:prstGeom prst="rect">
            <a:avLst/>
          </a:prstGeom>
        </p:spPr>
      </p:pic>
      <p:pic>
        <p:nvPicPr>
          <p:cNvPr id="23" name="Graphic 22" descr="Whisk with solid fill">
            <a:extLst>
              <a:ext uri="{FF2B5EF4-FFF2-40B4-BE49-F238E27FC236}">
                <a16:creationId xmlns:a16="http://schemas.microsoft.com/office/drawing/2014/main" id="{86081DE5-96E1-6552-B433-81F9CED05D4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720218" y="6330104"/>
            <a:ext cx="914400" cy="914400"/>
          </a:xfrm>
          <a:prstGeom prst="rect">
            <a:avLst/>
          </a:prstGeom>
        </p:spPr>
      </p:pic>
      <p:sp>
        <p:nvSpPr>
          <p:cNvPr id="13" name="Freeform 63">
            <a:extLst>
              <a:ext uri="{FF2B5EF4-FFF2-40B4-BE49-F238E27FC236}">
                <a16:creationId xmlns:a16="http://schemas.microsoft.com/office/drawing/2014/main" id="{FCDBC645-9368-A262-3AC4-0EAD638B0AD8}"/>
              </a:ext>
            </a:extLst>
          </p:cNvPr>
          <p:cNvSpPr/>
          <p:nvPr/>
        </p:nvSpPr>
        <p:spPr>
          <a:xfrm>
            <a:off x="5358726" y="2368472"/>
            <a:ext cx="242972" cy="242972"/>
          </a:xfrm>
          <a:custGeom>
            <a:avLst/>
            <a:gdLst/>
            <a:ahLst/>
            <a:cxnLst/>
            <a:rect l="l" t="t" r="r" b="b"/>
            <a:pathLst>
              <a:path w="812800" h="81280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67AB2C"/>
          </a:solidFill>
        </p:spPr>
        <p:txBody>
          <a:bodyPr/>
          <a:lstStyle/>
          <a:p>
            <a:endParaRPr lang="en-GB"/>
          </a:p>
        </p:txBody>
      </p:sp>
      <p:sp>
        <p:nvSpPr>
          <p:cNvPr id="25" name="TextBox 48">
            <a:extLst>
              <a:ext uri="{FF2B5EF4-FFF2-40B4-BE49-F238E27FC236}">
                <a16:creationId xmlns:a16="http://schemas.microsoft.com/office/drawing/2014/main" id="{BEE9DA61-E052-610F-A800-6DAB3E9BA964}"/>
              </a:ext>
            </a:extLst>
          </p:cNvPr>
          <p:cNvSpPr txBox="1"/>
          <p:nvPr/>
        </p:nvSpPr>
        <p:spPr>
          <a:xfrm rot="2700000">
            <a:off x="3232102" y="1726292"/>
            <a:ext cx="192834" cy="203164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379"/>
              </a:lnSpc>
            </a:pPr>
            <a:endParaRPr/>
          </a:p>
        </p:txBody>
      </p:sp>
      <p:grpSp>
        <p:nvGrpSpPr>
          <p:cNvPr id="44" name="Group 65">
            <a:extLst>
              <a:ext uri="{FF2B5EF4-FFF2-40B4-BE49-F238E27FC236}">
                <a16:creationId xmlns:a16="http://schemas.microsoft.com/office/drawing/2014/main" id="{62C6D83D-813E-B8C0-3B33-5F0775FC3193}"/>
              </a:ext>
            </a:extLst>
          </p:cNvPr>
          <p:cNvGrpSpPr/>
          <p:nvPr/>
        </p:nvGrpSpPr>
        <p:grpSpPr>
          <a:xfrm>
            <a:off x="6770947" y="1686692"/>
            <a:ext cx="220832" cy="193228"/>
            <a:chOff x="46236" y="86193"/>
            <a:chExt cx="812800" cy="711200"/>
          </a:xfrm>
        </p:grpSpPr>
        <p:sp>
          <p:nvSpPr>
            <p:cNvPr id="45" name="Freeform 66">
              <a:extLst>
                <a:ext uri="{FF2B5EF4-FFF2-40B4-BE49-F238E27FC236}">
                  <a16:creationId xmlns:a16="http://schemas.microsoft.com/office/drawing/2014/main" id="{9A28087C-9DE3-2EC7-EFCB-F17652030383}"/>
                </a:ext>
              </a:extLst>
            </p:cNvPr>
            <p:cNvSpPr/>
            <p:nvPr/>
          </p:nvSpPr>
          <p:spPr>
            <a:xfrm>
              <a:off x="46236" y="86193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TextBox 67">
              <a:extLst>
                <a:ext uri="{FF2B5EF4-FFF2-40B4-BE49-F238E27FC236}">
                  <a16:creationId xmlns:a16="http://schemas.microsoft.com/office/drawing/2014/main" id="{9B5AC22E-7F84-D89A-BA41-400DA77CF29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 dirty="0"/>
            </a:p>
          </p:txBody>
        </p:sp>
      </p:grpSp>
      <p:sp>
        <p:nvSpPr>
          <p:cNvPr id="53" name="Freeform 66">
            <a:extLst>
              <a:ext uri="{FF2B5EF4-FFF2-40B4-BE49-F238E27FC236}">
                <a16:creationId xmlns:a16="http://schemas.microsoft.com/office/drawing/2014/main" id="{7BA235FB-2281-5456-0923-C6E3545EF61C}"/>
              </a:ext>
            </a:extLst>
          </p:cNvPr>
          <p:cNvSpPr/>
          <p:nvPr/>
        </p:nvSpPr>
        <p:spPr>
          <a:xfrm>
            <a:off x="4707656" y="2983277"/>
            <a:ext cx="220832" cy="193228"/>
          </a:xfrm>
          <a:custGeom>
            <a:avLst/>
            <a:gdLst/>
            <a:ahLst/>
            <a:cxnLst/>
            <a:rect l="l" t="t" r="r" b="b"/>
            <a:pathLst>
              <a:path w="812800" h="711200">
                <a:moveTo>
                  <a:pt x="406400" y="0"/>
                </a:moveTo>
                <a:lnTo>
                  <a:pt x="812800" y="711200"/>
                </a:lnTo>
                <a:lnTo>
                  <a:pt x="0" y="711200"/>
                </a:lnTo>
                <a:lnTo>
                  <a:pt x="406400" y="0"/>
                </a:lnTo>
                <a:close/>
              </a:path>
            </a:pathLst>
          </a:custGeom>
          <a:solidFill>
            <a:srgbClr val="F8DD22"/>
          </a:solidFill>
        </p:spPr>
        <p:txBody>
          <a:bodyPr/>
          <a:lstStyle/>
          <a:p>
            <a:endParaRPr lang="en-GB" dirty="0"/>
          </a:p>
        </p:txBody>
      </p:sp>
      <p:grpSp>
        <p:nvGrpSpPr>
          <p:cNvPr id="54" name="Group 62">
            <a:extLst>
              <a:ext uri="{FF2B5EF4-FFF2-40B4-BE49-F238E27FC236}">
                <a16:creationId xmlns:a16="http://schemas.microsoft.com/office/drawing/2014/main" id="{130F046E-45D3-2C24-4A27-FBC13315C4BD}"/>
              </a:ext>
            </a:extLst>
          </p:cNvPr>
          <p:cNvGrpSpPr/>
          <p:nvPr/>
        </p:nvGrpSpPr>
        <p:grpSpPr>
          <a:xfrm>
            <a:off x="5358726" y="2954418"/>
            <a:ext cx="242972" cy="242972"/>
            <a:chOff x="0" y="0"/>
            <a:chExt cx="812800" cy="812800"/>
          </a:xfrm>
        </p:grpSpPr>
        <p:sp>
          <p:nvSpPr>
            <p:cNvPr id="55" name="Freeform 63">
              <a:extLst>
                <a:ext uri="{FF2B5EF4-FFF2-40B4-BE49-F238E27FC236}">
                  <a16:creationId xmlns:a16="http://schemas.microsoft.com/office/drawing/2014/main" id="{22F1D7DF-79C2-FF78-91C7-9ACCE66E30E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Box 64">
              <a:extLst>
                <a:ext uri="{FF2B5EF4-FFF2-40B4-BE49-F238E27FC236}">
                  <a16:creationId xmlns:a16="http://schemas.microsoft.com/office/drawing/2014/main" id="{6E60D08E-0020-F853-334C-0BD2221EEA6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379"/>
                </a:lnSpc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775122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Props1.xml><?xml version="1.0" encoding="utf-8"?>
<ds:datastoreItem xmlns:ds="http://schemas.openxmlformats.org/officeDocument/2006/customXml" ds:itemID="{EE53B0B3-0F5A-401C-97A3-2E7FE5C3857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23EE95-199B-4FDC-A646-0800FCDFD731}"/>
</file>

<file path=customXml/itemProps3.xml><?xml version="1.0" encoding="utf-8"?>
<ds:datastoreItem xmlns:ds="http://schemas.openxmlformats.org/officeDocument/2006/customXml" ds:itemID="{12D4F630-F244-4249-A1DD-CAF66701C44D}">
  <ds:schemaRefs>
    <ds:schemaRef ds:uri="http://purl.org/dc/dcmitype/"/>
    <ds:schemaRef ds:uri="http://schemas.microsoft.com/sharepoint/v3"/>
    <ds:schemaRef ds:uri="http://schemas.microsoft.com/office/2006/documentManagement/types"/>
    <ds:schemaRef ds:uri="39022ca7-da8b-462c-ac53-cf911d2e7c5d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1fe2dc5-e687-4b08-a992-8b5ade4d547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905</Words>
  <Application>Microsoft Office PowerPoint</Application>
  <PresentationFormat>Custom</PresentationFormat>
  <Paragraphs>475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DM Sans Bold</vt:lpstr>
      <vt:lpstr>Arial</vt:lpstr>
      <vt:lpstr>Calibri</vt:lpstr>
      <vt:lpstr>DM Sans</vt:lpstr>
      <vt:lpstr>Aptos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CFO Activity Schedule TEMPLATE</dc:title>
  <dc:creator>Hindley, Freya (Growth Company)</dc:creator>
  <cp:lastModifiedBy>Higgins, Teigan (Growth Company)</cp:lastModifiedBy>
  <cp:revision>17</cp:revision>
  <cp:lastPrinted>2025-02-17T09:36:07Z</cp:lastPrinted>
  <dcterms:created xsi:type="dcterms:W3CDTF">2006-08-16T00:00:00Z</dcterms:created>
  <dcterms:modified xsi:type="dcterms:W3CDTF">2025-04-24T12:46:21Z</dcterms:modified>
  <dc:identifier>DAFxy3nWgJM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