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1" r:id="rId7"/>
    <p:sldId id="262" r:id="rId8"/>
    <p:sldId id="263" r:id="rId9"/>
  </p:sldIdLst>
  <p:sldSz cx="10693400" cy="7556500"/>
  <p:notesSz cx="6858000" cy="9144000"/>
  <p:embeddedFontLst>
    <p:embeddedFont>
      <p:font typeface="DM Sans" panose="020B0604020202020204" charset="0"/>
      <p:regular r:id="rId11"/>
      <p:bold r:id="rId12"/>
      <p:italic r:id="rId13"/>
      <p:boldItalic r:id="rId14"/>
    </p:embeddedFont>
    <p:embeddedFont>
      <p:font typeface="DM Sans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F12C4-4D26-4426-AF63-C4C879439DE9}" v="639" dt="2024-12-16T11:47:35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son, James (Growth Company)" userId="796103d5-3c3b-4850-8c40-1fef017b9f10" providerId="ADAL" clId="{B519E45B-0878-4F6D-8FD7-6EED54CE3370}"/>
    <pc:docChg chg="undo custSel modSld">
      <pc:chgData name="Gibson, James (Growth Company)" userId="796103d5-3c3b-4850-8c40-1fef017b9f10" providerId="ADAL" clId="{B519E45B-0878-4F6D-8FD7-6EED54CE3370}" dt="2024-12-13T12:39:00.539" v="804"/>
      <pc:docMkLst>
        <pc:docMk/>
      </pc:docMkLst>
      <pc:sldChg chg="addSp delSp modSp mod">
        <pc:chgData name="Gibson, James (Growth Company)" userId="796103d5-3c3b-4850-8c40-1fef017b9f10" providerId="ADAL" clId="{B519E45B-0878-4F6D-8FD7-6EED54CE3370}" dt="2024-12-13T12:26:49.080" v="748" actId="1076"/>
        <pc:sldMkLst>
          <pc:docMk/>
          <pc:sldMk cId="0" sldId="256"/>
        </pc:sldMkLst>
        <pc:grpChg chg="mod">
          <ac:chgData name="Gibson, James (Growth Company)" userId="796103d5-3c3b-4850-8c40-1fef017b9f10" providerId="ADAL" clId="{B519E45B-0878-4F6D-8FD7-6EED54CE3370}" dt="2024-12-13T12:26:18.508" v="746" actId="1076"/>
          <ac:grpSpMkLst>
            <pc:docMk/>
            <pc:sldMk cId="0" sldId="256"/>
            <ac:grpSpMk id="73" creationId="{D70E8ECB-1EB5-5A75-A6B6-D621336F065B}"/>
          </ac:grpSpMkLst>
        </pc:grpChg>
        <pc:grpChg chg="mod">
          <ac:chgData name="Gibson, James (Growth Company)" userId="796103d5-3c3b-4850-8c40-1fef017b9f10" providerId="ADAL" clId="{B519E45B-0878-4F6D-8FD7-6EED54CE3370}" dt="2024-12-13T12:26:08.460" v="744" actId="1076"/>
          <ac:grpSpMkLst>
            <pc:docMk/>
            <pc:sldMk cId="0" sldId="256"/>
            <ac:grpSpMk id="76" creationId="{21BAFAAF-977D-819E-1FD0-5FC36778CB2E}"/>
          </ac:grpSpMkLst>
        </pc:grpChg>
        <pc:grpChg chg="mod">
          <ac:chgData name="Gibson, James (Growth Company)" userId="796103d5-3c3b-4850-8c40-1fef017b9f10" providerId="ADAL" clId="{B519E45B-0878-4F6D-8FD7-6EED54CE3370}" dt="2024-12-13T12:26:11.668" v="745" actId="1076"/>
          <ac:grpSpMkLst>
            <pc:docMk/>
            <pc:sldMk cId="0" sldId="256"/>
            <ac:grpSpMk id="85" creationId="{5FE27878-489A-6E4E-EBE3-7D0C564723D6}"/>
          </ac:grpSpMkLst>
        </pc:grpChg>
        <pc:graphicFrameChg chg="modGraphic">
          <ac:chgData name="Gibson, James (Growth Company)" userId="796103d5-3c3b-4850-8c40-1fef017b9f10" providerId="ADAL" clId="{B519E45B-0878-4F6D-8FD7-6EED54CE3370}" dt="2024-12-13T12:26:00.856" v="743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add mod">
          <ac:chgData name="Gibson, James (Growth Company)" userId="796103d5-3c3b-4850-8c40-1fef017b9f10" providerId="ADAL" clId="{B519E45B-0878-4F6D-8FD7-6EED54CE3370}" dt="2024-12-13T12:26:49.080" v="748" actId="1076"/>
          <ac:picMkLst>
            <pc:docMk/>
            <pc:sldMk cId="0" sldId="256"/>
            <ac:picMk id="3" creationId="{4493B880-556E-1EBB-CEFC-8033AB74C3CC}"/>
          </ac:picMkLst>
        </pc:picChg>
        <pc:picChg chg="del">
          <ac:chgData name="Gibson, James (Growth Company)" userId="796103d5-3c3b-4850-8c40-1fef017b9f10" providerId="ADAL" clId="{B519E45B-0878-4F6D-8FD7-6EED54CE3370}" dt="2024-12-13T12:21:11.127" v="381" actId="478"/>
          <ac:picMkLst>
            <pc:docMk/>
            <pc:sldMk cId="0" sldId="256"/>
            <ac:picMk id="8" creationId="{15B77759-7029-92B4-1F7E-88AFC7F5A68B}"/>
          </ac:picMkLst>
        </pc:picChg>
      </pc:sldChg>
      <pc:sldChg chg="addSp delSp modSp mod">
        <pc:chgData name="Gibson, James (Growth Company)" userId="796103d5-3c3b-4850-8c40-1fef017b9f10" providerId="ADAL" clId="{B519E45B-0878-4F6D-8FD7-6EED54CE3370}" dt="2024-12-13T12:29:08.900" v="764" actId="1076"/>
        <pc:sldMkLst>
          <pc:docMk/>
          <pc:sldMk cId="3168401456" sldId="257"/>
        </pc:sldMkLst>
        <pc:spChg chg="mod">
          <ac:chgData name="Gibson, James (Growth Company)" userId="796103d5-3c3b-4850-8c40-1fef017b9f10" providerId="ADAL" clId="{B519E45B-0878-4F6D-8FD7-6EED54CE3370}" dt="2024-12-13T12:28:17.199" v="757"/>
          <ac:spMkLst>
            <pc:docMk/>
            <pc:sldMk cId="3168401456" sldId="257"/>
            <ac:spMk id="3" creationId="{ECAD91AD-F8BE-174B-4AC2-03EA7B0682CA}"/>
          </ac:spMkLst>
        </pc:spChg>
        <pc:spChg chg="mod">
          <ac:chgData name="Gibson, James (Growth Company)" userId="796103d5-3c3b-4850-8c40-1fef017b9f10" providerId="ADAL" clId="{B519E45B-0878-4F6D-8FD7-6EED54CE3370}" dt="2024-12-13T12:28:22.106" v="758" actId="1076"/>
          <ac:spMkLst>
            <pc:docMk/>
            <pc:sldMk cId="3168401456" sldId="257"/>
            <ac:spMk id="5" creationId="{2D7B1B58-61EA-12DF-4867-18B09488DF35}"/>
          </ac:spMkLst>
        </pc:spChg>
        <pc:spChg chg="mod">
          <ac:chgData name="Gibson, James (Growth Company)" userId="796103d5-3c3b-4850-8c40-1fef017b9f10" providerId="ADAL" clId="{B519E45B-0878-4F6D-8FD7-6EED54CE3370}" dt="2024-12-13T11:19:06.183" v="48" actId="1076"/>
          <ac:spMkLst>
            <pc:docMk/>
            <pc:sldMk cId="3168401456" sldId="257"/>
            <ac:spMk id="101" creationId="{AA8305A6-9366-712A-140F-ADDDF34705C0}"/>
          </ac:spMkLst>
        </pc:spChg>
        <pc:grpChg chg="add mod">
          <ac:chgData name="Gibson, James (Growth Company)" userId="796103d5-3c3b-4850-8c40-1fef017b9f10" providerId="ADAL" clId="{B519E45B-0878-4F6D-8FD7-6EED54CE3370}" dt="2024-12-13T12:28:27.095" v="759" actId="1076"/>
          <ac:grpSpMkLst>
            <pc:docMk/>
            <pc:sldMk cId="3168401456" sldId="257"/>
            <ac:grpSpMk id="2" creationId="{6BC975B2-BE7D-F674-9C39-4F830B90DB3A}"/>
          </ac:grpSpMkLst>
        </pc:grpChg>
        <pc:grpChg chg="del">
          <ac:chgData name="Gibson, James (Growth Company)" userId="796103d5-3c3b-4850-8c40-1fef017b9f10" providerId="ADAL" clId="{B519E45B-0878-4F6D-8FD7-6EED54CE3370}" dt="2024-12-13T11:17:04.190" v="5" actId="478"/>
          <ac:grpSpMkLst>
            <pc:docMk/>
            <pc:sldMk cId="3168401456" sldId="257"/>
            <ac:grpSpMk id="19" creationId="{45583320-6339-CD6E-A8E9-AA77418F57E0}"/>
          </ac:grpSpMkLst>
        </pc:grpChg>
        <pc:grpChg chg="del">
          <ac:chgData name="Gibson, James (Growth Company)" userId="796103d5-3c3b-4850-8c40-1fef017b9f10" providerId="ADAL" clId="{B519E45B-0878-4F6D-8FD7-6EED54CE3370}" dt="2024-12-13T12:27:34.981" v="749" actId="478"/>
          <ac:grpSpMkLst>
            <pc:docMk/>
            <pc:sldMk cId="3168401456" sldId="257"/>
            <ac:grpSpMk id="22" creationId="{F11BF011-FE86-4D35-C46A-8A8DFE34D16C}"/>
          </ac:grpSpMkLst>
        </pc:grpChg>
        <pc:grpChg chg="mod">
          <ac:chgData name="Gibson, James (Growth Company)" userId="796103d5-3c3b-4850-8c40-1fef017b9f10" providerId="ADAL" clId="{B519E45B-0878-4F6D-8FD7-6EED54CE3370}" dt="2024-12-13T12:27:59.020" v="755" actId="1076"/>
          <ac:grpSpMkLst>
            <pc:docMk/>
            <pc:sldMk cId="3168401456" sldId="257"/>
            <ac:grpSpMk id="69" creationId="{B0B3BE8A-7E82-BB4C-DDCC-7A6D7A89C1CC}"/>
          </ac:grpSpMkLst>
        </pc:grpChg>
        <pc:grpChg chg="mod">
          <ac:chgData name="Gibson, James (Growth Company)" userId="796103d5-3c3b-4850-8c40-1fef017b9f10" providerId="ADAL" clId="{B519E45B-0878-4F6D-8FD7-6EED54CE3370}" dt="2024-12-13T11:22:02.222" v="75" actId="1076"/>
          <ac:grpSpMkLst>
            <pc:docMk/>
            <pc:sldMk cId="3168401456" sldId="257"/>
            <ac:grpSpMk id="91" creationId="{D242820E-7B28-8267-5B8E-68A7FCF3265A}"/>
          </ac:grpSpMkLst>
        </pc:grpChg>
        <pc:grpChg chg="mod">
          <ac:chgData name="Gibson, James (Growth Company)" userId="796103d5-3c3b-4850-8c40-1fef017b9f10" providerId="ADAL" clId="{B519E45B-0878-4F6D-8FD7-6EED54CE3370}" dt="2024-12-13T12:28:41.939" v="760" actId="1076"/>
          <ac:grpSpMkLst>
            <pc:docMk/>
            <pc:sldMk cId="3168401456" sldId="257"/>
            <ac:grpSpMk id="94" creationId="{F1286A4C-1485-0974-5C50-087595502427}"/>
          </ac:grpSpMkLst>
        </pc:grpChg>
        <pc:grpChg chg="mod">
          <ac:chgData name="Gibson, James (Growth Company)" userId="796103d5-3c3b-4850-8c40-1fef017b9f10" providerId="ADAL" clId="{B519E45B-0878-4F6D-8FD7-6EED54CE3370}" dt="2024-12-13T12:28:48.315" v="761" actId="1076"/>
          <ac:grpSpMkLst>
            <pc:docMk/>
            <pc:sldMk cId="3168401456" sldId="257"/>
            <ac:grpSpMk id="97" creationId="{826BEC09-E0BA-EF16-B673-888235DEABC6}"/>
          </ac:grpSpMkLst>
        </pc:grpChg>
        <pc:grpChg chg="mod">
          <ac:chgData name="Gibson, James (Growth Company)" userId="796103d5-3c3b-4850-8c40-1fef017b9f10" providerId="ADAL" clId="{B519E45B-0878-4F6D-8FD7-6EED54CE3370}" dt="2024-12-13T11:20:12.202" v="60" actId="1076"/>
          <ac:grpSpMkLst>
            <pc:docMk/>
            <pc:sldMk cId="3168401456" sldId="257"/>
            <ac:grpSpMk id="100" creationId="{27228D48-1730-7A99-4522-CBC98D25A31E}"/>
          </ac:grpSpMkLst>
        </pc:grpChg>
        <pc:graphicFrameChg chg="mod modGraphic">
          <ac:chgData name="Gibson, James (Growth Company)" userId="796103d5-3c3b-4850-8c40-1fef017b9f10" providerId="ADAL" clId="{B519E45B-0878-4F6D-8FD7-6EED54CE3370}" dt="2024-12-13T12:28:08.191" v="756"/>
          <ac:graphicFrameMkLst>
            <pc:docMk/>
            <pc:sldMk cId="3168401456" sldId="257"/>
            <ac:graphicFrameMk id="13" creationId="{E1F7897A-C03E-BA45-3593-68E1742EBD3D}"/>
          </ac:graphicFrameMkLst>
        </pc:graphicFrameChg>
        <pc:picChg chg="del">
          <ac:chgData name="Gibson, James (Growth Company)" userId="796103d5-3c3b-4850-8c40-1fef017b9f10" providerId="ADAL" clId="{B519E45B-0878-4F6D-8FD7-6EED54CE3370}" dt="2024-12-13T11:16:54.114" v="2" actId="478"/>
          <ac:picMkLst>
            <pc:docMk/>
            <pc:sldMk cId="3168401456" sldId="257"/>
            <ac:picMk id="34" creationId="{4438DC56-C941-869A-2BB6-477DCCAC77E3}"/>
          </ac:picMkLst>
        </pc:picChg>
        <pc:picChg chg="del">
          <ac:chgData name="Gibson, James (Growth Company)" userId="796103d5-3c3b-4850-8c40-1fef017b9f10" providerId="ADAL" clId="{B519E45B-0878-4F6D-8FD7-6EED54CE3370}" dt="2024-12-13T11:16:51.060" v="0" actId="478"/>
          <ac:picMkLst>
            <pc:docMk/>
            <pc:sldMk cId="3168401456" sldId="257"/>
            <ac:picMk id="35" creationId="{37B1B94C-9A10-628D-DF50-3049890830F6}"/>
          </ac:picMkLst>
        </pc:picChg>
        <pc:picChg chg="mod">
          <ac:chgData name="Gibson, James (Growth Company)" userId="796103d5-3c3b-4850-8c40-1fef017b9f10" providerId="ADAL" clId="{B519E45B-0878-4F6D-8FD7-6EED54CE3370}" dt="2024-12-13T11:20:09.972" v="59" actId="1076"/>
          <ac:picMkLst>
            <pc:docMk/>
            <pc:sldMk cId="3168401456" sldId="257"/>
            <ac:picMk id="44" creationId="{F020F110-7D6E-994C-F2F4-6CFBB82B81D7}"/>
          </ac:picMkLst>
        </pc:picChg>
        <pc:picChg chg="mod">
          <ac:chgData name="Gibson, James (Growth Company)" userId="796103d5-3c3b-4850-8c40-1fef017b9f10" providerId="ADAL" clId="{B519E45B-0878-4F6D-8FD7-6EED54CE3370}" dt="2024-12-13T12:29:08.900" v="764" actId="1076"/>
          <ac:picMkLst>
            <pc:docMk/>
            <pc:sldMk cId="3168401456" sldId="257"/>
            <ac:picMk id="45" creationId="{0E69EEAD-AC5B-E963-B893-EAEA786D4968}"/>
          </ac:picMkLst>
        </pc:picChg>
        <pc:picChg chg="del">
          <ac:chgData name="Gibson, James (Growth Company)" userId="796103d5-3c3b-4850-8c40-1fef017b9f10" providerId="ADAL" clId="{B519E45B-0878-4F6D-8FD7-6EED54CE3370}" dt="2024-12-13T12:27:36.486" v="750" actId="478"/>
          <ac:picMkLst>
            <pc:docMk/>
            <pc:sldMk cId="3168401456" sldId="257"/>
            <ac:picMk id="90" creationId="{574314A8-8877-C7BA-DF4F-D66AADBFB83F}"/>
          </ac:picMkLst>
        </pc:picChg>
      </pc:sldChg>
      <pc:sldChg chg="addSp delSp modSp mod">
        <pc:chgData name="Gibson, James (Growth Company)" userId="796103d5-3c3b-4850-8c40-1fef017b9f10" providerId="ADAL" clId="{B519E45B-0878-4F6D-8FD7-6EED54CE3370}" dt="2024-12-13T12:32:37.471" v="778"/>
        <pc:sldMkLst>
          <pc:docMk/>
          <pc:sldMk cId="3497158257" sldId="258"/>
        </pc:sldMkLst>
        <pc:spChg chg="mod">
          <ac:chgData name="Gibson, James (Growth Company)" userId="796103d5-3c3b-4850-8c40-1fef017b9f10" providerId="ADAL" clId="{B519E45B-0878-4F6D-8FD7-6EED54CE3370}" dt="2024-12-13T12:29:33.847" v="771"/>
          <ac:spMkLst>
            <pc:docMk/>
            <pc:sldMk cId="3497158257" sldId="258"/>
            <ac:spMk id="3" creationId="{072F647E-E98C-EDC7-DDF9-C317E85471FA}"/>
          </ac:spMkLst>
        </pc:spChg>
        <pc:spChg chg="mod">
          <ac:chgData name="Gibson, James (Growth Company)" userId="796103d5-3c3b-4850-8c40-1fef017b9f10" providerId="ADAL" clId="{B519E45B-0878-4F6D-8FD7-6EED54CE3370}" dt="2024-12-13T12:29:33.847" v="771"/>
          <ac:spMkLst>
            <pc:docMk/>
            <pc:sldMk cId="3497158257" sldId="258"/>
            <ac:spMk id="5" creationId="{7878D0F6-979B-2692-6BFA-358BFBF22BA3}"/>
          </ac:spMkLst>
        </pc:spChg>
        <pc:spChg chg="mod">
          <ac:chgData name="Gibson, James (Growth Company)" userId="796103d5-3c3b-4850-8c40-1fef017b9f10" providerId="ADAL" clId="{B519E45B-0878-4F6D-8FD7-6EED54CE3370}" dt="2024-12-13T12:32:06.934" v="774"/>
          <ac:spMkLst>
            <pc:docMk/>
            <pc:sldMk cId="3497158257" sldId="258"/>
            <ac:spMk id="7" creationId="{E60853A9-5D8D-8F4C-FBA7-E8A80CAE4263}"/>
          </ac:spMkLst>
        </pc:spChg>
        <pc:spChg chg="mod">
          <ac:chgData name="Gibson, James (Growth Company)" userId="796103d5-3c3b-4850-8c40-1fef017b9f10" providerId="ADAL" clId="{B519E45B-0878-4F6D-8FD7-6EED54CE3370}" dt="2024-12-13T12:32:06.934" v="774"/>
          <ac:spMkLst>
            <pc:docMk/>
            <pc:sldMk cId="3497158257" sldId="258"/>
            <ac:spMk id="10" creationId="{E97347D7-66A4-7102-6E46-436E798BCB99}"/>
          </ac:spMkLst>
        </pc:spChg>
        <pc:grpChg chg="add mod">
          <ac:chgData name="Gibson, James (Growth Company)" userId="796103d5-3c3b-4850-8c40-1fef017b9f10" providerId="ADAL" clId="{B519E45B-0878-4F6D-8FD7-6EED54CE3370}" dt="2024-12-13T12:29:36.131" v="772" actId="1076"/>
          <ac:grpSpMkLst>
            <pc:docMk/>
            <pc:sldMk cId="3497158257" sldId="258"/>
            <ac:grpSpMk id="2" creationId="{C58D2708-75BC-DA01-B2F3-70F2BBFAE79E}"/>
          </ac:grpSpMkLst>
        </pc:grpChg>
        <pc:grpChg chg="add mod">
          <ac:chgData name="Gibson, James (Growth Company)" userId="796103d5-3c3b-4850-8c40-1fef017b9f10" providerId="ADAL" clId="{B519E45B-0878-4F6D-8FD7-6EED54CE3370}" dt="2024-12-13T12:32:09.961" v="775" actId="1076"/>
          <ac:grpSpMkLst>
            <pc:docMk/>
            <pc:sldMk cId="3497158257" sldId="258"/>
            <ac:grpSpMk id="6" creationId="{B0EA5505-C74F-77B6-BD58-1D78F7ED1DB0}"/>
          </ac:grpSpMkLst>
        </pc:grpChg>
        <pc:grpChg chg="del">
          <ac:chgData name="Gibson, James (Growth Company)" userId="796103d5-3c3b-4850-8c40-1fef017b9f10" providerId="ADAL" clId="{B519E45B-0878-4F6D-8FD7-6EED54CE3370}" dt="2024-12-13T11:33:54.184" v="265" actId="478"/>
          <ac:grpSpMkLst>
            <pc:docMk/>
            <pc:sldMk cId="3497158257" sldId="258"/>
            <ac:grpSpMk id="19" creationId="{45583320-6339-CD6E-A8E9-AA77418F57E0}"/>
          </ac:grpSpMkLst>
        </pc:grpChg>
        <pc:grpChg chg="del">
          <ac:chgData name="Gibson, James (Growth Company)" userId="796103d5-3c3b-4850-8c40-1fef017b9f10" providerId="ADAL" clId="{B519E45B-0878-4F6D-8FD7-6EED54CE3370}" dt="2024-12-13T12:29:17.122" v="766" actId="478"/>
          <ac:grpSpMkLst>
            <pc:docMk/>
            <pc:sldMk cId="3497158257" sldId="258"/>
            <ac:grpSpMk id="22" creationId="{F11BF011-FE86-4D35-C46A-8A8DFE34D16C}"/>
          </ac:grpSpMkLst>
        </pc:grpChg>
        <pc:grpChg chg="mod">
          <ac:chgData name="Gibson, James (Growth Company)" userId="796103d5-3c3b-4850-8c40-1fef017b9f10" providerId="ADAL" clId="{B519E45B-0878-4F6D-8FD7-6EED54CE3370}" dt="2024-12-13T12:29:31.503" v="770" actId="1076"/>
          <ac:grpSpMkLst>
            <pc:docMk/>
            <pc:sldMk cId="3497158257" sldId="258"/>
            <ac:grpSpMk id="69" creationId="{B0B3BE8A-7E82-BB4C-DDCC-7A6D7A89C1CC}"/>
          </ac:grpSpMkLst>
        </pc:grpChg>
        <pc:grpChg chg="mod">
          <ac:chgData name="Gibson, James (Growth Company)" userId="796103d5-3c3b-4850-8c40-1fef017b9f10" providerId="ADAL" clId="{B519E45B-0878-4F6D-8FD7-6EED54CE3370}" dt="2024-12-13T11:34:02.702" v="268" actId="1076"/>
          <ac:grpSpMkLst>
            <pc:docMk/>
            <pc:sldMk cId="3497158257" sldId="258"/>
            <ac:grpSpMk id="91" creationId="{D242820E-7B28-8267-5B8E-68A7FCF3265A}"/>
          </ac:grpSpMkLst>
        </pc:grpChg>
        <pc:grpChg chg="mod">
          <ac:chgData name="Gibson, James (Growth Company)" userId="796103d5-3c3b-4850-8c40-1fef017b9f10" providerId="ADAL" clId="{B519E45B-0878-4F6D-8FD7-6EED54CE3370}" dt="2024-12-13T12:32:04.301" v="773" actId="1076"/>
          <ac:grpSpMkLst>
            <pc:docMk/>
            <pc:sldMk cId="3497158257" sldId="258"/>
            <ac:grpSpMk id="94" creationId="{F1286A4C-1485-0974-5C50-087595502427}"/>
          </ac:grpSpMkLst>
        </pc:grpChg>
        <pc:grpChg chg="mod">
          <ac:chgData name="Gibson, James (Growth Company)" userId="796103d5-3c3b-4850-8c40-1fef017b9f10" providerId="ADAL" clId="{B519E45B-0878-4F6D-8FD7-6EED54CE3370}" dt="2024-12-13T11:34:12.934" v="270" actId="1076"/>
          <ac:grpSpMkLst>
            <pc:docMk/>
            <pc:sldMk cId="3497158257" sldId="258"/>
            <ac:grpSpMk id="100" creationId="{27228D48-1730-7A99-4522-CBC98D25A31E}"/>
          </ac:grpSpMkLst>
        </pc:grpChg>
        <pc:graphicFrameChg chg="mod modGraphic">
          <ac:chgData name="Gibson, James (Growth Company)" userId="796103d5-3c3b-4850-8c40-1fef017b9f10" providerId="ADAL" clId="{B519E45B-0878-4F6D-8FD7-6EED54CE3370}" dt="2024-12-13T12:32:37.471" v="778"/>
          <ac:graphicFrameMkLst>
            <pc:docMk/>
            <pc:sldMk cId="3497158257" sldId="258"/>
            <ac:graphicFrameMk id="13" creationId="{E1F7897A-C03E-BA45-3593-68E1742EBD3D}"/>
          </ac:graphicFrameMkLst>
        </pc:graphicFrameChg>
        <pc:picChg chg="del">
          <ac:chgData name="Gibson, James (Growth Company)" userId="796103d5-3c3b-4850-8c40-1fef017b9f10" providerId="ADAL" clId="{B519E45B-0878-4F6D-8FD7-6EED54CE3370}" dt="2024-12-13T11:33:55.800" v="266" actId="478"/>
          <ac:picMkLst>
            <pc:docMk/>
            <pc:sldMk cId="3497158257" sldId="258"/>
            <ac:picMk id="34" creationId="{4438DC56-C941-869A-2BB6-477DCCAC77E3}"/>
          </ac:picMkLst>
        </pc:picChg>
        <pc:picChg chg="del">
          <ac:chgData name="Gibson, James (Growth Company)" userId="796103d5-3c3b-4850-8c40-1fef017b9f10" providerId="ADAL" clId="{B519E45B-0878-4F6D-8FD7-6EED54CE3370}" dt="2024-12-13T11:33:42.443" v="87" actId="478"/>
          <ac:picMkLst>
            <pc:docMk/>
            <pc:sldMk cId="3497158257" sldId="258"/>
            <ac:picMk id="35" creationId="{37B1B94C-9A10-628D-DF50-3049890830F6}"/>
          </ac:picMkLst>
        </pc:picChg>
        <pc:picChg chg="mod">
          <ac:chgData name="Gibson, James (Growth Company)" userId="796103d5-3c3b-4850-8c40-1fef017b9f10" providerId="ADAL" clId="{B519E45B-0878-4F6D-8FD7-6EED54CE3370}" dt="2024-12-13T11:34:07.891" v="269" actId="1076"/>
          <ac:picMkLst>
            <pc:docMk/>
            <pc:sldMk cId="3497158257" sldId="258"/>
            <ac:picMk id="44" creationId="{F020F110-7D6E-994C-F2F4-6CFBB82B81D7}"/>
          </ac:picMkLst>
        </pc:picChg>
        <pc:picChg chg="mod">
          <ac:chgData name="Gibson, James (Growth Company)" userId="796103d5-3c3b-4850-8c40-1fef017b9f10" providerId="ADAL" clId="{B519E45B-0878-4F6D-8FD7-6EED54CE3370}" dt="2024-12-13T12:32:29.619" v="777" actId="1076"/>
          <ac:picMkLst>
            <pc:docMk/>
            <pc:sldMk cId="3497158257" sldId="258"/>
            <ac:picMk id="45" creationId="{0E69EEAD-AC5B-E963-B893-EAEA786D4968}"/>
          </ac:picMkLst>
        </pc:picChg>
        <pc:picChg chg="del">
          <ac:chgData name="Gibson, James (Growth Company)" userId="796103d5-3c3b-4850-8c40-1fef017b9f10" providerId="ADAL" clId="{B519E45B-0878-4F6D-8FD7-6EED54CE3370}" dt="2024-12-13T12:29:15.068" v="765" actId="478"/>
          <ac:picMkLst>
            <pc:docMk/>
            <pc:sldMk cId="3497158257" sldId="258"/>
            <ac:picMk id="90" creationId="{574314A8-8877-C7BA-DF4F-D66AADBFB83F}"/>
          </ac:picMkLst>
        </pc:picChg>
      </pc:sldChg>
      <pc:sldChg chg="addSp delSp modSp mod">
        <pc:chgData name="Gibson, James (Growth Company)" userId="796103d5-3c3b-4850-8c40-1fef017b9f10" providerId="ADAL" clId="{B519E45B-0878-4F6D-8FD7-6EED54CE3370}" dt="2024-12-13T12:34:24.979" v="791" actId="1076"/>
        <pc:sldMkLst>
          <pc:docMk/>
          <pc:sldMk cId="3176659794" sldId="259"/>
        </pc:sldMkLst>
        <pc:spChg chg="mod">
          <ac:chgData name="Gibson, James (Growth Company)" userId="796103d5-3c3b-4850-8c40-1fef017b9f10" providerId="ADAL" clId="{B519E45B-0878-4F6D-8FD7-6EED54CE3370}" dt="2024-12-13T12:33:41.107" v="784"/>
          <ac:spMkLst>
            <pc:docMk/>
            <pc:sldMk cId="3176659794" sldId="259"/>
            <ac:spMk id="3" creationId="{E028FC23-1C5D-9B28-E670-4AB510D29B56}"/>
          </ac:spMkLst>
        </pc:spChg>
        <pc:spChg chg="mod">
          <ac:chgData name="Gibson, James (Growth Company)" userId="796103d5-3c3b-4850-8c40-1fef017b9f10" providerId="ADAL" clId="{B519E45B-0878-4F6D-8FD7-6EED54CE3370}" dt="2024-12-13T12:33:41.107" v="784"/>
          <ac:spMkLst>
            <pc:docMk/>
            <pc:sldMk cId="3176659794" sldId="259"/>
            <ac:spMk id="5" creationId="{6D52AF99-D1F4-0885-E6F5-F4EE1C2CD780}"/>
          </ac:spMkLst>
        </pc:spChg>
        <pc:grpChg chg="add mod">
          <ac:chgData name="Gibson, James (Growth Company)" userId="796103d5-3c3b-4850-8c40-1fef017b9f10" providerId="ADAL" clId="{B519E45B-0878-4F6D-8FD7-6EED54CE3370}" dt="2024-12-13T12:33:44.073" v="785" actId="1076"/>
          <ac:grpSpMkLst>
            <pc:docMk/>
            <pc:sldMk cId="3176659794" sldId="259"/>
            <ac:grpSpMk id="2" creationId="{B2DC2FCC-81CD-7DE2-CEE3-92CC58B98067}"/>
          </ac:grpSpMkLst>
        </pc:grpChg>
        <pc:grpChg chg="del">
          <ac:chgData name="Gibson, James (Growth Company)" userId="796103d5-3c3b-4850-8c40-1fef017b9f10" providerId="ADAL" clId="{B519E45B-0878-4F6D-8FD7-6EED54CE3370}" dt="2024-12-13T11:34:28.012" v="275" actId="478"/>
          <ac:grpSpMkLst>
            <pc:docMk/>
            <pc:sldMk cId="3176659794" sldId="259"/>
            <ac:grpSpMk id="19" creationId="{45583320-6339-CD6E-A8E9-AA77418F57E0}"/>
          </ac:grpSpMkLst>
        </pc:grpChg>
        <pc:grpChg chg="del">
          <ac:chgData name="Gibson, James (Growth Company)" userId="796103d5-3c3b-4850-8c40-1fef017b9f10" providerId="ADAL" clId="{B519E45B-0878-4F6D-8FD7-6EED54CE3370}" dt="2024-12-13T12:33:29.479" v="780" actId="478"/>
          <ac:grpSpMkLst>
            <pc:docMk/>
            <pc:sldMk cId="3176659794" sldId="259"/>
            <ac:grpSpMk id="22" creationId="{F11BF011-FE86-4D35-C46A-8A8DFE34D16C}"/>
          </ac:grpSpMkLst>
        </pc:grpChg>
        <pc:grpChg chg="mod">
          <ac:chgData name="Gibson, James (Growth Company)" userId="796103d5-3c3b-4850-8c40-1fef017b9f10" providerId="ADAL" clId="{B519E45B-0878-4F6D-8FD7-6EED54CE3370}" dt="2024-12-13T12:33:39.114" v="783" actId="1076"/>
          <ac:grpSpMkLst>
            <pc:docMk/>
            <pc:sldMk cId="3176659794" sldId="259"/>
            <ac:grpSpMk id="69" creationId="{B0B3BE8A-7E82-BB4C-DDCC-7A6D7A89C1CC}"/>
          </ac:grpSpMkLst>
        </pc:grpChg>
        <pc:grpChg chg="mod">
          <ac:chgData name="Gibson, James (Growth Company)" userId="796103d5-3c3b-4850-8c40-1fef017b9f10" providerId="ADAL" clId="{B519E45B-0878-4F6D-8FD7-6EED54CE3370}" dt="2024-12-13T11:34:42.599" v="279" actId="1076"/>
          <ac:grpSpMkLst>
            <pc:docMk/>
            <pc:sldMk cId="3176659794" sldId="259"/>
            <ac:grpSpMk id="91" creationId="{D242820E-7B28-8267-5B8E-68A7FCF3265A}"/>
          </ac:grpSpMkLst>
        </pc:grpChg>
        <pc:grpChg chg="mod">
          <ac:chgData name="Gibson, James (Growth Company)" userId="796103d5-3c3b-4850-8c40-1fef017b9f10" providerId="ADAL" clId="{B519E45B-0878-4F6D-8FD7-6EED54CE3370}" dt="2024-12-13T12:33:46.397" v="786" actId="1076"/>
          <ac:grpSpMkLst>
            <pc:docMk/>
            <pc:sldMk cId="3176659794" sldId="259"/>
            <ac:grpSpMk id="94" creationId="{F1286A4C-1485-0974-5C50-087595502427}"/>
          </ac:grpSpMkLst>
        </pc:grpChg>
        <pc:grpChg chg="mod">
          <ac:chgData name="Gibson, James (Growth Company)" userId="796103d5-3c3b-4850-8c40-1fef017b9f10" providerId="ADAL" clId="{B519E45B-0878-4F6D-8FD7-6EED54CE3370}" dt="2024-12-13T12:33:50.587" v="787" actId="1076"/>
          <ac:grpSpMkLst>
            <pc:docMk/>
            <pc:sldMk cId="3176659794" sldId="259"/>
            <ac:grpSpMk id="97" creationId="{826BEC09-E0BA-EF16-B673-888235DEABC6}"/>
          </ac:grpSpMkLst>
        </pc:grpChg>
        <pc:grpChg chg="mod">
          <ac:chgData name="Gibson, James (Growth Company)" userId="796103d5-3c3b-4850-8c40-1fef017b9f10" providerId="ADAL" clId="{B519E45B-0878-4F6D-8FD7-6EED54CE3370}" dt="2024-12-13T11:34:49.496" v="281" actId="1076"/>
          <ac:grpSpMkLst>
            <pc:docMk/>
            <pc:sldMk cId="3176659794" sldId="259"/>
            <ac:grpSpMk id="100" creationId="{27228D48-1730-7A99-4522-CBC98D25A31E}"/>
          </ac:grpSpMkLst>
        </pc:grpChg>
        <pc:graphicFrameChg chg="mod modGraphic">
          <ac:chgData name="Gibson, James (Growth Company)" userId="796103d5-3c3b-4850-8c40-1fef017b9f10" providerId="ADAL" clId="{B519E45B-0878-4F6D-8FD7-6EED54CE3370}" dt="2024-12-13T12:34:15.099" v="790"/>
          <ac:graphicFrameMkLst>
            <pc:docMk/>
            <pc:sldMk cId="3176659794" sldId="259"/>
            <ac:graphicFrameMk id="13" creationId="{E1F7897A-C03E-BA45-3593-68E1742EBD3D}"/>
          </ac:graphicFrameMkLst>
        </pc:graphicFrameChg>
        <pc:picChg chg="del">
          <ac:chgData name="Gibson, James (Growth Company)" userId="796103d5-3c3b-4850-8c40-1fef017b9f10" providerId="ADAL" clId="{B519E45B-0878-4F6D-8FD7-6EED54CE3370}" dt="2024-12-13T11:34:26.465" v="274" actId="478"/>
          <ac:picMkLst>
            <pc:docMk/>
            <pc:sldMk cId="3176659794" sldId="259"/>
            <ac:picMk id="34" creationId="{4438DC56-C941-869A-2BB6-477DCCAC77E3}"/>
          </ac:picMkLst>
        </pc:picChg>
        <pc:picChg chg="del">
          <ac:chgData name="Gibson, James (Growth Company)" userId="796103d5-3c3b-4850-8c40-1fef017b9f10" providerId="ADAL" clId="{B519E45B-0878-4F6D-8FD7-6EED54CE3370}" dt="2024-12-13T11:34:24.903" v="273" actId="478"/>
          <ac:picMkLst>
            <pc:docMk/>
            <pc:sldMk cId="3176659794" sldId="259"/>
            <ac:picMk id="35" creationId="{37B1B94C-9A10-628D-DF50-3049890830F6}"/>
          </ac:picMkLst>
        </pc:picChg>
        <pc:picChg chg="mod">
          <ac:chgData name="Gibson, James (Growth Company)" userId="796103d5-3c3b-4850-8c40-1fef017b9f10" providerId="ADAL" clId="{B519E45B-0878-4F6D-8FD7-6EED54CE3370}" dt="2024-12-13T11:34:46.317" v="280" actId="1076"/>
          <ac:picMkLst>
            <pc:docMk/>
            <pc:sldMk cId="3176659794" sldId="259"/>
            <ac:picMk id="44" creationId="{F020F110-7D6E-994C-F2F4-6CFBB82B81D7}"/>
          </ac:picMkLst>
        </pc:picChg>
        <pc:picChg chg="mod">
          <ac:chgData name="Gibson, James (Growth Company)" userId="796103d5-3c3b-4850-8c40-1fef017b9f10" providerId="ADAL" clId="{B519E45B-0878-4F6D-8FD7-6EED54CE3370}" dt="2024-12-13T12:34:24.979" v="791" actId="1076"/>
          <ac:picMkLst>
            <pc:docMk/>
            <pc:sldMk cId="3176659794" sldId="259"/>
            <ac:picMk id="45" creationId="{0E69EEAD-AC5B-E963-B893-EAEA786D4968}"/>
          </ac:picMkLst>
        </pc:picChg>
        <pc:picChg chg="del">
          <ac:chgData name="Gibson, James (Growth Company)" userId="796103d5-3c3b-4850-8c40-1fef017b9f10" providerId="ADAL" clId="{B519E45B-0878-4F6D-8FD7-6EED54CE3370}" dt="2024-12-13T12:33:28.249" v="779" actId="478"/>
          <ac:picMkLst>
            <pc:docMk/>
            <pc:sldMk cId="3176659794" sldId="259"/>
            <ac:picMk id="90" creationId="{574314A8-8877-C7BA-DF4F-D66AADBFB83F}"/>
          </ac:picMkLst>
        </pc:picChg>
      </pc:sldChg>
      <pc:sldChg chg="addSp delSp modSp mod">
        <pc:chgData name="Gibson, James (Growth Company)" userId="796103d5-3c3b-4850-8c40-1fef017b9f10" providerId="ADAL" clId="{B519E45B-0878-4F6D-8FD7-6EED54CE3370}" dt="2024-12-13T12:39:00.539" v="804"/>
        <pc:sldMkLst>
          <pc:docMk/>
          <pc:sldMk cId="1767526228" sldId="260"/>
        </pc:sldMkLst>
        <pc:spChg chg="mod">
          <ac:chgData name="Gibson, James (Growth Company)" userId="796103d5-3c3b-4850-8c40-1fef017b9f10" providerId="ADAL" clId="{B519E45B-0878-4F6D-8FD7-6EED54CE3370}" dt="2024-12-13T12:38:27.534" v="798"/>
          <ac:spMkLst>
            <pc:docMk/>
            <pc:sldMk cId="1767526228" sldId="260"/>
            <ac:spMk id="3" creationId="{A5355F53-7A47-8E67-C79C-9A72691A036F}"/>
          </ac:spMkLst>
        </pc:spChg>
        <pc:spChg chg="mod">
          <ac:chgData name="Gibson, James (Growth Company)" userId="796103d5-3c3b-4850-8c40-1fef017b9f10" providerId="ADAL" clId="{B519E45B-0878-4F6D-8FD7-6EED54CE3370}" dt="2024-12-13T12:38:27.534" v="798"/>
          <ac:spMkLst>
            <pc:docMk/>
            <pc:sldMk cId="1767526228" sldId="260"/>
            <ac:spMk id="5" creationId="{5B4E6BAC-3E42-8752-6354-F5AFA1E5657C}"/>
          </ac:spMkLst>
        </pc:spChg>
        <pc:grpChg chg="add mod">
          <ac:chgData name="Gibson, James (Growth Company)" userId="796103d5-3c3b-4850-8c40-1fef017b9f10" providerId="ADAL" clId="{B519E45B-0878-4F6D-8FD7-6EED54CE3370}" dt="2024-12-13T12:38:30.004" v="799" actId="1076"/>
          <ac:grpSpMkLst>
            <pc:docMk/>
            <pc:sldMk cId="1767526228" sldId="260"/>
            <ac:grpSpMk id="2" creationId="{9DA61957-3DE5-9BE0-6AC5-AE79EE32942A}"/>
          </ac:grpSpMkLst>
        </pc:grpChg>
        <pc:grpChg chg="del">
          <ac:chgData name="Gibson, James (Growth Company)" userId="796103d5-3c3b-4850-8c40-1fef017b9f10" providerId="ADAL" clId="{B519E45B-0878-4F6D-8FD7-6EED54CE3370}" dt="2024-12-13T11:34:57.202" v="284" actId="478"/>
          <ac:grpSpMkLst>
            <pc:docMk/>
            <pc:sldMk cId="1767526228" sldId="260"/>
            <ac:grpSpMk id="19" creationId="{45583320-6339-CD6E-A8E9-AA77418F57E0}"/>
          </ac:grpSpMkLst>
        </pc:grpChg>
        <pc:grpChg chg="del">
          <ac:chgData name="Gibson, James (Growth Company)" userId="796103d5-3c3b-4850-8c40-1fef017b9f10" providerId="ADAL" clId="{B519E45B-0878-4F6D-8FD7-6EED54CE3370}" dt="2024-12-13T12:38:12.049" v="793" actId="478"/>
          <ac:grpSpMkLst>
            <pc:docMk/>
            <pc:sldMk cId="1767526228" sldId="260"/>
            <ac:grpSpMk id="22" creationId="{F11BF011-FE86-4D35-C46A-8A8DFE34D16C}"/>
          </ac:grpSpMkLst>
        </pc:grpChg>
        <pc:grpChg chg="mod">
          <ac:chgData name="Gibson, James (Growth Company)" userId="796103d5-3c3b-4850-8c40-1fef017b9f10" providerId="ADAL" clId="{B519E45B-0878-4F6D-8FD7-6EED54CE3370}" dt="2024-12-13T12:38:25.118" v="797" actId="1076"/>
          <ac:grpSpMkLst>
            <pc:docMk/>
            <pc:sldMk cId="1767526228" sldId="260"/>
            <ac:grpSpMk id="69" creationId="{B0B3BE8A-7E82-BB4C-DDCC-7A6D7A89C1CC}"/>
          </ac:grpSpMkLst>
        </pc:grpChg>
        <pc:grpChg chg="mod">
          <ac:chgData name="Gibson, James (Growth Company)" userId="796103d5-3c3b-4850-8c40-1fef017b9f10" providerId="ADAL" clId="{B519E45B-0878-4F6D-8FD7-6EED54CE3370}" dt="2024-12-13T11:35:10.897" v="288" actId="1076"/>
          <ac:grpSpMkLst>
            <pc:docMk/>
            <pc:sldMk cId="1767526228" sldId="260"/>
            <ac:grpSpMk id="91" creationId="{D242820E-7B28-8267-5B8E-68A7FCF3265A}"/>
          </ac:grpSpMkLst>
        </pc:grpChg>
        <pc:grpChg chg="mod">
          <ac:chgData name="Gibson, James (Growth Company)" userId="796103d5-3c3b-4850-8c40-1fef017b9f10" providerId="ADAL" clId="{B519E45B-0878-4F6D-8FD7-6EED54CE3370}" dt="2024-12-13T12:38:32.905" v="800" actId="1076"/>
          <ac:grpSpMkLst>
            <pc:docMk/>
            <pc:sldMk cId="1767526228" sldId="260"/>
            <ac:grpSpMk id="94" creationId="{F1286A4C-1485-0974-5C50-087595502427}"/>
          </ac:grpSpMkLst>
        </pc:grpChg>
        <pc:grpChg chg="mod">
          <ac:chgData name="Gibson, James (Growth Company)" userId="796103d5-3c3b-4850-8c40-1fef017b9f10" providerId="ADAL" clId="{B519E45B-0878-4F6D-8FD7-6EED54CE3370}" dt="2024-12-13T12:38:36.658" v="801" actId="1076"/>
          <ac:grpSpMkLst>
            <pc:docMk/>
            <pc:sldMk cId="1767526228" sldId="260"/>
            <ac:grpSpMk id="97" creationId="{826BEC09-E0BA-EF16-B673-888235DEABC6}"/>
          </ac:grpSpMkLst>
        </pc:grpChg>
        <pc:grpChg chg="mod">
          <ac:chgData name="Gibson, James (Growth Company)" userId="796103d5-3c3b-4850-8c40-1fef017b9f10" providerId="ADAL" clId="{B519E45B-0878-4F6D-8FD7-6EED54CE3370}" dt="2024-12-13T11:35:16.575" v="290" actId="1076"/>
          <ac:grpSpMkLst>
            <pc:docMk/>
            <pc:sldMk cId="1767526228" sldId="260"/>
            <ac:grpSpMk id="100" creationId="{27228D48-1730-7A99-4522-CBC98D25A31E}"/>
          </ac:grpSpMkLst>
        </pc:grpChg>
        <pc:graphicFrameChg chg="mod modGraphic">
          <ac:chgData name="Gibson, James (Growth Company)" userId="796103d5-3c3b-4850-8c40-1fef017b9f10" providerId="ADAL" clId="{B519E45B-0878-4F6D-8FD7-6EED54CE3370}" dt="2024-12-13T12:39:00.539" v="804"/>
          <ac:graphicFrameMkLst>
            <pc:docMk/>
            <pc:sldMk cId="1767526228" sldId="260"/>
            <ac:graphicFrameMk id="13" creationId="{E1F7897A-C03E-BA45-3593-68E1742EBD3D}"/>
          </ac:graphicFrameMkLst>
        </pc:graphicFrameChg>
        <pc:picChg chg="del">
          <ac:chgData name="Gibson, James (Growth Company)" userId="796103d5-3c3b-4850-8c40-1fef017b9f10" providerId="ADAL" clId="{B519E45B-0878-4F6D-8FD7-6EED54CE3370}" dt="2024-12-13T11:34:55.586" v="283" actId="478"/>
          <ac:picMkLst>
            <pc:docMk/>
            <pc:sldMk cId="1767526228" sldId="260"/>
            <ac:picMk id="34" creationId="{4438DC56-C941-869A-2BB6-477DCCAC77E3}"/>
          </ac:picMkLst>
        </pc:picChg>
        <pc:picChg chg="del">
          <ac:chgData name="Gibson, James (Growth Company)" userId="796103d5-3c3b-4850-8c40-1fef017b9f10" providerId="ADAL" clId="{B519E45B-0878-4F6D-8FD7-6EED54CE3370}" dt="2024-12-13T11:34:54.220" v="282" actId="478"/>
          <ac:picMkLst>
            <pc:docMk/>
            <pc:sldMk cId="1767526228" sldId="260"/>
            <ac:picMk id="35" creationId="{37B1B94C-9A10-628D-DF50-3049890830F6}"/>
          </ac:picMkLst>
        </pc:picChg>
        <pc:picChg chg="mod">
          <ac:chgData name="Gibson, James (Growth Company)" userId="796103d5-3c3b-4850-8c40-1fef017b9f10" providerId="ADAL" clId="{B519E45B-0878-4F6D-8FD7-6EED54CE3370}" dt="2024-12-13T11:35:13.599" v="289" actId="1076"/>
          <ac:picMkLst>
            <pc:docMk/>
            <pc:sldMk cId="1767526228" sldId="260"/>
            <ac:picMk id="44" creationId="{F020F110-7D6E-994C-F2F4-6CFBB82B81D7}"/>
          </ac:picMkLst>
        </pc:picChg>
        <pc:picChg chg="mod">
          <ac:chgData name="Gibson, James (Growth Company)" userId="796103d5-3c3b-4850-8c40-1fef017b9f10" providerId="ADAL" clId="{B519E45B-0878-4F6D-8FD7-6EED54CE3370}" dt="2024-12-13T12:38:50.945" v="803" actId="1076"/>
          <ac:picMkLst>
            <pc:docMk/>
            <pc:sldMk cId="1767526228" sldId="260"/>
            <ac:picMk id="45" creationId="{0E69EEAD-AC5B-E963-B893-EAEA786D4968}"/>
          </ac:picMkLst>
        </pc:picChg>
        <pc:picChg chg="del">
          <ac:chgData name="Gibson, James (Growth Company)" userId="796103d5-3c3b-4850-8c40-1fef017b9f10" providerId="ADAL" clId="{B519E45B-0878-4F6D-8FD7-6EED54CE3370}" dt="2024-12-13T12:38:10.772" v="792" actId="478"/>
          <ac:picMkLst>
            <pc:docMk/>
            <pc:sldMk cId="1767526228" sldId="260"/>
            <ac:picMk id="90" creationId="{574314A8-8877-C7BA-DF4F-D66AADBFB83F}"/>
          </ac:picMkLst>
        </pc:picChg>
      </pc:sldChg>
    </pc:docChg>
  </pc:docChgLst>
  <pc:docChgLst>
    <pc:chgData name="Higgins, Teigan (Growth Company)" userId="6b977de3-eeb6-4d36-aa47-2111edbf69f3" providerId="ADAL" clId="{E96F12C4-4D26-4426-AF63-C4C879439DE9}"/>
    <pc:docChg chg="undo custSel addSld delSld modSld">
      <pc:chgData name="Higgins, Teigan (Growth Company)" userId="6b977de3-eeb6-4d36-aa47-2111edbf69f3" providerId="ADAL" clId="{E96F12C4-4D26-4426-AF63-C4C879439DE9}" dt="2024-12-16T11:47:35.029" v="1093" actId="20577"/>
      <pc:docMkLst>
        <pc:docMk/>
      </pc:docMkLst>
      <pc:sldChg chg="addSp delSp modSp mod">
        <pc:chgData name="Higgins, Teigan (Growth Company)" userId="6b977de3-eeb6-4d36-aa47-2111edbf69f3" providerId="ADAL" clId="{E96F12C4-4D26-4426-AF63-C4C879439DE9}" dt="2024-12-16T10:42:56.060" v="1005"/>
        <pc:sldMkLst>
          <pc:docMk/>
          <pc:sldMk cId="0" sldId="256"/>
        </pc:sldMkLst>
        <pc:spChg chg="topLvl">
          <ac:chgData name="Higgins, Teigan (Growth Company)" userId="6b977de3-eeb6-4d36-aa47-2111edbf69f3" providerId="ADAL" clId="{E96F12C4-4D26-4426-AF63-C4C879439DE9}" dt="2024-11-21T09:50:20.886" v="0" actId="478"/>
          <ac:spMkLst>
            <pc:docMk/>
            <pc:sldMk cId="0" sldId="256"/>
            <ac:spMk id="4" creationId="{00000000-0000-0000-0000-000000000000}"/>
          </ac:spMkLst>
        </pc:spChg>
        <pc:spChg chg="del topLvl">
          <ac:chgData name="Higgins, Teigan (Growth Company)" userId="6b977de3-eeb6-4d36-aa47-2111edbf69f3" providerId="ADAL" clId="{E96F12C4-4D26-4426-AF63-C4C879439DE9}" dt="2024-11-21T09:50:20.886" v="0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Higgins, Teigan (Growth Company)" userId="6b977de3-eeb6-4d36-aa47-2111edbf69f3" providerId="ADAL" clId="{E96F12C4-4D26-4426-AF63-C4C879439DE9}" dt="2024-11-21T09:50:22.417" v="2" actId="478"/>
          <ac:spMkLst>
            <pc:docMk/>
            <pc:sldMk cId="0" sldId="256"/>
            <ac:spMk id="6" creationId="{F8F3B835-A006-0CB2-178A-FCA9A3C9FD30}"/>
          </ac:spMkLst>
        </pc:spChg>
        <pc:spChg chg="add mod">
          <ac:chgData name="Higgins, Teigan (Growth Company)" userId="6b977de3-eeb6-4d36-aa47-2111edbf69f3" providerId="ADAL" clId="{E96F12C4-4D26-4426-AF63-C4C879439DE9}" dt="2024-11-21T09:50:26.123" v="3"/>
          <ac:spMkLst>
            <pc:docMk/>
            <pc:sldMk cId="0" sldId="256"/>
            <ac:spMk id="7" creationId="{1FAA1404-A0C4-E619-8758-4851391634DB}"/>
          </ac:spMkLst>
        </pc:spChg>
        <pc:grpChg chg="del">
          <ac:chgData name="Higgins, Teigan (Growth Company)" userId="6b977de3-eeb6-4d36-aa47-2111edbf69f3" providerId="ADAL" clId="{E96F12C4-4D26-4426-AF63-C4C879439DE9}" dt="2024-11-21T09:50:20.886" v="0" actId="478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Higgins, Teigan (Growth Company)" userId="6b977de3-eeb6-4d36-aa47-2111edbf69f3" providerId="ADAL" clId="{E96F12C4-4D26-4426-AF63-C4C879439DE9}" dt="2024-11-21T10:13:12.160" v="449" actId="1076"/>
          <ac:grpSpMkLst>
            <pc:docMk/>
            <pc:sldMk cId="0" sldId="256"/>
            <ac:grpSpMk id="13" creationId="{17D357EE-50A5-38B2-3A0A-0B414C1A9451}"/>
          </ac:grpSpMkLst>
        </pc:grpChg>
        <pc:grpChg chg="mod">
          <ac:chgData name="Higgins, Teigan (Growth Company)" userId="6b977de3-eeb6-4d36-aa47-2111edbf69f3" providerId="ADAL" clId="{E96F12C4-4D26-4426-AF63-C4C879439DE9}" dt="2024-11-21T10:13:10.858" v="448" actId="1076"/>
          <ac:grpSpMkLst>
            <pc:docMk/>
            <pc:sldMk cId="0" sldId="256"/>
            <ac:grpSpMk id="55" creationId="{53BF0A40-EA56-2D6B-8F2C-C814E84667D5}"/>
          </ac:grpSpMkLst>
        </pc:grpChg>
        <pc:grpChg chg="mod">
          <ac:chgData name="Higgins, Teigan (Growth Company)" userId="6b977de3-eeb6-4d36-aa47-2111edbf69f3" providerId="ADAL" clId="{E96F12C4-4D26-4426-AF63-C4C879439DE9}" dt="2024-11-21T10:13:06.792" v="446" actId="1076"/>
          <ac:grpSpMkLst>
            <pc:docMk/>
            <pc:sldMk cId="0" sldId="256"/>
            <ac:grpSpMk id="85" creationId="{5FE27878-489A-6E4E-EBE3-7D0C564723D6}"/>
          </ac:grpSpMkLst>
        </pc:grpChg>
        <pc:graphicFrameChg chg="mod modGraphic">
          <ac:chgData name="Higgins, Teigan (Growth Company)" userId="6b977de3-eeb6-4d36-aa47-2111edbf69f3" providerId="ADAL" clId="{E96F12C4-4D26-4426-AF63-C4C879439DE9}" dt="2024-12-16T10:42:56.060" v="1005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add mod">
          <ac:chgData name="Higgins, Teigan (Growth Company)" userId="6b977de3-eeb6-4d36-aa47-2111edbf69f3" providerId="ADAL" clId="{E96F12C4-4D26-4426-AF63-C4C879439DE9}" dt="2024-11-21T10:13:07.907" v="447" actId="1076"/>
          <ac:picMkLst>
            <pc:docMk/>
            <pc:sldMk cId="0" sldId="256"/>
            <ac:picMk id="8" creationId="{15B77759-7029-92B4-1F7E-88AFC7F5A68B}"/>
          </ac:picMkLst>
        </pc:picChg>
        <pc:picChg chg="del">
          <ac:chgData name="Higgins, Teigan (Growth Company)" userId="6b977de3-eeb6-4d36-aa47-2111edbf69f3" providerId="ADAL" clId="{E96F12C4-4D26-4426-AF63-C4C879439DE9}" dt="2024-11-21T10:00:01.928" v="13" actId="478"/>
          <ac:picMkLst>
            <pc:docMk/>
            <pc:sldMk cId="0" sldId="256"/>
            <ac:picMk id="14" creationId="{7976BE68-A32A-5310-5130-DDA3E685E08C}"/>
          </ac:picMkLst>
        </pc:picChg>
        <pc:picChg chg="del">
          <ac:chgData name="Higgins, Teigan (Growth Company)" userId="6b977de3-eeb6-4d36-aa47-2111edbf69f3" providerId="ADAL" clId="{E96F12C4-4D26-4426-AF63-C4C879439DE9}" dt="2024-11-21T10:00:02.829" v="14" actId="478"/>
          <ac:picMkLst>
            <pc:docMk/>
            <pc:sldMk cId="0" sldId="256"/>
            <ac:picMk id="21" creationId="{3ACBA191-D472-EB62-C303-7CEFB52B00BF}"/>
          </ac:picMkLst>
        </pc:picChg>
        <pc:picChg chg="del">
          <ac:chgData name="Higgins, Teigan (Growth Company)" userId="6b977de3-eeb6-4d36-aa47-2111edbf69f3" providerId="ADAL" clId="{E96F12C4-4D26-4426-AF63-C4C879439DE9}" dt="2024-11-21T10:00:04.828" v="15" actId="478"/>
          <ac:picMkLst>
            <pc:docMk/>
            <pc:sldMk cId="0" sldId="256"/>
            <ac:picMk id="36" creationId="{E30DA3F2-B3A0-AEA9-132C-CFFBE91F04F4}"/>
          </ac:picMkLst>
        </pc:picChg>
      </pc:sldChg>
      <pc:sldChg chg="addSp delSp modSp mod">
        <pc:chgData name="Higgins, Teigan (Growth Company)" userId="6b977de3-eeb6-4d36-aa47-2111edbf69f3" providerId="ADAL" clId="{E96F12C4-4D26-4426-AF63-C4C879439DE9}" dt="2024-12-16T11:47:01.680" v="1018" actId="20577"/>
        <pc:sldMkLst>
          <pc:docMk/>
          <pc:sldMk cId="3168401456" sldId="257"/>
        </pc:sldMkLst>
        <pc:spChg chg="topLvl">
          <ac:chgData name="Higgins, Teigan (Growth Company)" userId="6b977de3-eeb6-4d36-aa47-2111edbf69f3" providerId="ADAL" clId="{E96F12C4-4D26-4426-AF63-C4C879439DE9}" dt="2024-11-21T09:50:30.404" v="4" actId="478"/>
          <ac:spMkLst>
            <pc:docMk/>
            <pc:sldMk cId="3168401456" sldId="257"/>
            <ac:spMk id="4" creationId="{00000000-0000-0000-0000-000000000000}"/>
          </ac:spMkLst>
        </pc:spChg>
        <pc:spChg chg="del topLvl">
          <ac:chgData name="Higgins, Teigan (Growth Company)" userId="6b977de3-eeb6-4d36-aa47-2111edbf69f3" providerId="ADAL" clId="{E96F12C4-4D26-4426-AF63-C4C879439DE9}" dt="2024-11-21T09:50:30.404" v="4" actId="478"/>
          <ac:spMkLst>
            <pc:docMk/>
            <pc:sldMk cId="3168401456" sldId="257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E96F12C4-4D26-4426-AF63-C4C879439DE9}" dt="2024-12-16T10:39:02.679" v="773"/>
          <ac:spMkLst>
            <pc:docMk/>
            <pc:sldMk cId="3168401456" sldId="257"/>
            <ac:spMk id="7" creationId="{CA5DFA19-F33E-519A-20CB-C93118C9606F}"/>
          </ac:spMkLst>
        </pc:spChg>
        <pc:spChg chg="add mod">
          <ac:chgData name="Higgins, Teigan (Growth Company)" userId="6b977de3-eeb6-4d36-aa47-2111edbf69f3" providerId="ADAL" clId="{E96F12C4-4D26-4426-AF63-C4C879439DE9}" dt="2024-11-21T09:50:30.706" v="5"/>
          <ac:spMkLst>
            <pc:docMk/>
            <pc:sldMk cId="3168401456" sldId="257"/>
            <ac:spMk id="9" creationId="{B71B017A-BF2D-3954-23B7-092CCD847B45}"/>
          </ac:spMkLst>
        </pc:spChg>
        <pc:spChg chg="mod">
          <ac:chgData name="Higgins, Teigan (Growth Company)" userId="6b977de3-eeb6-4d36-aa47-2111edbf69f3" providerId="ADAL" clId="{E96F12C4-4D26-4426-AF63-C4C879439DE9}" dt="2024-12-16T10:39:02.679" v="773"/>
          <ac:spMkLst>
            <pc:docMk/>
            <pc:sldMk cId="3168401456" sldId="257"/>
            <ac:spMk id="10" creationId="{209CD48E-170B-76F3-0490-C8C00A5AFC3A}"/>
          </ac:spMkLst>
        </pc:spChg>
        <pc:spChg chg="mod">
          <ac:chgData name="Higgins, Teigan (Growth Company)" userId="6b977de3-eeb6-4d36-aa47-2111edbf69f3" providerId="ADAL" clId="{E96F12C4-4D26-4426-AF63-C4C879439DE9}" dt="2024-12-16T10:40:08.827" v="782"/>
          <ac:spMkLst>
            <pc:docMk/>
            <pc:sldMk cId="3168401456" sldId="257"/>
            <ac:spMk id="12" creationId="{D06BA051-BD51-07A0-A613-7F20832791A0}"/>
          </ac:spMkLst>
        </pc:spChg>
        <pc:spChg chg="mod">
          <ac:chgData name="Higgins, Teigan (Growth Company)" userId="6b977de3-eeb6-4d36-aa47-2111edbf69f3" providerId="ADAL" clId="{E96F12C4-4D26-4426-AF63-C4C879439DE9}" dt="2024-12-16T10:40:08.827" v="782"/>
          <ac:spMkLst>
            <pc:docMk/>
            <pc:sldMk cId="3168401456" sldId="257"/>
            <ac:spMk id="14" creationId="{ED2889C3-6838-5003-7493-9DC9066FFE41}"/>
          </ac:spMkLst>
        </pc:spChg>
        <pc:spChg chg="mod">
          <ac:chgData name="Higgins, Teigan (Growth Company)" userId="6b977de3-eeb6-4d36-aa47-2111edbf69f3" providerId="ADAL" clId="{E96F12C4-4D26-4426-AF63-C4C879439DE9}" dt="2024-12-16T10:40:13.246" v="784"/>
          <ac:spMkLst>
            <pc:docMk/>
            <pc:sldMk cId="3168401456" sldId="257"/>
            <ac:spMk id="16" creationId="{01B4CD64-7FBD-6F63-8CD3-5D36338ED9EA}"/>
          </ac:spMkLst>
        </pc:spChg>
        <pc:spChg chg="mod">
          <ac:chgData name="Higgins, Teigan (Growth Company)" userId="6b977de3-eeb6-4d36-aa47-2111edbf69f3" providerId="ADAL" clId="{E96F12C4-4D26-4426-AF63-C4C879439DE9}" dt="2024-12-16T10:40:13.246" v="784"/>
          <ac:spMkLst>
            <pc:docMk/>
            <pc:sldMk cId="3168401456" sldId="257"/>
            <ac:spMk id="17" creationId="{55E4371C-421D-F8DE-843C-5D9468AD08AA}"/>
          </ac:spMkLst>
        </pc:spChg>
        <pc:spChg chg="mod">
          <ac:chgData name="Higgins, Teigan (Growth Company)" userId="6b977de3-eeb6-4d36-aa47-2111edbf69f3" providerId="ADAL" clId="{E96F12C4-4D26-4426-AF63-C4C879439DE9}" dt="2024-12-16T10:40:16.096" v="786"/>
          <ac:spMkLst>
            <pc:docMk/>
            <pc:sldMk cId="3168401456" sldId="257"/>
            <ac:spMk id="19" creationId="{1290DC32-AB9C-1485-4DCD-2199E01817DA}"/>
          </ac:spMkLst>
        </pc:spChg>
        <pc:spChg chg="mod">
          <ac:chgData name="Higgins, Teigan (Growth Company)" userId="6b977de3-eeb6-4d36-aa47-2111edbf69f3" providerId="ADAL" clId="{E96F12C4-4D26-4426-AF63-C4C879439DE9}" dt="2024-12-16T10:40:16.096" v="786"/>
          <ac:spMkLst>
            <pc:docMk/>
            <pc:sldMk cId="3168401456" sldId="257"/>
            <ac:spMk id="20" creationId="{F0D59DC6-A583-6C5F-A445-4119499C1C35}"/>
          </ac:spMkLst>
        </pc:spChg>
        <pc:spChg chg="mod">
          <ac:chgData name="Higgins, Teigan (Growth Company)" userId="6b977de3-eeb6-4d36-aa47-2111edbf69f3" providerId="ADAL" clId="{E96F12C4-4D26-4426-AF63-C4C879439DE9}" dt="2024-12-16T10:40:20.334" v="788"/>
          <ac:spMkLst>
            <pc:docMk/>
            <pc:sldMk cId="3168401456" sldId="257"/>
            <ac:spMk id="22" creationId="{7304AE81-F72E-2D66-DF15-03A5B57857BF}"/>
          </ac:spMkLst>
        </pc:spChg>
        <pc:spChg chg="mod">
          <ac:chgData name="Higgins, Teigan (Growth Company)" userId="6b977de3-eeb6-4d36-aa47-2111edbf69f3" providerId="ADAL" clId="{E96F12C4-4D26-4426-AF63-C4C879439DE9}" dt="2024-12-16T10:40:20.334" v="788"/>
          <ac:spMkLst>
            <pc:docMk/>
            <pc:sldMk cId="3168401456" sldId="257"/>
            <ac:spMk id="23" creationId="{87CB63B2-E2AA-5B6A-7E34-284F3A3685CC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88" creationId="{2642D406-9686-191C-CDC9-D3266A9C10F7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89" creationId="{66AEBBC3-15D2-0154-15A9-859A7D85A430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92" creationId="{D55C3508-C68F-02CC-E453-CE519C3A5BBA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93" creationId="{01C011B5-D50B-B2F6-CDAF-69E45F70F531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95" creationId="{5ECB9766-A210-D877-DE06-CC9E7F495EEF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96" creationId="{10718370-1387-4BED-89CD-6E4C03D95859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98" creationId="{205D2419-D49A-A827-19E4-8F17858C72FD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99" creationId="{C04F94FE-43EE-9245-E6F9-821E8DAAE6EA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101" creationId="{AA8305A6-9366-712A-140F-ADDDF34705C0}"/>
          </ac:spMkLst>
        </pc:spChg>
        <pc:spChg chg="mod">
          <ac:chgData name="Higgins, Teigan (Growth Company)" userId="6b977de3-eeb6-4d36-aa47-2111edbf69f3" providerId="ADAL" clId="{E96F12C4-4D26-4426-AF63-C4C879439DE9}" dt="2024-11-21T10:01:48.385" v="31"/>
          <ac:spMkLst>
            <pc:docMk/>
            <pc:sldMk cId="3168401456" sldId="257"/>
            <ac:spMk id="102" creationId="{E18AF5A5-1652-F8C5-F271-8364EA0045FB}"/>
          </ac:spMkLst>
        </pc:spChg>
        <pc:grpChg chg="mod">
          <ac:chgData name="Higgins, Teigan (Growth Company)" userId="6b977de3-eeb6-4d36-aa47-2111edbf69f3" providerId="ADAL" clId="{E96F12C4-4D26-4426-AF63-C4C879439DE9}" dt="2024-12-16T10:40:03.631" v="780" actId="1076"/>
          <ac:grpSpMkLst>
            <pc:docMk/>
            <pc:sldMk cId="3168401456" sldId="257"/>
            <ac:grpSpMk id="2" creationId="{6BC975B2-BE7D-F674-9C39-4F830B90DB3A}"/>
          </ac:grpSpMkLst>
        </pc:grpChg>
        <pc:grpChg chg="del">
          <ac:chgData name="Higgins, Teigan (Growth Company)" userId="6b977de3-eeb6-4d36-aa47-2111edbf69f3" providerId="ADAL" clId="{E96F12C4-4D26-4426-AF63-C4C879439DE9}" dt="2024-11-21T09:50:30.404" v="4" actId="478"/>
          <ac:grpSpMkLst>
            <pc:docMk/>
            <pc:sldMk cId="3168401456" sldId="257"/>
            <ac:grpSpMk id="3" creationId="{00000000-0000-0000-0000-000000000000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6" creationId="{00000000-0000-0000-0000-000000000000}"/>
          </ac:grpSpMkLst>
        </pc:grpChg>
        <pc:grpChg chg="add mod">
          <ac:chgData name="Higgins, Teigan (Growth Company)" userId="6b977de3-eeb6-4d36-aa47-2111edbf69f3" providerId="ADAL" clId="{E96F12C4-4D26-4426-AF63-C4C879439DE9}" dt="2024-12-16T10:39:20.960" v="778" actId="1076"/>
          <ac:grpSpMkLst>
            <pc:docMk/>
            <pc:sldMk cId="3168401456" sldId="257"/>
            <ac:grpSpMk id="6" creationId="{081D264E-8E7B-F904-139E-DCAC81A807BF}"/>
          </ac:grpSpMkLst>
        </pc:grpChg>
        <pc:grpChg chg="add mod">
          <ac:chgData name="Higgins, Teigan (Growth Company)" userId="6b977de3-eeb6-4d36-aa47-2111edbf69f3" providerId="ADAL" clId="{E96F12C4-4D26-4426-AF63-C4C879439DE9}" dt="2024-12-16T10:40:11.438" v="783" actId="1076"/>
          <ac:grpSpMkLst>
            <pc:docMk/>
            <pc:sldMk cId="3168401456" sldId="257"/>
            <ac:grpSpMk id="11" creationId="{0F4A2BE3-E92D-1B43-BA5E-98EE0ABC1536}"/>
          </ac:grpSpMkLst>
        </pc:grpChg>
        <pc:grpChg chg="add mod">
          <ac:chgData name="Higgins, Teigan (Growth Company)" userId="6b977de3-eeb6-4d36-aa47-2111edbf69f3" providerId="ADAL" clId="{E96F12C4-4D26-4426-AF63-C4C879439DE9}" dt="2024-12-16T10:40:15.310" v="785" actId="1076"/>
          <ac:grpSpMkLst>
            <pc:docMk/>
            <pc:sldMk cId="3168401456" sldId="257"/>
            <ac:grpSpMk id="15" creationId="{7124E6B5-D5C8-20CC-9C30-0B3F9D3504A3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16" creationId="{81C46557-BAE7-CA80-3A23-7DC6B05D09C3}"/>
          </ac:grpSpMkLst>
        </pc:grpChg>
        <pc:grpChg chg="add mod">
          <ac:chgData name="Higgins, Teigan (Growth Company)" userId="6b977de3-eeb6-4d36-aa47-2111edbf69f3" providerId="ADAL" clId="{E96F12C4-4D26-4426-AF63-C4C879439DE9}" dt="2024-12-16T10:40:18.303" v="787" actId="1076"/>
          <ac:grpSpMkLst>
            <pc:docMk/>
            <pc:sldMk cId="3168401456" sldId="257"/>
            <ac:grpSpMk id="18" creationId="{7B708E4B-0523-7F11-AC0E-98E202885BC5}"/>
          </ac:grpSpMkLst>
        </pc:grpChg>
        <pc:grpChg chg="add mod">
          <ac:chgData name="Higgins, Teigan (Growth Company)" userId="6b977de3-eeb6-4d36-aa47-2111edbf69f3" providerId="ADAL" clId="{E96F12C4-4D26-4426-AF63-C4C879439DE9}" dt="2024-11-21T10:01:48.385" v="31"/>
          <ac:grpSpMkLst>
            <pc:docMk/>
            <pc:sldMk cId="3168401456" sldId="257"/>
            <ac:grpSpMk id="19" creationId="{45583320-6339-CD6E-A8E9-AA77418F57E0}"/>
          </ac:grpSpMkLst>
        </pc:grpChg>
        <pc:grpChg chg="add mod">
          <ac:chgData name="Higgins, Teigan (Growth Company)" userId="6b977de3-eeb6-4d36-aa47-2111edbf69f3" providerId="ADAL" clId="{E96F12C4-4D26-4426-AF63-C4C879439DE9}" dt="2024-12-16T10:40:23.620" v="789" actId="1076"/>
          <ac:grpSpMkLst>
            <pc:docMk/>
            <pc:sldMk cId="3168401456" sldId="257"/>
            <ac:grpSpMk id="21" creationId="{1C7DC6C5-8181-F328-4C4C-3933278304DB}"/>
          </ac:grpSpMkLst>
        </pc:grpChg>
        <pc:grpChg chg="add mod">
          <ac:chgData name="Higgins, Teigan (Growth Company)" userId="6b977de3-eeb6-4d36-aa47-2111edbf69f3" providerId="ADAL" clId="{E96F12C4-4D26-4426-AF63-C4C879439DE9}" dt="2024-11-21T10:01:48.385" v="31"/>
          <ac:grpSpMkLst>
            <pc:docMk/>
            <pc:sldMk cId="3168401456" sldId="257"/>
            <ac:grpSpMk id="22" creationId="{F11BF011-FE86-4D35-C46A-8A8DFE34D16C}"/>
          </ac:grpSpMkLst>
        </pc:grpChg>
        <pc:grpChg chg="add mod">
          <ac:chgData name="Higgins, Teigan (Growth Company)" userId="6b977de3-eeb6-4d36-aa47-2111edbf69f3" providerId="ADAL" clId="{E96F12C4-4D26-4426-AF63-C4C879439DE9}" dt="2024-12-16T10:42:39.295" v="1003" actId="1076"/>
          <ac:grpSpMkLst>
            <pc:docMk/>
            <pc:sldMk cId="3168401456" sldId="257"/>
            <ac:grpSpMk id="24" creationId="{54218AD3-2AD6-507C-62D1-FA078A897378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24" creationId="{B79686D6-B6B9-F61C-72DA-ABF758F4367C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27" creationId="{2D8A3BEE-DE0B-4634-FE8E-E97CEDE44461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30" creationId="{86AD77EE-4FFE-1B66-53F5-89E550F29C76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38" creationId="{CF30AB74-09BA-6F13-B3C3-EDBD85AC687D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41" creationId="{B867D002-BE9B-C155-D32C-C473781E955A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55" creationId="{53BF0A40-EA56-2D6B-8F2C-C814E84667D5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60" creationId="{FA48FA0F-E5A7-67DD-0C17-11DA6BB4AC2E}"/>
          </ac:grpSpMkLst>
        </pc:grpChg>
        <pc:grpChg chg="add mod">
          <ac:chgData name="Higgins, Teigan (Growth Company)" userId="6b977de3-eeb6-4d36-aa47-2111edbf69f3" providerId="ADAL" clId="{E96F12C4-4D26-4426-AF63-C4C879439DE9}" dt="2024-12-16T10:40:05.905" v="781" actId="1076"/>
          <ac:grpSpMkLst>
            <pc:docMk/>
            <pc:sldMk cId="3168401456" sldId="257"/>
            <ac:grpSpMk id="69" creationId="{B0B3BE8A-7E82-BB4C-DDCC-7A6D7A89C1CC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73" creationId="{D70E8ECB-1EB5-5A75-A6B6-D621336F065B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76" creationId="{21BAFAAF-977D-819E-1FD0-5FC36778CB2E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79" creationId="{E062C6E5-8E5B-7075-DC1D-7ACE8A2B0092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82" creationId="{EF81FECB-8628-BAC3-C73D-528AA51A166A}"/>
          </ac:grpSpMkLst>
        </pc:grpChg>
        <pc:grpChg chg="del">
          <ac:chgData name="Higgins, Teigan (Growth Company)" userId="6b977de3-eeb6-4d36-aa47-2111edbf69f3" providerId="ADAL" clId="{E96F12C4-4D26-4426-AF63-C4C879439DE9}" dt="2024-11-21T10:01:17.542" v="27" actId="478"/>
          <ac:grpSpMkLst>
            <pc:docMk/>
            <pc:sldMk cId="3168401456" sldId="257"/>
            <ac:grpSpMk id="85" creationId="{5FE27878-489A-6E4E-EBE3-7D0C564723D6}"/>
          </ac:grpSpMkLst>
        </pc:grpChg>
        <pc:grpChg chg="add mod">
          <ac:chgData name="Higgins, Teigan (Growth Company)" userId="6b977de3-eeb6-4d36-aa47-2111edbf69f3" providerId="ADAL" clId="{E96F12C4-4D26-4426-AF63-C4C879439DE9}" dt="2024-12-16T10:39:19.570" v="777" actId="1076"/>
          <ac:grpSpMkLst>
            <pc:docMk/>
            <pc:sldMk cId="3168401456" sldId="257"/>
            <ac:grpSpMk id="91" creationId="{D242820E-7B28-8267-5B8E-68A7FCF3265A}"/>
          </ac:grpSpMkLst>
        </pc:grpChg>
        <pc:grpChg chg="add del mod">
          <ac:chgData name="Higgins, Teigan (Growth Company)" userId="6b977de3-eeb6-4d36-aa47-2111edbf69f3" providerId="ADAL" clId="{E96F12C4-4D26-4426-AF63-C4C879439DE9}" dt="2024-12-16T10:37:42.400" v="661" actId="478"/>
          <ac:grpSpMkLst>
            <pc:docMk/>
            <pc:sldMk cId="3168401456" sldId="257"/>
            <ac:grpSpMk id="94" creationId="{F1286A4C-1485-0974-5C50-087595502427}"/>
          </ac:grpSpMkLst>
        </pc:grpChg>
        <pc:grpChg chg="add mod">
          <ac:chgData name="Higgins, Teigan (Growth Company)" userId="6b977de3-eeb6-4d36-aa47-2111edbf69f3" providerId="ADAL" clId="{E96F12C4-4D26-4426-AF63-C4C879439DE9}" dt="2024-12-16T10:40:02.096" v="779" actId="1076"/>
          <ac:grpSpMkLst>
            <pc:docMk/>
            <pc:sldMk cId="3168401456" sldId="257"/>
            <ac:grpSpMk id="97" creationId="{826BEC09-E0BA-EF16-B673-888235DEABC6}"/>
          </ac:grpSpMkLst>
        </pc:grpChg>
        <pc:grpChg chg="add mod">
          <ac:chgData name="Higgins, Teigan (Growth Company)" userId="6b977de3-eeb6-4d36-aa47-2111edbf69f3" providerId="ADAL" clId="{E96F12C4-4D26-4426-AF63-C4C879439DE9}" dt="2024-12-16T10:38:58.601" v="772" actId="1076"/>
          <ac:grpSpMkLst>
            <pc:docMk/>
            <pc:sldMk cId="3168401456" sldId="257"/>
            <ac:grpSpMk id="100" creationId="{27228D48-1730-7A99-4522-CBC98D25A31E}"/>
          </ac:grpSpMkLst>
        </pc:grpChg>
        <pc:graphicFrameChg chg="del mod modGraphic">
          <ac:chgData name="Higgins, Teigan (Growth Company)" userId="6b977de3-eeb6-4d36-aa47-2111edbf69f3" providerId="ADAL" clId="{E96F12C4-4D26-4426-AF63-C4C879439DE9}" dt="2024-11-21T10:01:11.590" v="25" actId="478"/>
          <ac:graphicFrameMkLst>
            <pc:docMk/>
            <pc:sldMk cId="3168401456" sldId="257"/>
            <ac:graphicFrameMk id="2" creationId="{00000000-0000-0000-0000-000000000000}"/>
          </ac:graphicFrameMkLst>
        </pc:graphicFrameChg>
        <pc:graphicFrameChg chg="add mod">
          <ac:chgData name="Higgins, Teigan (Growth Company)" userId="6b977de3-eeb6-4d36-aa47-2111edbf69f3" providerId="ADAL" clId="{E96F12C4-4D26-4426-AF63-C4C879439DE9}" dt="2024-11-21T10:01:12.329" v="26"/>
          <ac:graphicFrameMkLst>
            <pc:docMk/>
            <pc:sldMk cId="3168401456" sldId="257"/>
            <ac:graphicFrameMk id="12" creationId="{4725224F-73C2-84B9-5968-03D4CDA6E31F}"/>
          </ac:graphicFrameMkLst>
        </pc:graphicFrameChg>
        <pc:graphicFrameChg chg="add mod modGraphic">
          <ac:chgData name="Higgins, Teigan (Growth Company)" userId="6b977de3-eeb6-4d36-aa47-2111edbf69f3" providerId="ADAL" clId="{E96F12C4-4D26-4426-AF63-C4C879439DE9}" dt="2024-12-16T11:47:01.680" v="1018" actId="20577"/>
          <ac:graphicFrameMkLst>
            <pc:docMk/>
            <pc:sldMk cId="3168401456" sldId="257"/>
            <ac:graphicFrameMk id="13" creationId="{E1F7897A-C03E-BA45-3593-68E1742EBD3D}"/>
          </ac:graphicFrameMkLst>
        </pc:graphicFrameChg>
        <pc:picChg chg="del">
          <ac:chgData name="Higgins, Teigan (Growth Company)" userId="6b977de3-eeb6-4d36-aa47-2111edbf69f3" providerId="ADAL" clId="{E96F12C4-4D26-4426-AF63-C4C879439DE9}" dt="2024-11-21T10:01:20.118" v="29" actId="478"/>
          <ac:picMkLst>
            <pc:docMk/>
            <pc:sldMk cId="3168401456" sldId="257"/>
            <ac:picMk id="10" creationId="{0175E590-1C82-AEB1-7551-8304A585AA79}"/>
          </ac:picMkLst>
        </pc:picChg>
        <pc:picChg chg="del">
          <ac:chgData name="Higgins, Teigan (Growth Company)" userId="6b977de3-eeb6-4d36-aa47-2111edbf69f3" providerId="ADAL" clId="{E96F12C4-4D26-4426-AF63-C4C879439DE9}" dt="2024-11-21T10:01:18.673" v="28" actId="478"/>
          <ac:picMkLst>
            <pc:docMk/>
            <pc:sldMk cId="3168401456" sldId="257"/>
            <ac:picMk id="11" creationId="{484ADCEB-9F37-1089-69B1-780263572722}"/>
          </ac:picMkLst>
        </pc:picChg>
        <pc:picChg chg="del">
          <ac:chgData name="Higgins, Teigan (Growth Company)" userId="6b977de3-eeb6-4d36-aa47-2111edbf69f3" providerId="ADAL" clId="{E96F12C4-4D26-4426-AF63-C4C879439DE9}" dt="2024-11-21T10:01:17.542" v="27" actId="478"/>
          <ac:picMkLst>
            <pc:docMk/>
            <pc:sldMk cId="3168401456" sldId="257"/>
            <ac:picMk id="14" creationId="{7976BE68-A32A-5310-5130-DDA3E685E08C}"/>
          </ac:picMkLst>
        </pc:picChg>
        <pc:picChg chg="del">
          <ac:chgData name="Higgins, Teigan (Growth Company)" userId="6b977de3-eeb6-4d36-aa47-2111edbf69f3" providerId="ADAL" clId="{E96F12C4-4D26-4426-AF63-C4C879439DE9}" dt="2024-11-21T10:01:17.542" v="27" actId="478"/>
          <ac:picMkLst>
            <pc:docMk/>
            <pc:sldMk cId="3168401456" sldId="257"/>
            <ac:picMk id="15" creationId="{8912598E-E9F0-8FDB-B96A-043DE1E7EBBC}"/>
          </ac:picMkLst>
        </pc:picChg>
        <pc:picChg chg="mod">
          <ac:chgData name="Higgins, Teigan (Growth Company)" userId="6b977de3-eeb6-4d36-aa47-2111edbf69f3" providerId="ADAL" clId="{E96F12C4-4D26-4426-AF63-C4C879439DE9}" dt="2024-11-21T10:01:48.385" v="31"/>
          <ac:picMkLst>
            <pc:docMk/>
            <pc:sldMk cId="3168401456" sldId="257"/>
            <ac:picMk id="20" creationId="{B89FBA2F-CC7B-9F6F-42F1-AD2453D86EC7}"/>
          </ac:picMkLst>
        </pc:picChg>
        <pc:picChg chg="del">
          <ac:chgData name="Higgins, Teigan (Growth Company)" userId="6b977de3-eeb6-4d36-aa47-2111edbf69f3" providerId="ADAL" clId="{E96F12C4-4D26-4426-AF63-C4C879439DE9}" dt="2024-11-21T10:01:17.542" v="27" actId="478"/>
          <ac:picMkLst>
            <pc:docMk/>
            <pc:sldMk cId="3168401456" sldId="257"/>
            <ac:picMk id="21" creationId="{3ACBA191-D472-EB62-C303-7CEFB52B00BF}"/>
          </ac:picMkLst>
        </pc:picChg>
        <pc:picChg chg="mod">
          <ac:chgData name="Higgins, Teigan (Growth Company)" userId="6b977de3-eeb6-4d36-aa47-2111edbf69f3" providerId="ADAL" clId="{E96F12C4-4D26-4426-AF63-C4C879439DE9}" dt="2024-11-21T10:01:48.385" v="31"/>
          <ac:picMkLst>
            <pc:docMk/>
            <pc:sldMk cId="3168401456" sldId="257"/>
            <ac:picMk id="23" creationId="{934D9F62-A250-AA0D-2326-BB4B0F770A0C}"/>
          </ac:picMkLst>
        </pc:picChg>
        <pc:picChg chg="mod">
          <ac:chgData name="Higgins, Teigan (Growth Company)" userId="6b977de3-eeb6-4d36-aa47-2111edbf69f3" providerId="ADAL" clId="{E96F12C4-4D26-4426-AF63-C4C879439DE9}" dt="2024-12-16T10:42:37.717" v="1002"/>
          <ac:picMkLst>
            <pc:docMk/>
            <pc:sldMk cId="3168401456" sldId="257"/>
            <ac:picMk id="25" creationId="{651B84F4-B1DE-AA10-EFB4-609799BC7AC0}"/>
          </ac:picMkLst>
        </pc:picChg>
        <pc:picChg chg="add mod">
          <ac:chgData name="Higgins, Teigan (Growth Company)" userId="6b977de3-eeb6-4d36-aa47-2111edbf69f3" providerId="ADAL" clId="{E96F12C4-4D26-4426-AF63-C4C879439DE9}" dt="2024-12-16T10:37:53.144" v="664" actId="1076"/>
          <ac:picMkLst>
            <pc:docMk/>
            <pc:sldMk cId="3168401456" sldId="257"/>
            <ac:picMk id="33" creationId="{E418055D-3A27-B301-4C49-C0F85C98FC7A}"/>
          </ac:picMkLst>
        </pc:picChg>
        <pc:picChg chg="add mod">
          <ac:chgData name="Higgins, Teigan (Growth Company)" userId="6b977de3-eeb6-4d36-aa47-2111edbf69f3" providerId="ADAL" clId="{E96F12C4-4D26-4426-AF63-C4C879439DE9}" dt="2024-11-21T10:01:48.385" v="31"/>
          <ac:picMkLst>
            <pc:docMk/>
            <pc:sldMk cId="3168401456" sldId="257"/>
            <ac:picMk id="34" creationId="{4438DC56-C941-869A-2BB6-477DCCAC77E3}"/>
          </ac:picMkLst>
        </pc:picChg>
        <pc:picChg chg="add mod">
          <ac:chgData name="Higgins, Teigan (Growth Company)" userId="6b977de3-eeb6-4d36-aa47-2111edbf69f3" providerId="ADAL" clId="{E96F12C4-4D26-4426-AF63-C4C879439DE9}" dt="2024-11-21T10:01:48.385" v="31"/>
          <ac:picMkLst>
            <pc:docMk/>
            <pc:sldMk cId="3168401456" sldId="257"/>
            <ac:picMk id="35" creationId="{37B1B94C-9A10-628D-DF50-3049890830F6}"/>
          </ac:picMkLst>
        </pc:picChg>
        <pc:picChg chg="del">
          <ac:chgData name="Higgins, Teigan (Growth Company)" userId="6b977de3-eeb6-4d36-aa47-2111edbf69f3" providerId="ADAL" clId="{E96F12C4-4D26-4426-AF63-C4C879439DE9}" dt="2024-11-21T10:01:17.542" v="27" actId="478"/>
          <ac:picMkLst>
            <pc:docMk/>
            <pc:sldMk cId="3168401456" sldId="257"/>
            <ac:picMk id="36" creationId="{E30DA3F2-B3A0-AEA9-132C-CFFBE91F04F4}"/>
          </ac:picMkLst>
        </pc:picChg>
        <pc:picChg chg="add mod">
          <ac:chgData name="Higgins, Teigan (Growth Company)" userId="6b977de3-eeb6-4d36-aa47-2111edbf69f3" providerId="ADAL" clId="{E96F12C4-4D26-4426-AF63-C4C879439DE9}" dt="2024-12-16T10:36:58.664" v="622" actId="1076"/>
          <ac:picMkLst>
            <pc:docMk/>
            <pc:sldMk cId="3168401456" sldId="257"/>
            <ac:picMk id="37" creationId="{04BB41F6-4DF0-8C88-16A8-D4280669D407}"/>
          </ac:picMkLst>
        </pc:picChg>
        <pc:picChg chg="add del mod">
          <ac:chgData name="Higgins, Teigan (Growth Company)" userId="6b977de3-eeb6-4d36-aa47-2111edbf69f3" providerId="ADAL" clId="{E96F12C4-4D26-4426-AF63-C4C879439DE9}" dt="2024-12-16T10:34:48.882" v="481" actId="1076"/>
          <ac:picMkLst>
            <pc:docMk/>
            <pc:sldMk cId="3168401456" sldId="257"/>
            <ac:picMk id="44" creationId="{F020F110-7D6E-994C-F2F4-6CFBB82B81D7}"/>
          </ac:picMkLst>
        </pc:picChg>
        <pc:picChg chg="add mod">
          <ac:chgData name="Higgins, Teigan (Growth Company)" userId="6b977de3-eeb6-4d36-aa47-2111edbf69f3" providerId="ADAL" clId="{E96F12C4-4D26-4426-AF63-C4C879439DE9}" dt="2024-11-21T10:01:48.385" v="31"/>
          <ac:picMkLst>
            <pc:docMk/>
            <pc:sldMk cId="3168401456" sldId="257"/>
            <ac:picMk id="45" creationId="{0E69EEAD-AC5B-E963-B893-EAEA786D4968}"/>
          </ac:picMkLst>
        </pc:picChg>
        <pc:picChg chg="add mod">
          <ac:chgData name="Higgins, Teigan (Growth Company)" userId="6b977de3-eeb6-4d36-aa47-2111edbf69f3" providerId="ADAL" clId="{E96F12C4-4D26-4426-AF63-C4C879439DE9}" dt="2024-12-16T10:36:59.805" v="623" actId="1076"/>
          <ac:picMkLst>
            <pc:docMk/>
            <pc:sldMk cId="3168401456" sldId="257"/>
            <ac:picMk id="51" creationId="{807F0891-4235-70D4-6437-F35B0D56A5B9}"/>
          </ac:picMkLst>
        </pc:picChg>
        <pc:picChg chg="del">
          <ac:chgData name="Higgins, Teigan (Growth Company)" userId="6b977de3-eeb6-4d36-aa47-2111edbf69f3" providerId="ADAL" clId="{E96F12C4-4D26-4426-AF63-C4C879439DE9}" dt="2024-11-21T10:01:17.542" v="27" actId="478"/>
          <ac:picMkLst>
            <pc:docMk/>
            <pc:sldMk cId="3168401456" sldId="257"/>
            <ac:picMk id="53" creationId="{016A0190-A14F-A895-9D3C-26363FF087FE}"/>
          </ac:picMkLst>
        </pc:picChg>
        <pc:picChg chg="del">
          <ac:chgData name="Higgins, Teigan (Growth Company)" userId="6b977de3-eeb6-4d36-aa47-2111edbf69f3" providerId="ADAL" clId="{E96F12C4-4D26-4426-AF63-C4C879439DE9}" dt="2024-11-21T10:01:17.542" v="27" actId="478"/>
          <ac:picMkLst>
            <pc:docMk/>
            <pc:sldMk cId="3168401456" sldId="257"/>
            <ac:picMk id="54" creationId="{A0A8EB9F-F049-4A9A-151C-DB1F02D37EC3}"/>
          </ac:picMkLst>
        </pc:picChg>
        <pc:picChg chg="add del mod">
          <ac:chgData name="Higgins, Teigan (Growth Company)" userId="6b977de3-eeb6-4d36-aa47-2111edbf69f3" providerId="ADAL" clId="{E96F12C4-4D26-4426-AF63-C4C879439DE9}" dt="2024-12-16T10:37:05.449" v="626" actId="478"/>
          <ac:picMkLst>
            <pc:docMk/>
            <pc:sldMk cId="3168401456" sldId="257"/>
            <ac:picMk id="58" creationId="{B8977007-AAF2-1DFF-1774-C37A66FA53B4}"/>
          </ac:picMkLst>
        </pc:picChg>
        <pc:picChg chg="add mod">
          <ac:chgData name="Higgins, Teigan (Growth Company)" userId="6b977de3-eeb6-4d36-aa47-2111edbf69f3" providerId="ADAL" clId="{E96F12C4-4D26-4426-AF63-C4C879439DE9}" dt="2024-11-21T10:01:48.385" v="31"/>
          <ac:picMkLst>
            <pc:docMk/>
            <pc:sldMk cId="3168401456" sldId="257"/>
            <ac:picMk id="90" creationId="{574314A8-8877-C7BA-DF4F-D66AADBFB83F}"/>
          </ac:picMkLst>
        </pc:picChg>
      </pc:sldChg>
      <pc:sldChg chg="addSp delSp modSp del mod">
        <pc:chgData name="Higgins, Teigan (Growth Company)" userId="6b977de3-eeb6-4d36-aa47-2111edbf69f3" providerId="ADAL" clId="{E96F12C4-4D26-4426-AF63-C4C879439DE9}" dt="2024-11-21T10:02:02.242" v="32" actId="2696"/>
        <pc:sldMkLst>
          <pc:docMk/>
          <pc:sldMk cId="3470214879" sldId="258"/>
        </pc:sldMkLst>
        <pc:spChg chg="topLvl">
          <ac:chgData name="Higgins, Teigan (Growth Company)" userId="6b977de3-eeb6-4d36-aa47-2111edbf69f3" providerId="ADAL" clId="{E96F12C4-4D26-4426-AF63-C4C879439DE9}" dt="2024-11-21T09:50:33.414" v="6" actId="478"/>
          <ac:spMkLst>
            <pc:docMk/>
            <pc:sldMk cId="3470214879" sldId="258"/>
            <ac:spMk id="4" creationId="{00000000-0000-0000-0000-000000000000}"/>
          </ac:spMkLst>
        </pc:spChg>
        <pc:spChg chg="del topLvl">
          <ac:chgData name="Higgins, Teigan (Growth Company)" userId="6b977de3-eeb6-4d36-aa47-2111edbf69f3" providerId="ADAL" clId="{E96F12C4-4D26-4426-AF63-C4C879439DE9}" dt="2024-11-21T09:50:33.414" v="6" actId="478"/>
          <ac:spMkLst>
            <pc:docMk/>
            <pc:sldMk cId="3470214879" sldId="258"/>
            <ac:spMk id="5" creationId="{00000000-0000-0000-0000-000000000000}"/>
          </ac:spMkLst>
        </pc:spChg>
        <pc:spChg chg="add mod">
          <ac:chgData name="Higgins, Teigan (Growth Company)" userId="6b977de3-eeb6-4d36-aa47-2111edbf69f3" providerId="ADAL" clId="{E96F12C4-4D26-4426-AF63-C4C879439DE9}" dt="2024-11-21T09:50:33.658" v="7"/>
          <ac:spMkLst>
            <pc:docMk/>
            <pc:sldMk cId="3470214879" sldId="258"/>
            <ac:spMk id="8" creationId="{65AF08DB-229D-98AB-EC38-91977AEDCDB3}"/>
          </ac:spMkLst>
        </pc:spChg>
        <pc:grpChg chg="del">
          <ac:chgData name="Higgins, Teigan (Growth Company)" userId="6b977de3-eeb6-4d36-aa47-2111edbf69f3" providerId="ADAL" clId="{E96F12C4-4D26-4426-AF63-C4C879439DE9}" dt="2024-11-21T09:50:33.414" v="6" actId="478"/>
          <ac:grpSpMkLst>
            <pc:docMk/>
            <pc:sldMk cId="3470214879" sldId="258"/>
            <ac:grpSpMk id="3" creationId="{00000000-0000-0000-0000-000000000000}"/>
          </ac:grpSpMkLst>
        </pc:grpChg>
      </pc:sldChg>
      <pc:sldChg chg="addSp delSp modSp add del mod">
        <pc:chgData name="Higgins, Teigan (Growth Company)" userId="6b977de3-eeb6-4d36-aa47-2111edbf69f3" providerId="ADAL" clId="{E96F12C4-4D26-4426-AF63-C4C879439DE9}" dt="2024-12-16T10:41:26.779" v="866" actId="2696"/>
        <pc:sldMkLst>
          <pc:docMk/>
          <pc:sldMk cId="3497158257" sldId="258"/>
        </pc:sldMkLst>
        <pc:graphicFrameChg chg="add del mod modGraphic">
          <ac:chgData name="Higgins, Teigan (Growth Company)" userId="6b977de3-eeb6-4d36-aa47-2111edbf69f3" providerId="ADAL" clId="{E96F12C4-4D26-4426-AF63-C4C879439DE9}" dt="2024-12-16T10:40:54.538" v="792" actId="478"/>
          <ac:graphicFrameMkLst>
            <pc:docMk/>
            <pc:sldMk cId="3497158257" sldId="258"/>
            <ac:graphicFrameMk id="13" creationId="{E1F7897A-C03E-BA45-3593-68E1742EBD3D}"/>
          </ac:graphicFrameMkLst>
        </pc:graphicFrameChg>
      </pc:sldChg>
      <pc:sldChg chg="addSp delSp modSp del mod">
        <pc:chgData name="Higgins, Teigan (Growth Company)" userId="6b977de3-eeb6-4d36-aa47-2111edbf69f3" providerId="ADAL" clId="{E96F12C4-4D26-4426-AF63-C4C879439DE9}" dt="2024-11-21T10:02:04.683" v="33" actId="2696"/>
        <pc:sldMkLst>
          <pc:docMk/>
          <pc:sldMk cId="1486098336" sldId="259"/>
        </pc:sldMkLst>
        <pc:spChg chg="topLvl">
          <ac:chgData name="Higgins, Teigan (Growth Company)" userId="6b977de3-eeb6-4d36-aa47-2111edbf69f3" providerId="ADAL" clId="{E96F12C4-4D26-4426-AF63-C4C879439DE9}" dt="2024-11-21T09:50:36.393" v="8" actId="478"/>
          <ac:spMkLst>
            <pc:docMk/>
            <pc:sldMk cId="1486098336" sldId="259"/>
            <ac:spMk id="4" creationId="{00000000-0000-0000-0000-000000000000}"/>
          </ac:spMkLst>
        </pc:spChg>
        <pc:spChg chg="del topLvl">
          <ac:chgData name="Higgins, Teigan (Growth Company)" userId="6b977de3-eeb6-4d36-aa47-2111edbf69f3" providerId="ADAL" clId="{E96F12C4-4D26-4426-AF63-C4C879439DE9}" dt="2024-11-21T09:50:36.393" v="8" actId="478"/>
          <ac:spMkLst>
            <pc:docMk/>
            <pc:sldMk cId="1486098336" sldId="259"/>
            <ac:spMk id="5" creationId="{00000000-0000-0000-0000-000000000000}"/>
          </ac:spMkLst>
        </pc:spChg>
        <pc:spChg chg="add mod">
          <ac:chgData name="Higgins, Teigan (Growth Company)" userId="6b977de3-eeb6-4d36-aa47-2111edbf69f3" providerId="ADAL" clId="{E96F12C4-4D26-4426-AF63-C4C879439DE9}" dt="2024-11-21T09:50:36.626" v="9"/>
          <ac:spMkLst>
            <pc:docMk/>
            <pc:sldMk cId="1486098336" sldId="259"/>
            <ac:spMk id="9" creationId="{00F0D095-B5A7-B777-8A5C-5183E75212C4}"/>
          </ac:spMkLst>
        </pc:spChg>
        <pc:grpChg chg="del">
          <ac:chgData name="Higgins, Teigan (Growth Company)" userId="6b977de3-eeb6-4d36-aa47-2111edbf69f3" providerId="ADAL" clId="{E96F12C4-4D26-4426-AF63-C4C879439DE9}" dt="2024-11-21T09:50:36.393" v="8" actId="478"/>
          <ac:grpSpMkLst>
            <pc:docMk/>
            <pc:sldMk cId="1486098336" sldId="259"/>
            <ac:grpSpMk id="3" creationId="{00000000-0000-0000-0000-000000000000}"/>
          </ac:grpSpMkLst>
        </pc:grpChg>
      </pc:sldChg>
      <pc:sldChg chg="modSp add del mod">
        <pc:chgData name="Higgins, Teigan (Growth Company)" userId="6b977de3-eeb6-4d36-aa47-2111edbf69f3" providerId="ADAL" clId="{E96F12C4-4D26-4426-AF63-C4C879439DE9}" dt="2024-12-16T10:41:48.646" v="927" actId="2696"/>
        <pc:sldMkLst>
          <pc:docMk/>
          <pc:sldMk cId="3176659794" sldId="259"/>
        </pc:sldMkLst>
        <pc:graphicFrameChg chg="modGraphic">
          <ac:chgData name="Higgins, Teigan (Growth Company)" userId="6b977de3-eeb6-4d36-aa47-2111edbf69f3" providerId="ADAL" clId="{E96F12C4-4D26-4426-AF63-C4C879439DE9}" dt="2024-11-21T10:05:29.316" v="408" actId="20577"/>
          <ac:graphicFrameMkLst>
            <pc:docMk/>
            <pc:sldMk cId="3176659794" sldId="259"/>
            <ac:graphicFrameMk id="13" creationId="{E1F7897A-C03E-BA45-3593-68E1742EBD3D}"/>
          </ac:graphicFrameMkLst>
        </pc:graphicFrameChg>
      </pc:sldChg>
      <pc:sldChg chg="modSp add del mod">
        <pc:chgData name="Higgins, Teigan (Growth Company)" userId="6b977de3-eeb6-4d36-aa47-2111edbf69f3" providerId="ADAL" clId="{E96F12C4-4D26-4426-AF63-C4C879439DE9}" dt="2024-12-16T10:42:13.400" v="995" actId="2696"/>
        <pc:sldMkLst>
          <pc:docMk/>
          <pc:sldMk cId="1767526228" sldId="260"/>
        </pc:sldMkLst>
        <pc:graphicFrameChg chg="modGraphic">
          <ac:chgData name="Higgins, Teigan (Growth Company)" userId="6b977de3-eeb6-4d36-aa47-2111edbf69f3" providerId="ADAL" clId="{E96F12C4-4D26-4426-AF63-C4C879439DE9}" dt="2024-11-21T10:05:32.927" v="412" actId="20577"/>
          <ac:graphicFrameMkLst>
            <pc:docMk/>
            <pc:sldMk cId="1767526228" sldId="260"/>
            <ac:graphicFrameMk id="13" creationId="{E1F7897A-C03E-BA45-3593-68E1742EBD3D}"/>
          </ac:graphicFrameMkLst>
        </pc:graphicFrameChg>
      </pc:sldChg>
      <pc:sldChg chg="addSp delSp modSp del mod">
        <pc:chgData name="Higgins, Teigan (Growth Company)" userId="6b977de3-eeb6-4d36-aa47-2111edbf69f3" providerId="ADAL" clId="{E96F12C4-4D26-4426-AF63-C4C879439DE9}" dt="2024-11-21T10:02:07.413" v="34" actId="2696"/>
        <pc:sldMkLst>
          <pc:docMk/>
          <pc:sldMk cId="2753781255" sldId="260"/>
        </pc:sldMkLst>
        <pc:spChg chg="topLvl">
          <ac:chgData name="Higgins, Teigan (Growth Company)" userId="6b977de3-eeb6-4d36-aa47-2111edbf69f3" providerId="ADAL" clId="{E96F12C4-4D26-4426-AF63-C4C879439DE9}" dt="2024-11-21T09:50:39.202" v="10" actId="478"/>
          <ac:spMkLst>
            <pc:docMk/>
            <pc:sldMk cId="2753781255" sldId="260"/>
            <ac:spMk id="4" creationId="{00000000-0000-0000-0000-000000000000}"/>
          </ac:spMkLst>
        </pc:spChg>
        <pc:spChg chg="del topLvl">
          <ac:chgData name="Higgins, Teigan (Growth Company)" userId="6b977de3-eeb6-4d36-aa47-2111edbf69f3" providerId="ADAL" clId="{E96F12C4-4D26-4426-AF63-C4C879439DE9}" dt="2024-11-21T09:50:39.202" v="10" actId="478"/>
          <ac:spMkLst>
            <pc:docMk/>
            <pc:sldMk cId="2753781255" sldId="260"/>
            <ac:spMk id="5" creationId="{00000000-0000-0000-0000-000000000000}"/>
          </ac:spMkLst>
        </pc:spChg>
        <pc:spChg chg="add mod">
          <ac:chgData name="Higgins, Teigan (Growth Company)" userId="6b977de3-eeb6-4d36-aa47-2111edbf69f3" providerId="ADAL" clId="{E96F12C4-4D26-4426-AF63-C4C879439DE9}" dt="2024-11-21T09:50:39.429" v="11"/>
          <ac:spMkLst>
            <pc:docMk/>
            <pc:sldMk cId="2753781255" sldId="260"/>
            <ac:spMk id="8" creationId="{3B635F54-2D8C-438B-0AA2-EA40A2A0EA22}"/>
          </ac:spMkLst>
        </pc:spChg>
        <pc:grpChg chg="del">
          <ac:chgData name="Higgins, Teigan (Growth Company)" userId="6b977de3-eeb6-4d36-aa47-2111edbf69f3" providerId="ADAL" clId="{E96F12C4-4D26-4426-AF63-C4C879439DE9}" dt="2024-11-21T09:50:39.202" v="10" actId="478"/>
          <ac:grpSpMkLst>
            <pc:docMk/>
            <pc:sldMk cId="2753781255" sldId="260"/>
            <ac:grpSpMk id="3" creationId="{00000000-0000-0000-0000-000000000000}"/>
          </ac:grpSpMkLst>
        </pc:grpChg>
      </pc:sldChg>
      <pc:sldChg chg="addSp modSp add mod">
        <pc:chgData name="Higgins, Teigan (Growth Company)" userId="6b977de3-eeb6-4d36-aa47-2111edbf69f3" providerId="ADAL" clId="{E96F12C4-4D26-4426-AF63-C4C879439DE9}" dt="2024-12-16T11:47:15.965" v="1043" actId="20577"/>
        <pc:sldMkLst>
          <pc:docMk/>
          <pc:sldMk cId="1059642665" sldId="261"/>
        </pc:sldMkLst>
        <pc:grpChg chg="add mod">
          <ac:chgData name="Higgins, Teigan (Growth Company)" userId="6b977de3-eeb6-4d36-aa47-2111edbf69f3" providerId="ADAL" clId="{E96F12C4-4D26-4426-AF63-C4C879439DE9}" dt="2024-12-16T10:42:36.151" v="1001" actId="1076"/>
          <ac:grpSpMkLst>
            <pc:docMk/>
            <pc:sldMk cId="1059642665" sldId="261"/>
            <ac:grpSpMk id="24" creationId="{0C187A22-7AEB-0EFD-67A5-89D293341954}"/>
          </ac:grpSpMkLst>
        </pc:grpChg>
        <pc:graphicFrameChg chg="mod modGraphic">
          <ac:chgData name="Higgins, Teigan (Growth Company)" userId="6b977de3-eeb6-4d36-aa47-2111edbf69f3" providerId="ADAL" clId="{E96F12C4-4D26-4426-AF63-C4C879439DE9}" dt="2024-12-16T11:47:15.965" v="1043" actId="20577"/>
          <ac:graphicFrameMkLst>
            <pc:docMk/>
            <pc:sldMk cId="1059642665" sldId="261"/>
            <ac:graphicFrameMk id="13" creationId="{2707E43D-A46D-6F67-489E-4820E8BE081A}"/>
          </ac:graphicFrameMkLst>
        </pc:graphicFrameChg>
        <pc:picChg chg="mod">
          <ac:chgData name="Higgins, Teigan (Growth Company)" userId="6b977de3-eeb6-4d36-aa47-2111edbf69f3" providerId="ADAL" clId="{E96F12C4-4D26-4426-AF63-C4C879439DE9}" dt="2024-12-16T10:42:34.494" v="1000"/>
          <ac:picMkLst>
            <pc:docMk/>
            <pc:sldMk cId="1059642665" sldId="261"/>
            <ac:picMk id="25" creationId="{464E1309-5343-A569-1D92-C8140029E1AC}"/>
          </ac:picMkLst>
        </pc:picChg>
      </pc:sldChg>
      <pc:sldChg chg="addSp modSp add mod">
        <pc:chgData name="Higgins, Teigan (Growth Company)" userId="6b977de3-eeb6-4d36-aa47-2111edbf69f3" providerId="ADAL" clId="{E96F12C4-4D26-4426-AF63-C4C879439DE9}" dt="2024-12-16T11:47:25.567" v="1071" actId="20577"/>
        <pc:sldMkLst>
          <pc:docMk/>
          <pc:sldMk cId="3311121816" sldId="262"/>
        </pc:sldMkLst>
        <pc:grpChg chg="add mod">
          <ac:chgData name="Higgins, Teigan (Growth Company)" userId="6b977de3-eeb6-4d36-aa47-2111edbf69f3" providerId="ADAL" clId="{E96F12C4-4D26-4426-AF63-C4C879439DE9}" dt="2024-12-16T10:42:32.393" v="999" actId="1076"/>
          <ac:grpSpMkLst>
            <pc:docMk/>
            <pc:sldMk cId="3311121816" sldId="262"/>
            <ac:grpSpMk id="24" creationId="{6B4F1BDB-1C6E-3DED-A718-992AF123764F}"/>
          </ac:grpSpMkLst>
        </pc:grpChg>
        <pc:graphicFrameChg chg="modGraphic">
          <ac:chgData name="Higgins, Teigan (Growth Company)" userId="6b977de3-eeb6-4d36-aa47-2111edbf69f3" providerId="ADAL" clId="{E96F12C4-4D26-4426-AF63-C4C879439DE9}" dt="2024-12-16T11:47:25.567" v="1071" actId="20577"/>
          <ac:graphicFrameMkLst>
            <pc:docMk/>
            <pc:sldMk cId="3311121816" sldId="262"/>
            <ac:graphicFrameMk id="13" creationId="{B6CA0856-E409-191D-DE84-C98DD74C69A8}"/>
          </ac:graphicFrameMkLst>
        </pc:graphicFrameChg>
        <pc:picChg chg="mod">
          <ac:chgData name="Higgins, Teigan (Growth Company)" userId="6b977de3-eeb6-4d36-aa47-2111edbf69f3" providerId="ADAL" clId="{E96F12C4-4D26-4426-AF63-C4C879439DE9}" dt="2024-12-16T10:42:29.793" v="998"/>
          <ac:picMkLst>
            <pc:docMk/>
            <pc:sldMk cId="3311121816" sldId="262"/>
            <ac:picMk id="25" creationId="{A600CF38-DBD5-724D-33C4-C4729BEF5775}"/>
          </ac:picMkLst>
        </pc:picChg>
      </pc:sldChg>
      <pc:sldChg chg="addSp modSp add mod">
        <pc:chgData name="Higgins, Teigan (Growth Company)" userId="6b977de3-eeb6-4d36-aa47-2111edbf69f3" providerId="ADAL" clId="{E96F12C4-4D26-4426-AF63-C4C879439DE9}" dt="2024-12-16T11:47:35.029" v="1093" actId="20577"/>
        <pc:sldMkLst>
          <pc:docMk/>
          <pc:sldMk cId="2965921848" sldId="263"/>
        </pc:sldMkLst>
        <pc:grpChg chg="add mod">
          <ac:chgData name="Higgins, Teigan (Growth Company)" userId="6b977de3-eeb6-4d36-aa47-2111edbf69f3" providerId="ADAL" clId="{E96F12C4-4D26-4426-AF63-C4C879439DE9}" dt="2024-12-16T10:42:26.586" v="997" actId="1076"/>
          <ac:grpSpMkLst>
            <pc:docMk/>
            <pc:sldMk cId="2965921848" sldId="263"/>
            <ac:grpSpMk id="24" creationId="{F7D1B5CF-C8F6-1B38-666C-C6371BB4952B}"/>
          </ac:grpSpMkLst>
        </pc:grpChg>
        <pc:graphicFrameChg chg="modGraphic">
          <ac:chgData name="Higgins, Teigan (Growth Company)" userId="6b977de3-eeb6-4d36-aa47-2111edbf69f3" providerId="ADAL" clId="{E96F12C4-4D26-4426-AF63-C4C879439DE9}" dt="2024-12-16T11:47:35.029" v="1093" actId="20577"/>
          <ac:graphicFrameMkLst>
            <pc:docMk/>
            <pc:sldMk cId="2965921848" sldId="263"/>
            <ac:graphicFrameMk id="13" creationId="{40F8510D-E1B0-78D6-EF4F-AC5908B82EA5}"/>
          </ac:graphicFrameMkLst>
        </pc:graphicFrameChg>
        <pc:picChg chg="mod">
          <ac:chgData name="Higgins, Teigan (Growth Company)" userId="6b977de3-eeb6-4d36-aa47-2111edbf69f3" providerId="ADAL" clId="{E96F12C4-4D26-4426-AF63-C4C879439DE9}" dt="2024-12-16T10:42:24.274" v="996"/>
          <ac:picMkLst>
            <pc:docMk/>
            <pc:sldMk cId="2965921848" sldId="263"/>
            <ac:picMk id="25" creationId="{D1E3985D-C60A-C8C6-2919-F43C445D18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A0EB-B180-9D33-B268-CABE40B91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905F8-3A5E-74A3-DC19-6D75A41C6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EFE16-223B-C667-2FE3-95C1A8FF2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668B4-756C-52FE-B1E2-100D105FE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1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54879-7A46-E82A-F0BE-9AB0C0BF8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8B4B4-415B-17BF-E420-05A269DF5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AA816-CC26-C159-7B33-9E322C28C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8DC5-5680-20FA-A03D-654419A4F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2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362EB-96BB-B42A-E437-B9FA1B0B6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337A9-FEB4-A5BF-DE2D-AEA8E6983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E17E4-A94B-5BD4-884E-7E8BD8E0E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BB80B-4FCF-09C7-77B9-CC9F33A0F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1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77309"/>
              </p:ext>
            </p:extLst>
          </p:nvPr>
        </p:nvGraphicFramePr>
        <p:xfrm>
          <a:off x="2682767" y="748865"/>
          <a:ext cx="7792138" cy="6191570"/>
        </p:xfrm>
        <a:graphic>
          <a:graphicData uri="http://schemas.openxmlformats.org/drawingml/2006/table">
            <a:tbl>
              <a:tblPr/>
              <a:tblGrid>
                <a:gridCol w="147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92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2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3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694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DM Sans"/>
                        </a:rPr>
                        <a:t>We wish you a Happy New Year!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DM Sans"/>
                        </a:rPr>
                        <a:t>Please note the CFO Doncaster Activity Hub reopens on the 2</a:t>
                      </a:r>
                      <a:r>
                        <a:rPr lang="en-US" sz="1050" b="1" baseline="30000">
                          <a:solidFill>
                            <a:srgbClr val="000000"/>
                          </a:solidFill>
                          <a:latin typeface="DM Sans"/>
                        </a:rPr>
                        <a:t>nd</a:t>
                      </a:r>
                      <a:r>
                        <a:rPr lang="en-US" sz="1050" b="1">
                          <a:solidFill>
                            <a:srgbClr val="000000"/>
                          </a:solidFill>
                          <a:latin typeface="DM Sans"/>
                        </a:rPr>
                        <a:t> of January 2025.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baseline="0">
                          <a:solidFill>
                            <a:srgbClr val="000000"/>
                          </a:solidFill>
                          <a:latin typeface="DM Sans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baseline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DM Sans"/>
                        </a:rPr>
                        <a:t>Samaritans</a:t>
                      </a:r>
                      <a:r>
                        <a:rPr lang="en-US" sz="1050" b="1" baseline="0">
                          <a:solidFill>
                            <a:srgbClr val="000000"/>
                          </a:solidFill>
                          <a:latin typeface="DM Sans"/>
                        </a:rPr>
                        <a:t> 116 123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>
                          <a:solidFill>
                            <a:srgbClr val="000000"/>
                          </a:solidFill>
                          <a:latin typeface="DM Sans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 err="1">
                          <a:solidFill>
                            <a:srgbClr val="000000"/>
                          </a:solidFill>
                          <a:latin typeface="DM Sans"/>
                        </a:rPr>
                        <a:t>MoneyHelper</a:t>
                      </a:r>
                      <a:r>
                        <a:rPr lang="en-US" sz="1050" b="1" baseline="0">
                          <a:solidFill>
                            <a:srgbClr val="000000"/>
                          </a:solidFill>
                          <a:latin typeface="DM Sans"/>
                        </a:rPr>
                        <a:t> 0800 138 7777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>
                          <a:solidFill>
                            <a:srgbClr val="000000"/>
                          </a:solidFill>
                          <a:latin typeface="DM Sans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>
                          <a:solidFill>
                            <a:srgbClr val="000000"/>
                          </a:solidFill>
                          <a:latin typeface="DM Sans"/>
                        </a:rPr>
                        <a:t>NHS 111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1" baseline="0">
                          <a:solidFill>
                            <a:srgbClr val="000000"/>
                          </a:solidFill>
                          <a:latin typeface="DM Sans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395">
                <a:tc gridSpan="3"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with 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98369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10169992" y="6070443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518235" y="1620500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47214" y="3288168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D70E8ECB-1EB5-5A75-A6B6-D621336F065B}"/>
              </a:ext>
            </a:extLst>
          </p:cNvPr>
          <p:cNvGrpSpPr/>
          <p:nvPr/>
        </p:nvGrpSpPr>
        <p:grpSpPr>
          <a:xfrm>
            <a:off x="7394107" y="3963964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FB7ACA90-938E-83E2-1BDE-1A433E479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13D55170-DCE5-39AD-FED8-28529EA78E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541014" y="4361721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7434212" y="6646123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17D357EE-50A5-38B2-3A0A-0B414C1A9451}"/>
              </a:ext>
            </a:extLst>
          </p:cNvPr>
          <p:cNvGrpSpPr/>
          <p:nvPr/>
        </p:nvGrpSpPr>
        <p:grpSpPr>
          <a:xfrm>
            <a:off x="10124434" y="1629190"/>
            <a:ext cx="220832" cy="193228"/>
            <a:chOff x="0" y="0"/>
            <a:chExt cx="812800" cy="711200"/>
          </a:xfrm>
        </p:grpSpPr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294F0EA2-B89D-CE5D-C089-0B09F01F91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7">
              <a:extLst>
                <a:ext uri="{FF2B5EF4-FFF2-40B4-BE49-F238E27FC236}">
                  <a16:creationId xmlns:a16="http://schemas.microsoft.com/office/drawing/2014/main" id="{69BA4115-DAFE-6AF8-FBD9-0B15DA7EB0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1FAA1404-A0C4-E619-8758-4851391634DB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pic>
        <p:nvPicPr>
          <p:cNvPr id="3" name="Picture 2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4493B880-556E-1EBB-CEFC-8033AB74C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545" y="3235937"/>
            <a:ext cx="357670" cy="338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1B017A-BF2D-3954-23B7-092CCD847B45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1F7897A-C03E-BA45-3593-68E1742E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23901"/>
              </p:ext>
            </p:extLst>
          </p:nvPr>
        </p:nvGraphicFramePr>
        <p:xfrm>
          <a:off x="2703559" y="813696"/>
          <a:ext cx="7848974" cy="6353726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6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7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8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9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10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 with Pam </a:t>
                      </a:r>
                    </a:p>
                    <a:p>
                      <a:endParaRPr lang="en-GB" sz="105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  <a:endParaRPr lang="en-US" sz="8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1825026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with 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04160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418055D-3A27-B301-4C49-C0F85C98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BB41F6-4DF0-8C88-16A8-D4280669D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20F110-7D6E-994C-F2F4-6CFBB82B8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E69EEAD-AC5B-E963-B893-EAEA786D4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807F0891-4235-70D4-6437-F35B0D56A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B0B3BE8A-7E82-BB4C-DDCC-7A6D7A89C1CC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2642D406-9686-191C-CDC9-D3266A9C1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66AEBBC3-15D2-0154-15A9-859A7D85A43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242820E-7B28-8267-5B8E-68A7FCF3265A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D55C3508-C68F-02CC-E453-CE519C3A5B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1C011B5-D50B-B2F6-CDAF-69E45F70F5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26BEC09-E0BA-EF16-B673-888235DEABC6}"/>
              </a:ext>
            </a:extLst>
          </p:cNvPr>
          <p:cNvGrpSpPr/>
          <p:nvPr/>
        </p:nvGrpSpPr>
        <p:grpSpPr>
          <a:xfrm>
            <a:off x="7700172" y="443968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05D2419-D49A-A827-19E4-8F17858C72F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4F94FE-43EE-9245-E6F9-821E8DAAE6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7228D48-1730-7A99-4522-CBC98D25A31E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AA8305A6-9366-712A-140F-ADDDF34705C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18AF5A5-1652-F8C5-F271-8364EA0045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BC975B2-BE7D-F674-9C39-4F830B90DB3A}"/>
              </a:ext>
            </a:extLst>
          </p:cNvPr>
          <p:cNvGrpSpPr/>
          <p:nvPr/>
        </p:nvGrpSpPr>
        <p:grpSpPr>
          <a:xfrm>
            <a:off x="8669089" y="4403732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CAD91AD-F8BE-174B-4AC2-03EA7B06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2D7B1B58-61EA-12DF-4867-18B09488DF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081D264E-8E7B-F904-139E-DCAC81A807BF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A5DFA19-F33E-519A-20CB-C93118C9606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209CD48E-170B-76F3-0490-C8C00A5AFC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F4A2BE3-E92D-1B43-BA5E-98EE0ABC1536}"/>
              </a:ext>
            </a:extLst>
          </p:cNvPr>
          <p:cNvGrpSpPr/>
          <p:nvPr/>
        </p:nvGrpSpPr>
        <p:grpSpPr>
          <a:xfrm>
            <a:off x="9310447" y="4473760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D06BA051-BD51-07A0-A613-7F20832791A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D2889C3-6838-5003-7493-9DC9066FFE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124E6B5-D5C8-20CC-9C30-0B3F9D3504A3}"/>
              </a:ext>
            </a:extLst>
          </p:cNvPr>
          <p:cNvGrpSpPr/>
          <p:nvPr/>
        </p:nvGrpSpPr>
        <p:grpSpPr>
          <a:xfrm>
            <a:off x="10118091" y="447376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1B4CD64-7FBD-6F63-8CD3-5D36338ED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55E4371C-421D-F8DE-843C-5D9468AD08A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708E4B-0523-7F11-AC0E-98E202885BC5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1290DC32-AB9C-1485-4DCD-2199E01817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F0D59DC6-A583-6C5F-A445-4119499C1C3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C7DC6C5-8181-F328-4C4C-3933278304DB}"/>
              </a:ext>
            </a:extLst>
          </p:cNvPr>
          <p:cNvGrpSpPr/>
          <p:nvPr/>
        </p:nvGrpSpPr>
        <p:grpSpPr>
          <a:xfrm>
            <a:off x="9192940" y="161707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304AE81-F72E-2D66-DF15-03A5B57857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7CB63B2-E2AA-5B6A-7E34-284F3A3685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4218AD3-2AD6-507C-62D1-FA078A897378}"/>
              </a:ext>
            </a:extLst>
          </p:cNvPr>
          <p:cNvGrpSpPr/>
          <p:nvPr/>
        </p:nvGrpSpPr>
        <p:grpSpPr>
          <a:xfrm>
            <a:off x="3264613" y="3336919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651B84F4-B1DE-AA10-EFB4-609799BC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24EDD-E698-B4B9-B9D9-9ACE88CC7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13BF0A2-A2C8-7579-BC07-9A06D79B7771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891579-DE9D-BAB0-82FC-4F1580BF53E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12964A6-48BD-021D-2514-2FA7CFEC2F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A7E6AA6D-19AC-FAEA-E386-960D6D1134E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79F3D0B-EC22-E1D5-3F3D-F44745122449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CAEDCA2-9FB6-21FF-4BEB-D7848C42E7C4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F3ACB39C-E111-95B1-3506-139E328A657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E68FA1D-07FB-D4EA-CE3F-3D997013284E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5892AF7-4B03-A218-A75A-A86769A587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2422877-5D9F-AD5E-DD46-744E7D612B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C12FCA55-7E05-C6A9-96EE-49476FFDC73C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DFFA107C-4379-346B-277C-8BBBEBA6969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6C42FA63-8172-D04E-CF6D-E644B97124F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A536CDCE-435C-40AA-245F-333C5E8406B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48446D5-14D5-6E69-6354-2063CF2046BF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1565494-209D-3434-808B-E3589A2D258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FACE06C0-70CE-B2D6-57C1-3277DBB64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C81E3715-BF0B-C624-99DF-AFED069DD281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C770E37-0CDB-9219-1514-B8B8726D31E8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2707E43D-A46D-6F67-489E-4820E8BE0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33623"/>
              </p:ext>
            </p:extLst>
          </p:nvPr>
        </p:nvGraphicFramePr>
        <p:xfrm>
          <a:off x="2703559" y="813696"/>
          <a:ext cx="7848974" cy="6433359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13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14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15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16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17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 with Pam </a:t>
                      </a:r>
                    </a:p>
                    <a:p>
                      <a:endParaRPr lang="en-GB" sz="105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  <a:endParaRPr lang="en-US" sz="8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1825026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with 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04160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64A88EC8-C602-C8CD-58C8-58B060520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9A7EAFE8-8574-1359-24AB-9465AD0B6D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0C534C7-777C-2B82-FE35-3F6D4F361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776AD23-A8E0-E16E-3EE3-EF631535C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F0407D2D-5C87-EC46-4144-A10018B03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2DAF4D05-315C-0295-C7BA-6EF1C1AC8C54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78292F71-BD7A-52F7-7A23-DE698CD14A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C066F31A-FB1C-29A8-9DD4-3FD7E431862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1514DE10-5210-C012-D515-9F1FA4424A88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E37886CE-D14D-5656-9F21-D20FA42D60B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0D37CA12-C355-AE05-FDF1-5D5C72C6D54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BC44FA8A-A17B-5288-523B-021E5EF98E7B}"/>
              </a:ext>
            </a:extLst>
          </p:cNvPr>
          <p:cNvGrpSpPr/>
          <p:nvPr/>
        </p:nvGrpSpPr>
        <p:grpSpPr>
          <a:xfrm>
            <a:off x="7700172" y="443968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E095D9F2-79BB-478E-7528-672415FAA01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A3D94EE6-64DE-64AB-895C-124E4894D2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D6CBFC4D-0C7A-88AA-E53D-6698848AF37A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80C71068-6641-B853-E459-E9E60182CF9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53F35E0C-5E4B-04CA-5BC6-C161984FDD5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8A853230-D7E5-82E8-FECC-3B4F345EECAC}"/>
              </a:ext>
            </a:extLst>
          </p:cNvPr>
          <p:cNvGrpSpPr/>
          <p:nvPr/>
        </p:nvGrpSpPr>
        <p:grpSpPr>
          <a:xfrm>
            <a:off x="8669089" y="4403732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D15895E2-B4D4-1E84-1676-7B5A7B61AF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5A700A18-7D21-5DE5-E64D-A526E670DAF8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25588F2A-ADCF-42B9-2EFA-C3CA8AC47F4C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716949CF-C812-4149-0C8F-4466017EADE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8013E757-4257-98DB-40D2-53761971B24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EEB544EC-6F0E-77CB-8D91-BB5678B274DF}"/>
              </a:ext>
            </a:extLst>
          </p:cNvPr>
          <p:cNvGrpSpPr/>
          <p:nvPr/>
        </p:nvGrpSpPr>
        <p:grpSpPr>
          <a:xfrm>
            <a:off x="9310447" y="4473760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3FD14079-BEAF-DEEC-7317-8C3CB7DE2A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A979FABF-830C-8EFB-90C8-31F1C8B25DA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47444BD5-2457-F813-35AC-6FFFBE6E2EA4}"/>
              </a:ext>
            </a:extLst>
          </p:cNvPr>
          <p:cNvGrpSpPr/>
          <p:nvPr/>
        </p:nvGrpSpPr>
        <p:grpSpPr>
          <a:xfrm>
            <a:off x="10118091" y="447376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FE6A349-50E1-438B-2F50-94E5EF2B95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6A353AFD-0905-C103-03D2-F6368544D1E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567BF835-DD5C-A5E2-71AC-0E9AB5B55844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D41F5E42-1CBF-BA80-5EF1-8E1D76B59B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9D6D9FA3-7A74-1808-CE3D-DE0DA074A58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C4A918DF-572F-035C-76DC-1A1081E3D448}"/>
              </a:ext>
            </a:extLst>
          </p:cNvPr>
          <p:cNvGrpSpPr/>
          <p:nvPr/>
        </p:nvGrpSpPr>
        <p:grpSpPr>
          <a:xfrm>
            <a:off x="9192940" y="161707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3B4679D7-2B68-0C44-9511-38104E30FF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DF7AE882-61F4-FE4A-8419-F550FFCFF9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0C187A22-7AEB-0EFD-67A5-89D293341954}"/>
              </a:ext>
            </a:extLst>
          </p:cNvPr>
          <p:cNvGrpSpPr/>
          <p:nvPr/>
        </p:nvGrpSpPr>
        <p:grpSpPr>
          <a:xfrm>
            <a:off x="3206300" y="3368001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464E1309-5343-A569-1D92-C8140029E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4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899388-2DFF-573D-0A75-8855C1DAB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E27DEFF-8BC6-8C39-43A8-BE2BC9C3D9E9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5EE77A7-10DE-F184-FF03-95B0FC9F1BBA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BCE4F81-C2AF-8E84-D7F0-B9A0121494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6B94E4C4-1213-53E8-DDFC-FDE4DF0E6D3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DBFED8DA-51B0-4560-CB2C-9F41E2F4BCC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F70E874-517F-67A8-761E-9315EA3F42E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F85D4908-6DD4-6B4E-B9CA-B60B5D3FD7BF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52758F4B-A984-8F05-674F-50D4A2CD0E75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5B34C73-127E-56C3-8426-AB3DE510A4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BC8AF345-F5D3-6B7F-A23A-464D83D4633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DD12E0D-ADA1-828F-9228-F469B050711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D7A2E40-085E-27A2-C68D-F16E203BB0B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A5A96D0-B04A-F0CB-B6C7-5D63F9829A4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7353070-E805-F38C-CC56-9073022E94A5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E7D2E58-A93C-1C69-F7E4-02956460C787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7BE3032-13C1-D9EF-3422-795FE7607BAA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86BED6B-4741-2B8C-72F4-E7C5B2C98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C0DC2AFE-A236-8B4C-7DB1-850EA33B7096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32D18F8-41F7-6888-DB08-E7434EB0CA7B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B6CA0856-E409-191D-DE84-C98DD74C6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66087"/>
              </p:ext>
            </p:extLst>
          </p:nvPr>
        </p:nvGraphicFramePr>
        <p:xfrm>
          <a:off x="2703559" y="813696"/>
          <a:ext cx="7848974" cy="6433359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20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21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22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23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24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 with Pam </a:t>
                      </a:r>
                    </a:p>
                    <a:p>
                      <a:endParaRPr lang="en-GB" sz="105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  <a:endParaRPr lang="en-US" sz="8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1825026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with 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04160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B77768CD-8F15-0942-60F1-56E643306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F806AB06-B878-49A3-D1B1-27EAC9784C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7B4CDC1-884A-CEF1-1A65-6B15C47EE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7E40AAF-4F7C-E0A9-F2EB-AE67FCEA8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5DB6B8E2-4EC0-45C0-E581-B0D4540ACD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AB44EF94-8257-C240-3C39-91693D1BF008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F5DBB9BC-F2A4-790C-AD26-926504DECE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55FEEF55-8084-ABE0-9206-4FC91AC1BA7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B16101CE-3117-C1B5-C817-4CD9B51DEFFF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697A28F2-F8AB-F543-4EEB-5F36C9B71BA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777FD5CC-FB14-4DC0-9560-AD46091562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0ADCF369-2867-254B-B60A-7873D29B99D6}"/>
              </a:ext>
            </a:extLst>
          </p:cNvPr>
          <p:cNvGrpSpPr/>
          <p:nvPr/>
        </p:nvGrpSpPr>
        <p:grpSpPr>
          <a:xfrm>
            <a:off x="7700172" y="443968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62E448C4-611C-ECC5-9A2B-064050318ED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03D4237-9953-DAB7-B844-D94495B9B1B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29F303CE-705E-415E-5A04-F6C4A6A4E1CB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8CCD8050-AA6A-960D-A340-87FAF71FB33C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8281C8ED-6633-0B41-DD1D-3314ED648D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B4364360-2EC0-F74B-BA32-D3EBCFD44307}"/>
              </a:ext>
            </a:extLst>
          </p:cNvPr>
          <p:cNvGrpSpPr/>
          <p:nvPr/>
        </p:nvGrpSpPr>
        <p:grpSpPr>
          <a:xfrm>
            <a:off x="8669089" y="4403732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03E13C00-DBA2-7E6F-1083-594EFD24C4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766E7C8E-4AA3-FAA0-08CA-15FF47D9B097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C3E7FC-2425-0128-8B9B-AACF6B2B09B6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487BBA81-6B9E-97FD-61B5-7D0F018CB8D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80CB294F-A3A9-C2AA-F220-55A8569DFAA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10E8D58-3CE9-8679-7A1A-42F29BFE6B3B}"/>
              </a:ext>
            </a:extLst>
          </p:cNvPr>
          <p:cNvGrpSpPr/>
          <p:nvPr/>
        </p:nvGrpSpPr>
        <p:grpSpPr>
          <a:xfrm>
            <a:off x="9310447" y="4473760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1EA2EC17-0153-6E45-E3C9-40B779B14CF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AA0F0A71-5BEA-DD37-508A-290D45FC815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CAE6A8DE-F513-6CC5-2BC7-BEAB1AEA6EF7}"/>
              </a:ext>
            </a:extLst>
          </p:cNvPr>
          <p:cNvGrpSpPr/>
          <p:nvPr/>
        </p:nvGrpSpPr>
        <p:grpSpPr>
          <a:xfrm>
            <a:off x="10118091" y="447376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9C967EFF-9C6D-ADEA-0C8D-BC87105D63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0BF92C48-AC09-039A-469D-420F5447238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EBB1E366-E8B6-24B3-3A1B-79833BC52B0A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D18C17C2-7D22-A770-D867-581FFEA2BF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7D60749D-F192-E4A2-5929-29C72F25F42D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18A957C2-B7F0-54CF-B708-C6AD386AEBC9}"/>
              </a:ext>
            </a:extLst>
          </p:cNvPr>
          <p:cNvGrpSpPr/>
          <p:nvPr/>
        </p:nvGrpSpPr>
        <p:grpSpPr>
          <a:xfrm>
            <a:off x="9192940" y="161707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C22B270D-3DD6-57A7-DE14-DC735E1C78E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1A5858AF-ACE5-9B91-48E5-F4FF84906F7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6B4F1BDB-1C6E-3DED-A718-992AF123764F}"/>
              </a:ext>
            </a:extLst>
          </p:cNvPr>
          <p:cNvGrpSpPr/>
          <p:nvPr/>
        </p:nvGrpSpPr>
        <p:grpSpPr>
          <a:xfrm>
            <a:off x="3239551" y="3426202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A600CF38-DBD5-724D-33C4-C4729BEF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12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49A79-F200-C66A-6C2C-43431F874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5E57C51-9517-E614-3C03-4A616FD0E0B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D9C10A7-4C0D-3E29-9443-748504DF3017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46DC5A1-33CC-1C05-E072-3718146615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9960A437-2ED1-FCED-026F-B5E2A3C4BEC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3B262B2D-8A83-30D2-6A13-7924ECE76CB5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41C2AE4-29A0-A1E6-6834-235E1D66E74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7665D11C-2B8F-799C-ECC2-E4F693B26CB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5385694-8FB9-AB1B-9825-BCAC8977D88C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1F85620-32AC-3678-DECE-C707F89B6F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2526408C-4852-A328-C0A9-21F445F524A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92A3200D-97C3-868A-1E49-5C8B31A460F2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7A0DDE78-7BE2-640E-2D37-B839B28719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DC6E2EEE-6B29-6EAA-7300-7B1DD7C317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DC8C776-C427-3D02-B3E2-895F458F10A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1FF9BCA-89A4-3ECE-7822-257EAB98A76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E10C3DA8-8884-B6CF-C326-81C2987F352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196E713-FAFF-FD0F-C6A3-50988B1A2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4B865D0F-3566-D42D-0335-6EE8583807CD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9578AC4-1DD4-3FC9-F61D-D9E8246AC03B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>
                <a:solidFill>
                  <a:srgbClr val="FFFFFF"/>
                </a:solidFill>
                <a:latin typeface="DM Sans"/>
              </a:rPr>
              <a:t>Doncaster Activity Hub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>
                <a:solidFill>
                  <a:srgbClr val="FFFFFF"/>
                </a:solidFill>
                <a:latin typeface="DM Sans"/>
              </a:rPr>
            </a:br>
            <a:r>
              <a:rPr lang="en-US" sz="140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0F8510D-E1B0-78D6-EF4F-AC5908B82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46339"/>
              </p:ext>
            </p:extLst>
          </p:nvPr>
        </p:nvGraphicFramePr>
        <p:xfrm>
          <a:off x="2703559" y="813696"/>
          <a:ext cx="7848974" cy="6433359"/>
        </p:xfrm>
        <a:graphic>
          <a:graphicData uri="http://schemas.openxmlformats.org/drawingml/2006/table">
            <a:tbl>
              <a:tblPr/>
              <a:tblGrid>
                <a:gridCol w="187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8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 27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 28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 29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Thursday 30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 31</a:t>
                      </a:r>
                      <a:r>
                        <a:rPr lang="en-US" sz="1377" baseline="3000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254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day Employability with Pam </a:t>
                      </a:r>
                    </a:p>
                    <a:p>
                      <a:endParaRPr lang="en-GB" sz="105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Upskilling for job roles chosen.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 Letters – how to create effective cover letter.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 NCS website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05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techniques</a:t>
                      </a:r>
                      <a:endParaRPr lang="en-US" sz="80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Mindful Movers (Wellbeing Walk)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10:00-12:00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/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Mindfulness with Megan!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38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3952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Healthy Relationships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DM Sans"/>
                        </a:rPr>
                        <a:t>With Katie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15094"/>
                  </a:ext>
                </a:extLst>
              </a:tr>
              <a:tr h="1825026"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Mission Nutrition – Health eating for your wellbeing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13:00-14:00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Head in the Game – Mental health with 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14:30-15:30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>
                          <a:solidFill>
                            <a:srgbClr val="000000"/>
                          </a:solidFill>
                          <a:latin typeface="DM Sans"/>
                        </a:rPr>
                        <a:t>With Mark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Attitudes and Lifestyles (budgeting, accommodation and goal setting)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11am – 12pm</a:t>
                      </a:r>
                      <a:endParaRPr lang="en-US" sz="1050" b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With Megan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04160"/>
                  </a:ext>
                </a:extLst>
              </a:tr>
              <a:tr h="96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Poetry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4819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BD113988-8E04-9EA2-4FF1-D27A61EF2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33" y="2748422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979788E7-254E-1C43-11D6-83581871A5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582405" y="6313891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E76085F3-824E-DE5F-EE8F-C62AE6A6E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952" y="6625019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D4010382-0F31-9B2C-CF0B-893C1441E1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0624" y="3669019"/>
            <a:ext cx="464513" cy="440126"/>
          </a:xfrm>
          <a:prstGeom prst="rect">
            <a:avLst/>
          </a:prstGeom>
        </p:spPr>
      </p:pic>
      <p:pic>
        <p:nvPicPr>
          <p:cNvPr id="51" name="Picture 50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E1227576-0D06-C69B-A38D-02B2D3D0E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86" y="6157680"/>
            <a:ext cx="526114" cy="526114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F5657531-8D65-F394-6CBA-B6420F0E0050}"/>
              </a:ext>
            </a:extLst>
          </p:cNvPr>
          <p:cNvGrpSpPr/>
          <p:nvPr/>
        </p:nvGrpSpPr>
        <p:grpSpPr>
          <a:xfrm>
            <a:off x="8775932" y="1608635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00D1C8D1-81BA-C93D-A8DE-D703004149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735C37CD-8A1E-0D5D-5982-07BE113B7E3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036C1331-A8E0-22DC-C3EB-73F5AE1FDAD9}"/>
              </a:ext>
            </a:extLst>
          </p:cNvPr>
          <p:cNvGrpSpPr/>
          <p:nvPr/>
        </p:nvGrpSpPr>
        <p:grpSpPr>
          <a:xfrm>
            <a:off x="2795714" y="159164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09412BB2-301B-FC02-9CCC-10682527A5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3C322BC9-4E6C-7071-B08A-036EA9AA11B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DB77AB92-A324-0200-20EE-62B832023092}"/>
              </a:ext>
            </a:extLst>
          </p:cNvPr>
          <p:cNvGrpSpPr/>
          <p:nvPr/>
        </p:nvGrpSpPr>
        <p:grpSpPr>
          <a:xfrm>
            <a:off x="7700172" y="4439687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47FCDB13-B338-4EA6-A772-A2CDA84207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A23F73BA-CF46-D0B5-008E-01C770537D0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82835906-9960-5BD7-36F0-6441B32BC7B6}"/>
              </a:ext>
            </a:extLst>
          </p:cNvPr>
          <p:cNvGrpSpPr/>
          <p:nvPr/>
        </p:nvGrpSpPr>
        <p:grpSpPr>
          <a:xfrm>
            <a:off x="3024635" y="2237965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1605184D-99D0-86BE-ED48-21DB5BD62D48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942F86F4-B290-2F6D-73D4-43A19BCD240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4465330F-EC40-0E0C-B77B-919B84CEBDCE}"/>
              </a:ext>
            </a:extLst>
          </p:cNvPr>
          <p:cNvGrpSpPr/>
          <p:nvPr/>
        </p:nvGrpSpPr>
        <p:grpSpPr>
          <a:xfrm>
            <a:off x="8669089" y="4403732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4685FB3-D9A1-FC9C-5C10-DC50F45A0AA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D433A5C6-7FF2-8C3F-471D-7FF914978130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7EC70F70-61FF-3159-299E-5BBC4B9C1B8A}"/>
              </a:ext>
            </a:extLst>
          </p:cNvPr>
          <p:cNvGrpSpPr/>
          <p:nvPr/>
        </p:nvGrpSpPr>
        <p:grpSpPr>
          <a:xfrm>
            <a:off x="4733536" y="1591641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95B7E29D-3EBB-857E-CB20-E179AE4B6BD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90C75B1A-606C-9564-663E-78FA9398CB4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A6668A16-137E-E2D7-3A1E-BB815CA4C944}"/>
              </a:ext>
            </a:extLst>
          </p:cNvPr>
          <p:cNvGrpSpPr/>
          <p:nvPr/>
        </p:nvGrpSpPr>
        <p:grpSpPr>
          <a:xfrm>
            <a:off x="9310447" y="4473760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4FFBCAC9-2739-30B5-566E-01BD906365D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5393180C-C37B-3514-B9E6-F66E8D2E3B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ECE5DE65-71D5-EE7D-EE1B-27B9491559D8}"/>
              </a:ext>
            </a:extLst>
          </p:cNvPr>
          <p:cNvGrpSpPr/>
          <p:nvPr/>
        </p:nvGrpSpPr>
        <p:grpSpPr>
          <a:xfrm>
            <a:off x="10118091" y="447376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6AA5A35F-AC9E-7A1B-5B5C-4AE1C02825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11796BCE-DF8B-AB84-72A4-148FC9C4C3D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EDBFBA35-7812-0544-1AC6-2AE443C5EA8F}"/>
              </a:ext>
            </a:extLst>
          </p:cNvPr>
          <p:cNvGrpSpPr/>
          <p:nvPr/>
        </p:nvGrpSpPr>
        <p:grpSpPr>
          <a:xfrm>
            <a:off x="10115996" y="158959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BBE1DD19-F465-69EE-226B-793EB5B0BD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12102807-0A34-1E95-9AA0-37249738F198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75FCF404-D74A-02E7-F9D0-DCED4CFA67D8}"/>
              </a:ext>
            </a:extLst>
          </p:cNvPr>
          <p:cNvGrpSpPr/>
          <p:nvPr/>
        </p:nvGrpSpPr>
        <p:grpSpPr>
          <a:xfrm>
            <a:off x="9192940" y="1617079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72D6F1FA-F9BE-5356-0B1F-44296B899E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894E8508-1824-F4E8-68E3-0FDC60B870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F7D1B5CF-C8F6-1B38-666C-C6371BB4952B}"/>
              </a:ext>
            </a:extLst>
          </p:cNvPr>
          <p:cNvGrpSpPr/>
          <p:nvPr/>
        </p:nvGrpSpPr>
        <p:grpSpPr>
          <a:xfrm>
            <a:off x="3197922" y="3426202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D1E3985D-C60A-C8C6-2919-F43C445D1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92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BCCBD-89B3-4369-A9CF-8F041E18B8B5}"/>
</file>

<file path=customXml/itemProps3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revision>1</cp:revision>
  <dcterms:created xsi:type="dcterms:W3CDTF">2006-08-16T00:00:00Z</dcterms:created>
  <dcterms:modified xsi:type="dcterms:W3CDTF">2024-12-16T11:47:43Z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