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73" r:id="rId5"/>
    <p:sldId id="278" r:id="rId6"/>
    <p:sldId id="280" r:id="rId7"/>
    <p:sldId id="281" r:id="rId8"/>
    <p:sldId id="282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4" autoAdjust="0"/>
    <p:restoredTop sz="96247" autoAdjust="0"/>
  </p:normalViewPr>
  <p:slideViewPr>
    <p:cSldViewPr snapToGrid="0">
      <p:cViewPr varScale="1">
        <p:scale>
          <a:sx n="73" d="100"/>
          <a:sy n="73" d="100"/>
        </p:scale>
        <p:origin x="78" y="738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8A72-E056-CE54-6DC0-F1878A3AA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D070D-30ED-B05A-B4FD-B29D16EE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7BC41-CE63-A7B1-C4D5-6DAE1BCB9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8460-97F4-1B9B-AD58-FD31321F5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8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D6A1-4C28-F2FC-8655-1D9FC074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E559F-B29B-BF25-D4E3-41234580A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701A0-BF29-4A53-3E6D-DFC12E980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27330-FF60-EAC0-0329-A2A9EB34A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0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9B411-ECBE-105B-18E8-71BD125F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710AE-D9C4-F816-076F-024411D1A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55960-1C78-E4A1-AD73-46F14FCF5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9259A-A286-BF44-B871-2482FDF28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4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DA54-87B7-B0D4-0977-718AC2D54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00E9B-84A3-5630-6FAC-DD91D296A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415E6-540E-1BEA-38A3-66C5C5572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5DAC6-3E7B-EA71-10B3-E70299D7F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1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71768"/>
              </p:ext>
            </p:extLst>
          </p:nvPr>
        </p:nvGraphicFramePr>
        <p:xfrm>
          <a:off x="2609653" y="737023"/>
          <a:ext cx="8080462" cy="6757278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1st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2nd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3rd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4th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5th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Communication,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Management,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Flex your creative side! This week we will be decorating the Hub for the season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9D2E9855-3E74-ADC9-7432-344CCFB6CB5F}"/>
              </a:ext>
            </a:extLst>
          </p:cNvPr>
          <p:cNvGrpSpPr/>
          <p:nvPr/>
        </p:nvGrpSpPr>
        <p:grpSpPr>
          <a:xfrm>
            <a:off x="2664786" y="5905173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E42BED51-2E50-9037-60C9-FD3BCAE46F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841B886-3793-DBC1-AF83-7CF563B6E01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B374ECD-6795-60F6-C344-72929CFE6863}"/>
              </a:ext>
            </a:extLst>
          </p:cNvPr>
          <p:cNvGrpSpPr/>
          <p:nvPr/>
        </p:nvGrpSpPr>
        <p:grpSpPr>
          <a:xfrm>
            <a:off x="5892088" y="5900645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BEFDCF7-8690-6CA7-F614-6FF541C279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C1A371A7-BB0E-37E6-87D1-752C57A39A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C98486D-F7B2-2A45-97D3-0F48223F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975" y="2182163"/>
            <a:ext cx="972912" cy="682490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565231" y="3831366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-1950819" y="1964110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209628" y="5875228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8F50F95C-7AFD-4DA9-67BD-65CAD2D6954E}"/>
              </a:ext>
            </a:extLst>
          </p:cNvPr>
          <p:cNvGrpSpPr/>
          <p:nvPr/>
        </p:nvGrpSpPr>
        <p:grpSpPr>
          <a:xfrm rot="2700000">
            <a:off x="9148034" y="30551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6B6ED8C1-8671-8E7C-0D0A-1F0A3E7F6D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BA496AE3-1DE2-336A-2E32-5ADBEFCFBCD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4" name="Picture 73" descr="A person cutting vegetables on a cutting board">
            <a:extLst>
              <a:ext uri="{FF2B5EF4-FFF2-40B4-BE49-F238E27FC236}">
                <a16:creationId xmlns:a16="http://schemas.microsoft.com/office/drawing/2014/main" id="{CE17204E-3DC4-E2D8-9967-31973E47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383" y="3434271"/>
            <a:ext cx="1196072" cy="797381"/>
          </a:xfrm>
          <a:prstGeom prst="rect">
            <a:avLst/>
          </a:prstGeom>
        </p:spPr>
      </p:pic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6BFBF1A1-F235-FA28-AE3E-AE98756BD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820" y="3539848"/>
            <a:ext cx="839518" cy="839518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01603126-3D25-EFA0-1BA1-173DEFAFA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2076" y="6064462"/>
            <a:ext cx="376326" cy="353746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465700" y="568194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A50F45B7-DD3D-E7B6-AB39-91206BB70442}"/>
              </a:ext>
            </a:extLst>
          </p:cNvPr>
          <p:cNvGrpSpPr/>
          <p:nvPr/>
        </p:nvGrpSpPr>
        <p:grpSpPr>
          <a:xfrm>
            <a:off x="6349294" y="3027354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6E39104A-8D3E-587A-DE41-1FF800EC6F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A730FECB-8567-8B06-A6FB-07E30A292F0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3509FF37-49B3-2A54-185D-428E9C74DC06}"/>
              </a:ext>
            </a:extLst>
          </p:cNvPr>
          <p:cNvGrpSpPr/>
          <p:nvPr/>
        </p:nvGrpSpPr>
        <p:grpSpPr>
          <a:xfrm>
            <a:off x="4751477" y="3018715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30F8365-5132-03A5-CAC0-4EA272064D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8CE4A30B-D30C-C4EB-EF7E-31520DAA4B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B99D4186-C6BF-EED7-930E-79A0EBCD09DC}"/>
              </a:ext>
            </a:extLst>
          </p:cNvPr>
          <p:cNvGrpSpPr/>
          <p:nvPr/>
        </p:nvGrpSpPr>
        <p:grpSpPr>
          <a:xfrm>
            <a:off x="4281866" y="5672742"/>
            <a:ext cx="220832" cy="193228"/>
            <a:chOff x="0" y="0"/>
            <a:chExt cx="812800" cy="711200"/>
          </a:xfrm>
        </p:grpSpPr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19FB1866-E666-880C-7D46-4DEA2D6EA2D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FF61391A-F146-683A-7E95-3D9B0AA368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:a16="http://schemas.microsoft.com/office/drawing/2014/main" id="{604C6292-A0BB-B135-F503-5E66C9EDB10A}"/>
              </a:ext>
            </a:extLst>
          </p:cNvPr>
          <p:cNvGrpSpPr/>
          <p:nvPr/>
        </p:nvGrpSpPr>
        <p:grpSpPr>
          <a:xfrm>
            <a:off x="7599736" y="5276819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70D46BDB-1A8A-6108-DB74-A993714D4C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F643C7DD-262F-FD1C-E1C4-35CD6DE65EF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01010334-423F-DE09-1780-60B2DC1B60F5}"/>
              </a:ext>
            </a:extLst>
          </p:cNvPr>
          <p:cNvGrpSpPr/>
          <p:nvPr/>
        </p:nvGrpSpPr>
        <p:grpSpPr>
          <a:xfrm>
            <a:off x="8720338" y="5265828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16960B5B-6445-A229-F057-3D55040F56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7A3F7C1B-06CA-4146-6FB8-04126F2B3C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430BC695-D911-5CFD-1843-81A37CEA02B3}"/>
              </a:ext>
            </a:extLst>
          </p:cNvPr>
          <p:cNvGrpSpPr/>
          <p:nvPr/>
        </p:nvGrpSpPr>
        <p:grpSpPr>
          <a:xfrm rot="2700000">
            <a:off x="5043955" y="2981787"/>
            <a:ext cx="293842" cy="293842"/>
            <a:chOff x="0" y="0"/>
            <a:chExt cx="812800" cy="812800"/>
          </a:xfrm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4006379C-5F75-336F-4449-DB10FF6B77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713E0872-1EEA-9C76-7804-EB084E3E21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2ACBF0DE-A24E-C86A-8CFE-7392CE44946B}"/>
              </a:ext>
            </a:extLst>
          </p:cNvPr>
          <p:cNvGrpSpPr/>
          <p:nvPr/>
        </p:nvGrpSpPr>
        <p:grpSpPr>
          <a:xfrm rot="2700000">
            <a:off x="6646893" y="3005571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6F96456-CC20-85C0-A03F-4E40D73CD5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8335E340-FAFB-E5E2-BBAB-3F66A2A9D7B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7" name="Graphic 56" descr="Document with solid fill">
            <a:extLst>
              <a:ext uri="{FF2B5EF4-FFF2-40B4-BE49-F238E27FC236}">
                <a16:creationId xmlns:a16="http://schemas.microsoft.com/office/drawing/2014/main" id="{BAD9CCD9-01E2-AECF-EE9F-483922DCD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5646" y="3597651"/>
            <a:ext cx="564906" cy="564906"/>
          </a:xfrm>
          <a:prstGeom prst="rect">
            <a:avLst/>
          </a:prstGeom>
        </p:spPr>
      </p:pic>
      <p:pic>
        <p:nvPicPr>
          <p:cNvPr id="58" name="Picture 57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1CD7725F-5C54-6578-8A50-9B88A0175F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5060" y="3426324"/>
            <a:ext cx="1079442" cy="8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B4346-5EA1-A144-9CE4-244EC6FD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DF4B51-4AD8-23EC-1124-4212ED5A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53601"/>
              </p:ext>
            </p:extLst>
          </p:nvPr>
        </p:nvGraphicFramePr>
        <p:xfrm>
          <a:off x="2579589" y="674877"/>
          <a:ext cx="8135977" cy="6775187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8th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9th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10th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11th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12th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Communication,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Management,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Christmas crafts! This week we will be making baubles, crackers and more!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067499F-1D48-6DD8-00C0-4725155FF11B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6132CF-3B03-9E83-DF64-F482B79550A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8435309-B94A-C07A-BC35-58F7D29CFC7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13EDB70-E761-A005-B665-7D83A0D6EF7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D283011-D26A-9FCA-07AE-A7037454B1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371D015-C88E-296F-FBC1-46862F9047F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AD9D2C8-B876-98C4-FB10-E35FEC04955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D1DC7F-62D6-E886-0F57-E6A48FDFCF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249F932-5AF6-BFAB-9214-E9806D24DD4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F11DA57-F60E-E54F-EE72-B82045B8671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A3D926E-240E-1DC4-3C38-25A4A623CC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9AE9331-4CC2-35B6-9AC4-F3A25A7F02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0BF4844-4B69-260C-879E-A2A16D1205B0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5D34013-199A-E851-164B-01F2825875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2AB3C71-B43D-2126-251D-2D29AEFE247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90C8201-B323-8001-EFD5-573EB6DDA12E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92C27FA-0A71-2C38-0FCC-BD800704B1AA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D937966-7AE3-2362-3E66-34B4EACF4A7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C9F3DAF-9DAE-7ED0-55F2-B4C322299E2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184956AA-79F8-6EB0-EF76-36022BA1F6F5}"/>
              </a:ext>
            </a:extLst>
          </p:cNvPr>
          <p:cNvGrpSpPr/>
          <p:nvPr/>
        </p:nvGrpSpPr>
        <p:grpSpPr>
          <a:xfrm>
            <a:off x="5461410" y="5603352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05FE290-9936-177D-F70C-7C19E95791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4C336372-C61A-2C11-226C-6B152F1D736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F688638-40DB-CB33-FA71-5127007C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BB0CD43-D0C8-A2D0-4740-6C295DBB61B1}"/>
              </a:ext>
            </a:extLst>
          </p:cNvPr>
          <p:cNvGrpSpPr/>
          <p:nvPr/>
        </p:nvGrpSpPr>
        <p:grpSpPr>
          <a:xfrm>
            <a:off x="2656474" y="574068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9756B99-0054-E541-A918-C5059182EA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A952B80-377E-A00A-4ABD-BD19121BEB9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8" name="TextBox 64">
            <a:extLst>
              <a:ext uri="{FF2B5EF4-FFF2-40B4-BE49-F238E27FC236}">
                <a16:creationId xmlns:a16="http://schemas.microsoft.com/office/drawing/2014/main" id="{D4B19EA0-6171-8FE9-489D-213783B11961}"/>
              </a:ext>
            </a:extLst>
          </p:cNvPr>
          <p:cNvSpPr txBox="1"/>
          <p:nvPr/>
        </p:nvSpPr>
        <p:spPr>
          <a:xfrm>
            <a:off x="5883013" y="5821112"/>
            <a:ext cx="197414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7F5192E-0144-4FBE-372C-D88E93685790}"/>
              </a:ext>
            </a:extLst>
          </p:cNvPr>
          <p:cNvGrpSpPr/>
          <p:nvPr/>
        </p:nvGrpSpPr>
        <p:grpSpPr>
          <a:xfrm>
            <a:off x="4283915" y="2871947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6938A92-34CA-7C0F-1F52-3D8E2F5E0D0D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2B20B9D3-2E65-C5A8-AB9C-7BB47FFDD2D6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78B0E60D-2221-9E53-A963-E1D91580D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1144380" y="5313995"/>
            <a:ext cx="456372" cy="507118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EA9E4B16-32F7-9981-8060-256CB27C6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4426" y="1593380"/>
            <a:ext cx="618177" cy="43364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5B691401-4657-388C-8575-5981E9195CE8}"/>
              </a:ext>
            </a:extLst>
          </p:cNvPr>
          <p:cNvGrpSpPr/>
          <p:nvPr/>
        </p:nvGrpSpPr>
        <p:grpSpPr>
          <a:xfrm>
            <a:off x="7590080" y="3555293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BF8BF9FE-636E-A8B6-CC15-96D70016020E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139E2-5DF1-73BA-F4EB-6828BB3B200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F3849918-DE8F-46D0-6BEC-BE6920A7D108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124F3A28-323B-43B2-2985-ACC77FD84B50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D2B59F1-9CD0-4735-0A1D-EEE55ACA84C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B1BA0B76-CF09-8A2F-12F4-E6243DE6132D}"/>
              </a:ext>
            </a:extLst>
          </p:cNvPr>
          <p:cNvGrpSpPr/>
          <p:nvPr/>
        </p:nvGrpSpPr>
        <p:grpSpPr>
          <a:xfrm>
            <a:off x="7624585" y="49344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922D6EBD-07F4-FEB9-8A74-EE7B576EB8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9831846-C230-25FB-B1B7-96C2C2E52A0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B358A83-FB7B-B8CF-86D6-25AF4125A310}"/>
              </a:ext>
            </a:extLst>
          </p:cNvPr>
          <p:cNvGrpSpPr/>
          <p:nvPr/>
        </p:nvGrpSpPr>
        <p:grpSpPr>
          <a:xfrm>
            <a:off x="9135751" y="5227736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3BDC9B8-C457-9F19-C694-6417E48502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A76821B-2357-6F5F-D40C-D138B494B95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15F4769-352D-DE1E-1E22-1189D09B0160}"/>
              </a:ext>
            </a:extLst>
          </p:cNvPr>
          <p:cNvGrpSpPr/>
          <p:nvPr/>
        </p:nvGrpSpPr>
        <p:grpSpPr>
          <a:xfrm rot="2700000">
            <a:off x="9148037" y="2751772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5C550A6-296C-B23F-42DF-B907D33E1C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4535D9E9-4F9E-8392-5B2A-B92AA3DC95B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87DFA40B-01BA-BBF7-AC88-EACE3172B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8051" y="3292438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3F275BF0-D512-3FA8-708F-7E606A4C6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8642" y="2902113"/>
            <a:ext cx="1079442" cy="810084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E5761BCC-7C56-CE43-BF0C-C117AA19413A}"/>
              </a:ext>
            </a:extLst>
          </p:cNvPr>
          <p:cNvGrpSpPr/>
          <p:nvPr/>
        </p:nvGrpSpPr>
        <p:grpSpPr>
          <a:xfrm>
            <a:off x="5461410" y="259831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A57B5-5B78-1A28-4600-8BF5B36160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1181028-D58A-98B0-3D3B-EE82CAF956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47">
            <a:extLst>
              <a:ext uri="{FF2B5EF4-FFF2-40B4-BE49-F238E27FC236}">
                <a16:creationId xmlns:a16="http://schemas.microsoft.com/office/drawing/2014/main" id="{0AC37E94-62C2-E5D3-4560-3EA1D8AD2431}"/>
              </a:ext>
            </a:extLst>
          </p:cNvPr>
          <p:cNvSpPr/>
          <p:nvPr/>
        </p:nvSpPr>
        <p:spPr>
          <a:xfrm rot="2700000">
            <a:off x="4239585" y="2568605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19B33071-3FB3-FD05-AC2B-E13DF140DCB3}"/>
              </a:ext>
            </a:extLst>
          </p:cNvPr>
          <p:cNvGrpSpPr/>
          <p:nvPr/>
        </p:nvGrpSpPr>
        <p:grpSpPr>
          <a:xfrm>
            <a:off x="7152808" y="2603074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188CF4E5-2A32-D973-8754-8618887F8D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A432602F-D8E7-BE25-413D-7F3B5182226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Freeform 47">
            <a:extLst>
              <a:ext uri="{FF2B5EF4-FFF2-40B4-BE49-F238E27FC236}">
                <a16:creationId xmlns:a16="http://schemas.microsoft.com/office/drawing/2014/main" id="{02E5F8C5-E097-0833-AB99-F59EFF5F935F}"/>
              </a:ext>
            </a:extLst>
          </p:cNvPr>
          <p:cNvSpPr/>
          <p:nvPr/>
        </p:nvSpPr>
        <p:spPr>
          <a:xfrm rot="2700000">
            <a:off x="5862899" y="257763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3BF56AB-270E-8813-9E44-2451A016E349}"/>
              </a:ext>
            </a:extLst>
          </p:cNvPr>
          <p:cNvGrpSpPr/>
          <p:nvPr/>
        </p:nvGrpSpPr>
        <p:grpSpPr>
          <a:xfrm>
            <a:off x="4276090" y="5617589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32D94A4B-3A8E-38B7-0FD1-03C0811CFD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92071374-F323-48B2-ED57-7E12ABD13B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2" name="Picture 21" descr="A group of art supplies&#10;&#10;AI-generated content may be incorrect.">
            <a:extLst>
              <a:ext uri="{FF2B5EF4-FFF2-40B4-BE49-F238E27FC236}">
                <a16:creationId xmlns:a16="http://schemas.microsoft.com/office/drawing/2014/main" id="{C92C25F3-190C-7AF5-ED0C-D937DEAB72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776" y="5759023"/>
            <a:ext cx="376326" cy="353746"/>
          </a:xfrm>
          <a:prstGeom prst="rect">
            <a:avLst/>
          </a:prstGeom>
        </p:spPr>
      </p:pic>
      <p:grpSp>
        <p:nvGrpSpPr>
          <p:cNvPr id="23" name="Group 62">
            <a:extLst>
              <a:ext uri="{FF2B5EF4-FFF2-40B4-BE49-F238E27FC236}">
                <a16:creationId xmlns:a16="http://schemas.microsoft.com/office/drawing/2014/main" id="{16038CAE-FEC4-8CFC-7F9A-8EFB12E2D567}"/>
              </a:ext>
            </a:extLst>
          </p:cNvPr>
          <p:cNvGrpSpPr/>
          <p:nvPr/>
        </p:nvGrpSpPr>
        <p:grpSpPr>
          <a:xfrm>
            <a:off x="5960763" y="5604293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105BFCD6-23E0-5E7F-2D5C-FE45E83FC4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957D7034-EFC5-D6BD-DAF1-AD52B92F80F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2" name="Group 65">
            <a:extLst>
              <a:ext uri="{FF2B5EF4-FFF2-40B4-BE49-F238E27FC236}">
                <a16:creationId xmlns:a16="http://schemas.microsoft.com/office/drawing/2014/main" id="{34C3BE85-7355-822F-7653-FCC99B086F69}"/>
              </a:ext>
            </a:extLst>
          </p:cNvPr>
          <p:cNvGrpSpPr/>
          <p:nvPr/>
        </p:nvGrpSpPr>
        <p:grpSpPr>
          <a:xfrm>
            <a:off x="7149451" y="5662409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DAE8300B-420C-4231-AE2C-C3E1CEF933C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60820632-DBED-133B-FA5F-5D0F16CE7E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5CBCB45A-2949-E63B-AEF2-B1BA7DAB450C}"/>
              </a:ext>
            </a:extLst>
          </p:cNvPr>
          <p:cNvGrpSpPr/>
          <p:nvPr/>
        </p:nvGrpSpPr>
        <p:grpSpPr>
          <a:xfrm>
            <a:off x="6135942" y="4914372"/>
            <a:ext cx="2850885" cy="1062514"/>
            <a:chOff x="76200" y="-2817767"/>
            <a:chExt cx="9536900" cy="3554367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0BE5218C-CD03-2A13-CB63-350E70299CE4}"/>
                </a:ext>
              </a:extLst>
            </p:cNvPr>
            <p:cNvSpPr/>
            <p:nvPr/>
          </p:nvSpPr>
          <p:spPr>
            <a:xfrm>
              <a:off x="8800300" y="-281776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18F05A72-F39F-A6C5-4D5A-FD6081F01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0664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647DF-677A-A757-0F55-39D514C4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D067114-01C0-2377-8089-B059A302E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03587"/>
              </p:ext>
            </p:extLst>
          </p:nvPr>
        </p:nvGraphicFramePr>
        <p:xfrm>
          <a:off x="2609653" y="737023"/>
          <a:ext cx="8080462" cy="6757278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15th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16th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17th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18th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19th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Christmas Dinner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Communication,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Management,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&amp; Crafts</a:t>
                      </a: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Flex your creative side! This week we will be decorating the Hub for the season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CD66150-00A4-9AEE-5AB7-488DE19887F4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BC653D-3233-FF80-43E5-C53E6757EDB9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0E0BC59-9A43-C685-C793-CC14AFF39CCB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14D9EA4-1B52-7A2F-ADAC-D77688E3CA87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AD9A6C2-5E2E-21A4-E2AA-9567BE17D34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A6CBCC03-7BFE-9861-1F3A-FF7CC44CFEE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5092532-B8B0-C8CE-104D-C52BEC956A11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ED08D83-FED4-7A1E-617B-C72E709C0BF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7E7F4D7B-4BAF-5934-11AF-FCEDB5092633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D307882C-3CF2-C42A-5D45-8A7A1C3788D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2A0223FF-DF22-6D16-2C04-4511B4DB96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66B2861-016F-BED7-149A-04717117AC4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D4DC1032-2C03-A4BA-2A3A-860A77CDD80C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A3018D7-8624-8706-8E4A-F57C96F5928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E9789BE0-75E7-026E-BA5C-56F51824C03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DBA5B997-2038-FB7A-D14E-7FE0F2028DD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51D9CFF4-3BF5-35E1-0CC6-4E17BD4628B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F78E362-18EA-541E-B422-2EC48AF46F8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D2F3406-5650-9C87-A16E-84338D9884BF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6479582-73E1-AF22-3D15-441BBE0EF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67369810-6FA0-E6FC-B20E-AA6B9DE35CB0}"/>
              </a:ext>
            </a:extLst>
          </p:cNvPr>
          <p:cNvGrpSpPr/>
          <p:nvPr/>
        </p:nvGrpSpPr>
        <p:grpSpPr>
          <a:xfrm>
            <a:off x="2664786" y="5905173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1A04A3B5-08CF-F25B-8A66-75A612DA18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D34130D7-A3FA-56C4-1E80-B82B0C8F54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69DA22A5-809A-4D6B-9D94-FFEE7829C675}"/>
              </a:ext>
            </a:extLst>
          </p:cNvPr>
          <p:cNvGrpSpPr/>
          <p:nvPr/>
        </p:nvGrpSpPr>
        <p:grpSpPr>
          <a:xfrm>
            <a:off x="5892088" y="5900645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57822F64-9102-2E2C-5B57-77C315009A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BEB9B9D8-2A9F-6EB4-DEC4-A124AB484D0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ABF31AF-74F5-AA3C-B7A9-F292B1F81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975" y="2182163"/>
            <a:ext cx="972912" cy="682490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EC160188-CEC0-3F66-E9BF-FCBC7FF683BE}"/>
              </a:ext>
            </a:extLst>
          </p:cNvPr>
          <p:cNvGrpSpPr/>
          <p:nvPr/>
        </p:nvGrpSpPr>
        <p:grpSpPr>
          <a:xfrm>
            <a:off x="7565231" y="3831366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BE03360E-D8F5-5417-8063-3689A453D4CD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59A562B-2531-3FFE-051C-82FB3B1E7CE9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67E91F7E-1490-6A85-CEF2-BFA2168A2583}"/>
              </a:ext>
            </a:extLst>
          </p:cNvPr>
          <p:cNvGrpSpPr/>
          <p:nvPr/>
        </p:nvGrpSpPr>
        <p:grpSpPr>
          <a:xfrm rot="2700000">
            <a:off x="-1950819" y="1964110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B51544B3-401D-4ACC-DF7D-716F06F71923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7C2A2030-6670-1BE8-2775-C0F20590FD0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9E24DC96-3583-1257-ACE0-8035FD0BC535}"/>
              </a:ext>
            </a:extLst>
          </p:cNvPr>
          <p:cNvGrpSpPr/>
          <p:nvPr/>
        </p:nvGrpSpPr>
        <p:grpSpPr>
          <a:xfrm>
            <a:off x="7209628" y="5875228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B942E416-9BC0-8916-BEF6-DEAAE829AF1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5C0BF723-D7BC-99F1-8555-18B22328052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9421CB0-B622-9258-36FF-D13C185BCA88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8C39EFAF-0C04-88A9-D3F2-E8EAEE369B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0E17B3EB-E91D-B638-5BF7-22FA75E32CB6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59689BFE-7C74-47B3-4043-E094AB254FC9}"/>
              </a:ext>
            </a:extLst>
          </p:cNvPr>
          <p:cNvGrpSpPr/>
          <p:nvPr/>
        </p:nvGrpSpPr>
        <p:grpSpPr>
          <a:xfrm rot="2700000">
            <a:off x="9148034" y="30551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17E6FBA6-9876-AAC8-B177-5E28B3BE3A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E0241983-C070-965B-B90C-41A0DF9CC49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4" name="Picture 73" descr="A person cutting vegetables on a cutting board">
            <a:extLst>
              <a:ext uri="{FF2B5EF4-FFF2-40B4-BE49-F238E27FC236}">
                <a16:creationId xmlns:a16="http://schemas.microsoft.com/office/drawing/2014/main" id="{9E3166BB-2AC5-B08D-D336-2B1643751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383" y="3434271"/>
            <a:ext cx="1196072" cy="797381"/>
          </a:xfrm>
          <a:prstGeom prst="rect">
            <a:avLst/>
          </a:prstGeom>
        </p:spPr>
      </p:pic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088C59A0-0C77-57DF-94DC-35CAE3366C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820" y="3539848"/>
            <a:ext cx="839518" cy="839518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637C1BB8-0223-8F72-F9E3-37EE3DA5E5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2076" y="6064462"/>
            <a:ext cx="376326" cy="353746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258D9E93-3AA1-4E78-05BE-0B3A4343C2E1}"/>
              </a:ext>
            </a:extLst>
          </p:cNvPr>
          <p:cNvGrpSpPr/>
          <p:nvPr/>
        </p:nvGrpSpPr>
        <p:grpSpPr>
          <a:xfrm>
            <a:off x="5465700" y="568194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C0D4513-AB0C-1469-01EA-D32E23B9C2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46D03AA6-19E5-8302-1E6E-DCABCEE221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C8D10E73-E49A-80A1-FC28-3F7AB2885056}"/>
              </a:ext>
            </a:extLst>
          </p:cNvPr>
          <p:cNvGrpSpPr/>
          <p:nvPr/>
        </p:nvGrpSpPr>
        <p:grpSpPr>
          <a:xfrm>
            <a:off x="6349294" y="3027354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58A7475B-C225-34FE-81C1-C717C4F29E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61461294-B58C-2C7B-4CF2-A2D1577BBCC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A75654EF-45E9-0964-6309-F82516E6BBEF}"/>
              </a:ext>
            </a:extLst>
          </p:cNvPr>
          <p:cNvGrpSpPr/>
          <p:nvPr/>
        </p:nvGrpSpPr>
        <p:grpSpPr>
          <a:xfrm>
            <a:off x="4664775" y="3117298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74A469E9-0070-C634-7761-D13612ECC6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FE48CE75-27BA-CF0B-4C18-34AFCE21296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5537037F-61D3-1421-05D5-1C16F7E9F782}"/>
              </a:ext>
            </a:extLst>
          </p:cNvPr>
          <p:cNvGrpSpPr/>
          <p:nvPr/>
        </p:nvGrpSpPr>
        <p:grpSpPr>
          <a:xfrm>
            <a:off x="4281866" y="5672742"/>
            <a:ext cx="220832" cy="193228"/>
            <a:chOff x="0" y="0"/>
            <a:chExt cx="812800" cy="711200"/>
          </a:xfrm>
        </p:grpSpPr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EF007A35-E538-6E05-E553-41B1793545D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9A6C8315-CE4E-DDB4-E93C-6563692CB18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:a16="http://schemas.microsoft.com/office/drawing/2014/main" id="{953A83E2-5270-4540-2081-A45C331EF54E}"/>
              </a:ext>
            </a:extLst>
          </p:cNvPr>
          <p:cNvGrpSpPr/>
          <p:nvPr/>
        </p:nvGrpSpPr>
        <p:grpSpPr>
          <a:xfrm>
            <a:off x="7599736" y="5276819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D9A7553A-9395-D1DD-93E4-6AC022D10F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128323E8-A628-3F6B-403B-691DF066440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5EDB2694-C13A-D6FE-E884-544F8C1AEA06}"/>
              </a:ext>
            </a:extLst>
          </p:cNvPr>
          <p:cNvGrpSpPr/>
          <p:nvPr/>
        </p:nvGrpSpPr>
        <p:grpSpPr>
          <a:xfrm>
            <a:off x="8720338" y="5265828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3ED93285-8A30-3315-EB2B-F1FD699537E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329CC701-78C8-8F30-4C67-949F395F7D3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2E000B35-75FC-EEFA-0D77-0F571E0CF8B0}"/>
              </a:ext>
            </a:extLst>
          </p:cNvPr>
          <p:cNvGrpSpPr/>
          <p:nvPr/>
        </p:nvGrpSpPr>
        <p:grpSpPr>
          <a:xfrm rot="2700000">
            <a:off x="5089286" y="3100627"/>
            <a:ext cx="293842" cy="293842"/>
            <a:chOff x="0" y="0"/>
            <a:chExt cx="812800" cy="812800"/>
          </a:xfrm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B870C1E6-752A-6A36-4436-C6C1B3DFB6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6C39E664-3C11-D946-694D-C56A7991E6E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AD9591D4-FC1D-DD16-5A05-E1AD5AF2712E}"/>
              </a:ext>
            </a:extLst>
          </p:cNvPr>
          <p:cNvGrpSpPr/>
          <p:nvPr/>
        </p:nvGrpSpPr>
        <p:grpSpPr>
          <a:xfrm rot="2700000">
            <a:off x="6646893" y="3005571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22B0F266-0753-2DC3-A258-9ECDFFB03B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B561EBA8-1763-DB5E-E049-2BDBEB6E58A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7" name="Graphic 56" descr="Document with solid fill">
            <a:extLst>
              <a:ext uri="{FF2B5EF4-FFF2-40B4-BE49-F238E27FC236}">
                <a16:creationId xmlns:a16="http://schemas.microsoft.com/office/drawing/2014/main" id="{8D1D0472-6A15-4B43-175F-59ACE1297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5646" y="3597651"/>
            <a:ext cx="564906" cy="564906"/>
          </a:xfrm>
          <a:prstGeom prst="rect">
            <a:avLst/>
          </a:prstGeom>
        </p:spPr>
      </p:pic>
      <p:pic>
        <p:nvPicPr>
          <p:cNvPr id="58" name="Picture 57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CC84044B-4256-8F90-E96A-F03DBBD5D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5060" y="3426324"/>
            <a:ext cx="1079442" cy="8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9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28541-5D53-3E64-87E5-A8824A08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3B866E-0B15-1215-FA5A-2C6FF1854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26521"/>
              </p:ext>
            </p:extLst>
          </p:nvPr>
        </p:nvGraphicFramePr>
        <p:xfrm>
          <a:off x="2579589" y="674877"/>
          <a:ext cx="8135977" cy="6775187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22nd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23rd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24th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25th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26th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n-lt"/>
                        </a:rPr>
                        <a:t>Have a lovely Christmas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and a Happy New Year.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Please note the CFO Activity Hubs will be back open on the 2</a:t>
                      </a:r>
                      <a:r>
                        <a:rPr lang="en-US" sz="1050" b="1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nd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January 2026.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n-lt"/>
                        </a:rPr>
                        <a:t>Samaritans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116 123 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MoneyHelper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0800 138 7777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NHS 111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u="sng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 from 12pm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5257F566-3287-3E42-AF6E-253767C1DD0C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D2E423-D8B7-B5FC-C554-4FDDDC529D7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9DDFC35-E2F5-595F-D6B4-F57F574203DE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33B754A-CEA5-9233-00B5-5C5C5D6AAA8A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0449BEF-C9CC-C988-DEC1-275403891E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1EF51C8-5F70-78B4-6595-4F2F3758447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86F07F6-DC43-68CA-2B0B-1316A8BC4845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273DB09-F8B6-99D0-94B7-DF827D8BAAD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702F2BC-B2CF-682A-F514-F58F86EB99C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94D529A7-EE7A-AC5C-4248-EE970F3076B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E902D54-2DAA-2F53-10B4-CF41244A02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AA7352D-913C-3B4C-8C3B-E9738889664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66D2D60-D3DB-81C4-948F-5DCAACA3A353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A587E00C-4227-5999-0423-3488C6092F4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AE70DDA1-7059-94D2-A060-EBE4BEC5E31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69091D6D-8462-3CF8-31D0-10AC8D4E9FE2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C9A7086-3D05-DAC2-8850-B22FDB1F2AEC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9DFC894-111F-60B0-B1DB-59725CF5293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5A6FB436-164C-8A86-DF03-1008D84865D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C9D0E9F0-FF78-E132-C13C-EA075681FDFD}"/>
              </a:ext>
            </a:extLst>
          </p:cNvPr>
          <p:cNvGrpSpPr/>
          <p:nvPr/>
        </p:nvGrpSpPr>
        <p:grpSpPr>
          <a:xfrm>
            <a:off x="5461410" y="5603352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28D169A-3553-32C7-4225-CF3D462BE8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7302F688-B00E-0D03-7FD2-DFB91950998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1DE4C07-4904-F947-6820-F77302F32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B4372870-C69F-89A5-E94F-901CFD87B0C5}"/>
              </a:ext>
            </a:extLst>
          </p:cNvPr>
          <p:cNvGrpSpPr/>
          <p:nvPr/>
        </p:nvGrpSpPr>
        <p:grpSpPr>
          <a:xfrm>
            <a:off x="2656474" y="574068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2B67D46-DFBD-5246-75DC-0989D261657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DE6C3EE7-2782-DCDF-06D2-CDBAB92E43E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8" name="TextBox 64">
            <a:extLst>
              <a:ext uri="{FF2B5EF4-FFF2-40B4-BE49-F238E27FC236}">
                <a16:creationId xmlns:a16="http://schemas.microsoft.com/office/drawing/2014/main" id="{39120ED6-0A1C-214D-4F9F-B69C276FE1B2}"/>
              </a:ext>
            </a:extLst>
          </p:cNvPr>
          <p:cNvSpPr txBox="1"/>
          <p:nvPr/>
        </p:nvSpPr>
        <p:spPr>
          <a:xfrm>
            <a:off x="5883013" y="5821112"/>
            <a:ext cx="197414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41253CF-09C4-AF04-CB7B-7E6A2AC702CE}"/>
              </a:ext>
            </a:extLst>
          </p:cNvPr>
          <p:cNvGrpSpPr/>
          <p:nvPr/>
        </p:nvGrpSpPr>
        <p:grpSpPr>
          <a:xfrm>
            <a:off x="4283915" y="2871947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D7963AFA-F323-7820-8488-8B4CAD21F281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591EC7B3-C9AF-1E86-8BDC-FB71DB1B6E27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A32CFD1B-8548-B55E-ADB7-73D6A35305FE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475CE301-C3AB-07FA-C1D5-36B9E351547E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DC6D5954-0242-1223-3F97-90BEBCB8325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46142C50-6B28-9FC2-3A7A-2FB2E7EA0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642" y="2902113"/>
            <a:ext cx="1079442" cy="810084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F08ABF8A-4963-3148-51BF-1D09673FC682}"/>
              </a:ext>
            </a:extLst>
          </p:cNvPr>
          <p:cNvGrpSpPr/>
          <p:nvPr/>
        </p:nvGrpSpPr>
        <p:grpSpPr>
          <a:xfrm>
            <a:off x="5461410" y="259831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39C966BB-ED7E-4D3B-3937-A27B4E297E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A05FC0F7-910D-D0A6-05AD-3D8C830792E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47">
            <a:extLst>
              <a:ext uri="{FF2B5EF4-FFF2-40B4-BE49-F238E27FC236}">
                <a16:creationId xmlns:a16="http://schemas.microsoft.com/office/drawing/2014/main" id="{A5B108FA-9F47-FD51-101A-CFF1CC30D3A3}"/>
              </a:ext>
            </a:extLst>
          </p:cNvPr>
          <p:cNvSpPr/>
          <p:nvPr/>
        </p:nvSpPr>
        <p:spPr>
          <a:xfrm rot="2700000">
            <a:off x="4239585" y="2568605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2C596132-AA6A-34E5-676E-3E195676F670}"/>
              </a:ext>
            </a:extLst>
          </p:cNvPr>
          <p:cNvGrpSpPr/>
          <p:nvPr/>
        </p:nvGrpSpPr>
        <p:grpSpPr>
          <a:xfrm>
            <a:off x="7152808" y="2603074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86103BFD-85EF-9FB2-4EEF-1A55FF0959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EFF353D9-657F-A442-6FB3-1B892809CC0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Freeform 47">
            <a:extLst>
              <a:ext uri="{FF2B5EF4-FFF2-40B4-BE49-F238E27FC236}">
                <a16:creationId xmlns:a16="http://schemas.microsoft.com/office/drawing/2014/main" id="{D1C2621E-A3DA-AC1D-7826-92143C6D0E54}"/>
              </a:ext>
            </a:extLst>
          </p:cNvPr>
          <p:cNvSpPr/>
          <p:nvPr/>
        </p:nvSpPr>
        <p:spPr>
          <a:xfrm rot="2700000">
            <a:off x="5862899" y="257763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0B863ADF-DCF4-C54F-AAC5-494DA187D1FF}"/>
              </a:ext>
            </a:extLst>
          </p:cNvPr>
          <p:cNvGrpSpPr/>
          <p:nvPr/>
        </p:nvGrpSpPr>
        <p:grpSpPr>
          <a:xfrm>
            <a:off x="4276090" y="5617589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ED664FA-B172-ECC1-5530-90A2B6550F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2F235E02-80AD-13EC-F96E-85B1B193AF1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117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840B1-723A-64ED-2704-824B4A2CA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8EEC6E-EBFA-31FC-0222-7FD59625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3848"/>
              </p:ext>
            </p:extLst>
          </p:nvPr>
        </p:nvGraphicFramePr>
        <p:xfrm>
          <a:off x="2609653" y="737023"/>
          <a:ext cx="8080462" cy="6486531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29th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30th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31st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1st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2nd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 rowSpan="4" grid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Communication,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Management,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9692918D-9CF9-42A7-5208-F7F77B9388A1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885420C-EC2C-3C4E-7346-D790D573DBE6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3DBACBE-16D4-0FF0-4F9E-67BDFF18BB93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1EC0D63-91AD-6C77-36E3-E51A52F2F90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6C4806D-F257-EC1A-B010-316619555F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2B9A985-8E5E-8B74-9DB9-9E64EB6AD1E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F1681E6-3E5B-3E90-EFFE-E700DCEDE6A3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EEA99FB-9A05-8FBA-3BD7-ACDE12AA48B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23BF6D0-AB4C-217E-2B5B-E1EEDD2796A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5DAC33A-2EFA-2FF2-D145-3973141F240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97E6B6C-C790-FC37-614B-33C35DA4CE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FB2BD063-3A1A-8D0A-E8EF-CC09287CA3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5A51878D-8C41-D69D-B4BD-E646AC37D59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0684DCFF-0DB3-9219-79D1-8308DE19344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B02C248-DBB1-66BF-9548-88F7FAB7BC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9DC4905F-7A9D-2841-C63A-A749BB964C4D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667127E-40EB-3AEB-F24C-5982E93EFB48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5D67A44-3BB2-9D00-11A4-2E4CB7AB8E0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23727035-D339-71F4-4453-F3704399B3A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9EB5F83B-2F63-A08A-0C3C-20F0CE3E2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38" name="TextBox 64">
            <a:extLst>
              <a:ext uri="{FF2B5EF4-FFF2-40B4-BE49-F238E27FC236}">
                <a16:creationId xmlns:a16="http://schemas.microsoft.com/office/drawing/2014/main" id="{C2F9AD8B-6320-235E-0164-B1EC99904E2F}"/>
              </a:ext>
            </a:extLst>
          </p:cNvPr>
          <p:cNvSpPr txBox="1"/>
          <p:nvPr/>
        </p:nvSpPr>
        <p:spPr>
          <a:xfrm>
            <a:off x="5914867" y="5914882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67396A3-3A93-6B77-625E-5FDAD19C40E5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240771C6-BD76-CC1B-36F8-8C2BB1F2C5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38D8E8E-12E1-A521-9E74-86C7CCB190F9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7D6F49B-0408-9E8B-C3CB-A4AF495E2F0A}"/>
              </a:ext>
            </a:extLst>
          </p:cNvPr>
          <p:cNvGrpSpPr/>
          <p:nvPr/>
        </p:nvGrpSpPr>
        <p:grpSpPr>
          <a:xfrm rot="2700000">
            <a:off x="9108198" y="2782247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A71CA692-D69C-8BCC-1B3D-2E61E5A9EF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7762A920-8633-0182-AF54-7BD0C2AC778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0922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Props1.xml><?xml version="1.0" encoding="utf-8"?>
<ds:datastoreItem xmlns:ds="http://schemas.openxmlformats.org/officeDocument/2006/customXml" ds:itemID="{C7861A69-10A2-4331-AB86-2B65B18B1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purl.org/dc/dcmitype/"/>
    <ds:schemaRef ds:uri="http://purl.org/dc/terms/"/>
    <ds:schemaRef ds:uri="http://schemas.microsoft.com/office/2006/metadata/properties"/>
    <ds:schemaRef ds:uri="39022ca7-da8b-462c-ac53-cf911d2e7c5d"/>
    <ds:schemaRef ds:uri="http://schemas.microsoft.com/office/2006/documentManagement/types"/>
    <ds:schemaRef ds:uri="http://schemas.microsoft.com/sharepoint/v3"/>
    <ds:schemaRef ds:uri="21fe2dc5-e687-4b08-a992-8b5ade4d547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1784</Words>
  <Application>Microsoft Office PowerPoint</Application>
  <PresentationFormat>Custom</PresentationFormat>
  <Paragraphs>412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Aptos</vt:lpstr>
      <vt:lpstr>Arial</vt:lpstr>
      <vt:lpstr>DM Sans Bold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162</cp:revision>
  <cp:lastPrinted>2025-11-17T15:56:33Z</cp:lastPrinted>
  <dcterms:created xsi:type="dcterms:W3CDTF">2006-08-16T00:00:00Z</dcterms:created>
  <dcterms:modified xsi:type="dcterms:W3CDTF">2025-11-21T10:10:35Z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