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75" r:id="rId5"/>
    <p:sldId id="276" r:id="rId6"/>
    <p:sldId id="277" r:id="rId7"/>
    <p:sldId id="278" r:id="rId8"/>
    <p:sldId id="279" r:id="rId9"/>
  </p:sldIdLst>
  <p:sldSz cx="10693400" cy="7556500"/>
  <p:notesSz cx="6797675" cy="9926638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7D690-72C0-4B66-B1BF-B150921B7F02}" v="15" dt="2025-09-24T09:03:40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95" d="100"/>
          <a:sy n="95" d="100"/>
        </p:scale>
        <p:origin x="15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ins, Teigan (Growth Company)" userId="6b977de3-eeb6-4d36-aa47-2111edbf69f3" providerId="ADAL" clId="{136F8D36-6C23-4F42-923F-FAD4B16302D4}"/>
    <pc:docChg chg="undo custSel addSld delSld modSld">
      <pc:chgData name="Higgins, Teigan (Growth Company)" userId="6b977de3-eeb6-4d36-aa47-2111edbf69f3" providerId="ADAL" clId="{136F8D36-6C23-4F42-923F-FAD4B16302D4}" dt="2025-09-24T09:04:21.367" v="720" actId="1076"/>
      <pc:docMkLst>
        <pc:docMk/>
      </pc:docMkLst>
      <pc:sldChg chg="del">
        <pc:chgData name="Higgins, Teigan (Growth Company)" userId="6b977de3-eeb6-4d36-aa47-2111edbf69f3" providerId="ADAL" clId="{136F8D36-6C23-4F42-923F-FAD4B16302D4}" dt="2025-09-24T08:52:13.824" v="422" actId="2696"/>
        <pc:sldMkLst>
          <pc:docMk/>
          <pc:sldMk cId="2749934850" sldId="270"/>
        </pc:sldMkLst>
      </pc:sldChg>
      <pc:sldChg chg="del">
        <pc:chgData name="Higgins, Teigan (Growth Company)" userId="6b977de3-eeb6-4d36-aa47-2111edbf69f3" providerId="ADAL" clId="{136F8D36-6C23-4F42-923F-FAD4B16302D4}" dt="2025-09-24T08:52:19.321" v="424" actId="2696"/>
        <pc:sldMkLst>
          <pc:docMk/>
          <pc:sldMk cId="849228896" sldId="271"/>
        </pc:sldMkLst>
      </pc:sldChg>
      <pc:sldChg chg="del">
        <pc:chgData name="Higgins, Teigan (Growth Company)" userId="6b977de3-eeb6-4d36-aa47-2111edbf69f3" providerId="ADAL" clId="{136F8D36-6C23-4F42-923F-FAD4B16302D4}" dt="2025-09-24T08:52:21.473" v="425" actId="2696"/>
        <pc:sldMkLst>
          <pc:docMk/>
          <pc:sldMk cId="1822641295" sldId="273"/>
        </pc:sldMkLst>
      </pc:sldChg>
      <pc:sldChg chg="del">
        <pc:chgData name="Higgins, Teigan (Growth Company)" userId="6b977de3-eeb6-4d36-aa47-2111edbf69f3" providerId="ADAL" clId="{136F8D36-6C23-4F42-923F-FAD4B16302D4}" dt="2025-09-24T08:52:16.124" v="423" actId="2696"/>
        <pc:sldMkLst>
          <pc:docMk/>
          <pc:sldMk cId="1138725011" sldId="274"/>
        </pc:sldMkLst>
      </pc:sldChg>
      <pc:sldChg chg="delSp modSp mod">
        <pc:chgData name="Higgins, Teigan (Growth Company)" userId="6b977de3-eeb6-4d36-aa47-2111edbf69f3" providerId="ADAL" clId="{136F8D36-6C23-4F42-923F-FAD4B16302D4}" dt="2025-09-24T09:02:19.987" v="685" actId="1076"/>
        <pc:sldMkLst>
          <pc:docMk/>
          <pc:sldMk cId="2096729798" sldId="275"/>
        </pc:sldMkLst>
        <pc:spChg chg="mod topLvl">
          <ac:chgData name="Higgins, Teigan (Growth Company)" userId="6b977de3-eeb6-4d36-aa47-2111edbf69f3" providerId="ADAL" clId="{136F8D36-6C23-4F42-923F-FAD4B16302D4}" dt="2025-09-24T09:02:18.155" v="684" actId="1076"/>
          <ac:spMkLst>
            <pc:docMk/>
            <pc:sldMk cId="2096729798" sldId="275"/>
            <ac:spMk id="22" creationId="{53CD23D1-ED2A-DE62-959E-2F43D54622B7}"/>
          </ac:spMkLst>
        </pc:spChg>
        <pc:spChg chg="del mod topLvl">
          <ac:chgData name="Higgins, Teigan (Growth Company)" userId="6b977de3-eeb6-4d36-aa47-2111edbf69f3" providerId="ADAL" clId="{136F8D36-6C23-4F42-923F-FAD4B16302D4}" dt="2025-09-24T08:50:32.963" v="320" actId="478"/>
          <ac:spMkLst>
            <pc:docMk/>
            <pc:sldMk cId="2096729798" sldId="275"/>
            <ac:spMk id="23" creationId="{1FEF0D82-81DD-7AEE-A680-2246A463A3BE}"/>
          </ac:spMkLst>
        </pc:spChg>
        <pc:spChg chg="mod">
          <ac:chgData name="Higgins, Teigan (Growth Company)" userId="6b977de3-eeb6-4d36-aa47-2111edbf69f3" providerId="ADAL" clId="{136F8D36-6C23-4F42-923F-FAD4B16302D4}" dt="2025-09-24T09:02:16.757" v="683" actId="1076"/>
          <ac:spMkLst>
            <pc:docMk/>
            <pc:sldMk cId="2096729798" sldId="275"/>
            <ac:spMk id="88" creationId="{F1AB1457-700E-B16F-914B-8DB8C87646BB}"/>
          </ac:spMkLst>
        </pc:spChg>
        <pc:grpChg chg="mod">
          <ac:chgData name="Higgins, Teigan (Growth Company)" userId="6b977de3-eeb6-4d36-aa47-2111edbf69f3" providerId="ADAL" clId="{136F8D36-6C23-4F42-923F-FAD4B16302D4}" dt="2025-09-24T08:50:48.793" v="329" actId="1076"/>
          <ac:grpSpMkLst>
            <pc:docMk/>
            <pc:sldMk cId="2096729798" sldId="275"/>
            <ac:grpSpMk id="2" creationId="{63AE6F96-42CD-8A54-5CEE-7682E1AA1C7C}"/>
          </ac:grpSpMkLst>
        </pc:grpChg>
        <pc:grpChg chg="del">
          <ac:chgData name="Higgins, Teigan (Growth Company)" userId="6b977de3-eeb6-4d36-aa47-2111edbf69f3" providerId="ADAL" clId="{136F8D36-6C23-4F42-923F-FAD4B16302D4}" dt="2025-09-24T08:50:39.093" v="323" actId="478"/>
          <ac:grpSpMkLst>
            <pc:docMk/>
            <pc:sldMk cId="2096729798" sldId="275"/>
            <ac:grpSpMk id="6" creationId="{AE527B8D-19E8-FD57-BD37-B4325C66B28A}"/>
          </ac:grpSpMkLst>
        </pc:grpChg>
        <pc:grpChg chg="del mod">
          <ac:chgData name="Higgins, Teigan (Growth Company)" userId="6b977de3-eeb6-4d36-aa47-2111edbf69f3" providerId="ADAL" clId="{136F8D36-6C23-4F42-923F-FAD4B16302D4}" dt="2025-09-24T08:44:41.832" v="63" actId="478"/>
          <ac:grpSpMkLst>
            <pc:docMk/>
            <pc:sldMk cId="2096729798" sldId="275"/>
            <ac:grpSpMk id="11" creationId="{DFBBA17D-39E4-DC1A-EF6E-16449B5A8A42}"/>
          </ac:grpSpMkLst>
        </pc:grpChg>
        <pc:grpChg chg="mod">
          <ac:chgData name="Higgins, Teigan (Growth Company)" userId="6b977de3-eeb6-4d36-aa47-2111edbf69f3" providerId="ADAL" clId="{136F8D36-6C23-4F42-923F-FAD4B16302D4}" dt="2025-09-24T08:50:24.472" v="317" actId="1076"/>
          <ac:grpSpMkLst>
            <pc:docMk/>
            <pc:sldMk cId="2096729798" sldId="275"/>
            <ac:grpSpMk id="15" creationId="{3F06B554-BF72-7BDE-55F3-A81F48DBCB5D}"/>
          </ac:grpSpMkLst>
        </pc:grpChg>
        <pc:grpChg chg="del mod">
          <ac:chgData name="Higgins, Teigan (Growth Company)" userId="6b977de3-eeb6-4d36-aa47-2111edbf69f3" providerId="ADAL" clId="{136F8D36-6C23-4F42-923F-FAD4B16302D4}" dt="2025-09-24T08:50:32.963" v="320" actId="478"/>
          <ac:grpSpMkLst>
            <pc:docMk/>
            <pc:sldMk cId="2096729798" sldId="275"/>
            <ac:grpSpMk id="21" creationId="{BE375FB3-E6F6-C3D9-A2B1-6927DD38FFCB}"/>
          </ac:grpSpMkLst>
        </pc:grpChg>
        <pc:grpChg chg="mod">
          <ac:chgData name="Higgins, Teigan (Growth Company)" userId="6b977de3-eeb6-4d36-aa47-2111edbf69f3" providerId="ADAL" clId="{136F8D36-6C23-4F42-923F-FAD4B16302D4}" dt="2025-09-24T08:50:47.119" v="328" actId="1076"/>
          <ac:grpSpMkLst>
            <pc:docMk/>
            <pc:sldMk cId="2096729798" sldId="275"/>
            <ac:grpSpMk id="24" creationId="{2BEBA72C-C973-39F9-9FB6-148B8ACC6C61}"/>
          </ac:grpSpMkLst>
        </pc:grpChg>
        <pc:grpChg chg="mod">
          <ac:chgData name="Higgins, Teigan (Growth Company)" userId="6b977de3-eeb6-4d36-aa47-2111edbf69f3" providerId="ADAL" clId="{136F8D36-6C23-4F42-923F-FAD4B16302D4}" dt="2025-09-24T08:42:32.812" v="53" actId="1076"/>
          <ac:grpSpMkLst>
            <pc:docMk/>
            <pc:sldMk cId="2096729798" sldId="275"/>
            <ac:grpSpMk id="32" creationId="{F2CD1AE5-1F41-4387-2C09-82EFCACBF88B}"/>
          </ac:grpSpMkLst>
        </pc:grpChg>
        <pc:grpChg chg="mod">
          <ac:chgData name="Higgins, Teigan (Growth Company)" userId="6b977de3-eeb6-4d36-aa47-2111edbf69f3" providerId="ADAL" clId="{136F8D36-6C23-4F42-923F-FAD4B16302D4}" dt="2025-09-24T08:50:45.665" v="327" actId="1076"/>
          <ac:grpSpMkLst>
            <pc:docMk/>
            <pc:sldMk cId="2096729798" sldId="275"/>
            <ac:grpSpMk id="36" creationId="{EAB0C2C9-FDB9-A379-F3AA-E7BBD8C29C5F}"/>
          </ac:grpSpMkLst>
        </pc:grpChg>
        <pc:grpChg chg="del mod">
          <ac:chgData name="Higgins, Teigan (Growth Company)" userId="6b977de3-eeb6-4d36-aa47-2111edbf69f3" providerId="ADAL" clId="{136F8D36-6C23-4F42-923F-FAD4B16302D4}" dt="2025-09-24T08:50:42.222" v="325" actId="478"/>
          <ac:grpSpMkLst>
            <pc:docMk/>
            <pc:sldMk cId="2096729798" sldId="275"/>
            <ac:grpSpMk id="43" creationId="{D9A10EA4-E5F4-3638-2291-6F219D45D4F1}"/>
          </ac:grpSpMkLst>
        </pc:grpChg>
        <pc:grpChg chg="mod">
          <ac:chgData name="Higgins, Teigan (Growth Company)" userId="6b977de3-eeb6-4d36-aa47-2111edbf69f3" providerId="ADAL" clId="{136F8D36-6C23-4F42-923F-FAD4B16302D4}" dt="2025-09-24T09:02:19.987" v="685" actId="1076"/>
          <ac:grpSpMkLst>
            <pc:docMk/>
            <pc:sldMk cId="2096729798" sldId="275"/>
            <ac:grpSpMk id="58" creationId="{04909865-7978-3236-39BD-AF8EE6279179}"/>
          </ac:grpSpMkLst>
        </pc:grpChg>
        <pc:grpChg chg="mod">
          <ac:chgData name="Higgins, Teigan (Growth Company)" userId="6b977de3-eeb6-4d36-aa47-2111edbf69f3" providerId="ADAL" clId="{136F8D36-6C23-4F42-923F-FAD4B16302D4}" dt="2025-09-24T09:02:15.346" v="682" actId="1076"/>
          <ac:grpSpMkLst>
            <pc:docMk/>
            <pc:sldMk cId="2096729798" sldId="275"/>
            <ac:grpSpMk id="100" creationId="{B3BE76CE-B85C-31A2-E5B9-20E3914C4F4B}"/>
          </ac:grpSpMkLst>
        </pc:grpChg>
        <pc:graphicFrameChg chg="mod modGraphic">
          <ac:chgData name="Higgins, Teigan (Growth Company)" userId="6b977de3-eeb6-4d36-aa47-2111edbf69f3" providerId="ADAL" clId="{136F8D36-6C23-4F42-923F-FAD4B16302D4}" dt="2025-09-24T09:02:10.334" v="681" actId="1076"/>
          <ac:graphicFrameMkLst>
            <pc:docMk/>
            <pc:sldMk cId="2096729798" sldId="275"/>
            <ac:graphicFrameMk id="13" creationId="{9CA65223-3F06-6362-CA44-3A80EB89DEE3}"/>
          </ac:graphicFrameMkLst>
        </pc:graphicFrameChg>
        <pc:picChg chg="mod">
          <ac:chgData name="Higgins, Teigan (Growth Company)" userId="6b977de3-eeb6-4d36-aa47-2111edbf69f3" providerId="ADAL" clId="{136F8D36-6C23-4F42-923F-FAD4B16302D4}" dt="2025-09-24T08:51:57.613" v="419" actId="1076"/>
          <ac:picMkLst>
            <pc:docMk/>
            <pc:sldMk cId="2096729798" sldId="275"/>
            <ac:picMk id="37" creationId="{D25E612B-458A-07BB-E948-D6365E02569F}"/>
          </ac:picMkLst>
        </pc:picChg>
        <pc:picChg chg="mod">
          <ac:chgData name="Higgins, Teigan (Growth Company)" userId="6b977de3-eeb6-4d36-aa47-2111edbf69f3" providerId="ADAL" clId="{136F8D36-6C23-4F42-923F-FAD4B16302D4}" dt="2025-09-24T08:50:22.276" v="316" actId="1076"/>
          <ac:picMkLst>
            <pc:docMk/>
            <pc:sldMk cId="2096729798" sldId="275"/>
            <ac:picMk id="51" creationId="{5D2EAD81-87BE-1B6F-CDDB-DEEDE4DE6BC5}"/>
          </ac:picMkLst>
        </pc:picChg>
        <pc:picChg chg="del">
          <ac:chgData name="Higgins, Teigan (Growth Company)" userId="6b977de3-eeb6-4d36-aa47-2111edbf69f3" providerId="ADAL" clId="{136F8D36-6C23-4F42-923F-FAD4B16302D4}" dt="2025-09-24T08:42:49.006" v="56" actId="478"/>
          <ac:picMkLst>
            <pc:docMk/>
            <pc:sldMk cId="2096729798" sldId="275"/>
            <ac:picMk id="68" creationId="{77C867E9-902A-74BB-F6D1-1E824816C262}"/>
          </ac:picMkLst>
        </pc:picChg>
        <pc:picChg chg="mod">
          <ac:chgData name="Higgins, Teigan (Growth Company)" userId="6b977de3-eeb6-4d36-aa47-2111edbf69f3" providerId="ADAL" clId="{136F8D36-6C23-4F42-923F-FAD4B16302D4}" dt="2025-09-24T08:52:04.575" v="421" actId="1076"/>
          <ac:picMkLst>
            <pc:docMk/>
            <pc:sldMk cId="2096729798" sldId="275"/>
            <ac:picMk id="73" creationId="{A09BF602-7858-DC27-7437-38288DA49AD1}"/>
          </ac:picMkLst>
        </pc:picChg>
        <pc:picChg chg="del">
          <ac:chgData name="Higgins, Teigan (Growth Company)" userId="6b977de3-eeb6-4d36-aa47-2111edbf69f3" providerId="ADAL" clId="{136F8D36-6C23-4F42-923F-FAD4B16302D4}" dt="2025-09-24T08:42:57.675" v="57" actId="478"/>
          <ac:picMkLst>
            <pc:docMk/>
            <pc:sldMk cId="2096729798" sldId="275"/>
            <ac:picMk id="74" creationId="{87CBEB74-C376-B009-ED28-22C5588B42C4}"/>
          </ac:picMkLst>
        </pc:picChg>
        <pc:picChg chg="mod">
          <ac:chgData name="Higgins, Teigan (Growth Company)" userId="6b977de3-eeb6-4d36-aa47-2111edbf69f3" providerId="ADAL" clId="{136F8D36-6C23-4F42-923F-FAD4B16302D4}" dt="2025-09-24T08:51:27.585" v="354" actId="1076"/>
          <ac:picMkLst>
            <pc:docMk/>
            <pc:sldMk cId="2096729798" sldId="275"/>
            <ac:picMk id="76" creationId="{B31684D5-96D6-9A21-8ED0-8482E548E118}"/>
          </ac:picMkLst>
        </pc:picChg>
        <pc:picChg chg="mod">
          <ac:chgData name="Higgins, Teigan (Growth Company)" userId="6b977de3-eeb6-4d36-aa47-2111edbf69f3" providerId="ADAL" clId="{136F8D36-6C23-4F42-923F-FAD4B16302D4}" dt="2025-09-24T08:51:54.432" v="418" actId="1076"/>
          <ac:picMkLst>
            <pc:docMk/>
            <pc:sldMk cId="2096729798" sldId="275"/>
            <ac:picMk id="78" creationId="{D56D2A33-F9F8-D36B-F807-13A6CE68AD7C}"/>
          </ac:picMkLst>
        </pc:picChg>
        <pc:picChg chg="mod">
          <ac:chgData name="Higgins, Teigan (Growth Company)" userId="6b977de3-eeb6-4d36-aa47-2111edbf69f3" providerId="ADAL" clId="{136F8D36-6C23-4F42-923F-FAD4B16302D4}" dt="2025-09-24T08:42:26.998" v="51" actId="1076"/>
          <ac:picMkLst>
            <pc:docMk/>
            <pc:sldMk cId="2096729798" sldId="275"/>
            <ac:picMk id="80" creationId="{6BEA5DB7-2E2B-4190-5CDD-9AAA4A6E117F}"/>
          </ac:picMkLst>
        </pc:picChg>
      </pc:sldChg>
      <pc:sldChg chg="addSp delSp modSp add mod">
        <pc:chgData name="Higgins, Teigan (Growth Company)" userId="6b977de3-eeb6-4d36-aa47-2111edbf69f3" providerId="ADAL" clId="{136F8D36-6C23-4F42-923F-FAD4B16302D4}" dt="2025-09-24T08:48:33.668" v="271" actId="1076"/>
        <pc:sldMkLst>
          <pc:docMk/>
          <pc:sldMk cId="147642725" sldId="276"/>
        </pc:sldMkLst>
        <pc:spChg chg="mod">
          <ac:chgData name="Higgins, Teigan (Growth Company)" userId="6b977de3-eeb6-4d36-aa47-2111edbf69f3" providerId="ADAL" clId="{136F8D36-6C23-4F42-923F-FAD4B16302D4}" dt="2025-09-24T08:48:30.714" v="270"/>
          <ac:spMkLst>
            <pc:docMk/>
            <pc:sldMk cId="147642725" sldId="276"/>
            <ac:spMk id="12" creationId="{3DF54696-9481-7955-9C55-528827446984}"/>
          </ac:spMkLst>
        </pc:spChg>
        <pc:spChg chg="mod">
          <ac:chgData name="Higgins, Teigan (Growth Company)" userId="6b977de3-eeb6-4d36-aa47-2111edbf69f3" providerId="ADAL" clId="{136F8D36-6C23-4F42-923F-FAD4B16302D4}" dt="2025-09-24T08:48:30.714" v="270"/>
          <ac:spMkLst>
            <pc:docMk/>
            <pc:sldMk cId="147642725" sldId="276"/>
            <ac:spMk id="14" creationId="{67C31863-D61C-C929-B1AB-536817FC1943}"/>
          </ac:spMkLst>
        </pc:spChg>
        <pc:grpChg chg="add mod">
          <ac:chgData name="Higgins, Teigan (Growth Company)" userId="6b977de3-eeb6-4d36-aa47-2111edbf69f3" providerId="ADAL" clId="{136F8D36-6C23-4F42-923F-FAD4B16302D4}" dt="2025-09-24T08:48:33.668" v="271" actId="1076"/>
          <ac:grpSpMkLst>
            <pc:docMk/>
            <pc:sldMk cId="147642725" sldId="276"/>
            <ac:grpSpMk id="11" creationId="{D4C057AD-647A-615E-F281-A76D4CF2FAFF}"/>
          </ac:grpSpMkLst>
        </pc:grpChg>
        <pc:grpChg chg="del">
          <ac:chgData name="Higgins, Teigan (Growth Company)" userId="6b977de3-eeb6-4d36-aa47-2111edbf69f3" providerId="ADAL" clId="{136F8D36-6C23-4F42-923F-FAD4B16302D4}" dt="2025-09-24T08:48:20.875" v="268" actId="478"/>
          <ac:grpSpMkLst>
            <pc:docMk/>
            <pc:sldMk cId="147642725" sldId="276"/>
            <ac:grpSpMk id="15" creationId="{89D7BB8A-6E3A-E139-5899-B1AD10372EF5}"/>
          </ac:grpSpMkLst>
        </pc:grpChg>
        <pc:grpChg chg="mod">
          <ac:chgData name="Higgins, Teigan (Growth Company)" userId="6b977de3-eeb6-4d36-aa47-2111edbf69f3" providerId="ADAL" clId="{136F8D36-6C23-4F42-923F-FAD4B16302D4}" dt="2025-09-24T08:48:25.310" v="269" actId="1076"/>
          <ac:grpSpMkLst>
            <pc:docMk/>
            <pc:sldMk cId="147642725" sldId="276"/>
            <ac:grpSpMk id="18" creationId="{19ED2DD8-2AEC-8847-DA26-166793110BF9}"/>
          </ac:grpSpMkLst>
        </pc:grpChg>
        <pc:grpChg chg="del">
          <ac:chgData name="Higgins, Teigan (Growth Company)" userId="6b977de3-eeb6-4d36-aa47-2111edbf69f3" providerId="ADAL" clId="{136F8D36-6C23-4F42-923F-FAD4B16302D4}" dt="2025-09-24T08:48:14.247" v="264" actId="478"/>
          <ac:grpSpMkLst>
            <pc:docMk/>
            <pc:sldMk cId="147642725" sldId="276"/>
            <ac:grpSpMk id="43" creationId="{C32D634A-14C4-7967-9A4F-5EDC30663B31}"/>
          </ac:grpSpMkLst>
        </pc:grpChg>
        <pc:grpChg chg="del">
          <ac:chgData name="Higgins, Teigan (Growth Company)" userId="6b977de3-eeb6-4d36-aa47-2111edbf69f3" providerId="ADAL" clId="{136F8D36-6C23-4F42-923F-FAD4B16302D4}" dt="2025-09-24T08:46:50.460" v="225" actId="478"/>
          <ac:grpSpMkLst>
            <pc:docMk/>
            <pc:sldMk cId="147642725" sldId="276"/>
            <ac:grpSpMk id="100" creationId="{9FCCB6A0-E1DE-86A6-25B9-6B4BFDC7694F}"/>
          </ac:grpSpMkLst>
        </pc:grpChg>
        <pc:graphicFrameChg chg="mod modGraphic">
          <ac:chgData name="Higgins, Teigan (Growth Company)" userId="6b977de3-eeb6-4d36-aa47-2111edbf69f3" providerId="ADAL" clId="{136F8D36-6C23-4F42-923F-FAD4B16302D4}" dt="2025-09-24T08:48:05.823" v="260" actId="14734"/>
          <ac:graphicFrameMkLst>
            <pc:docMk/>
            <pc:sldMk cId="147642725" sldId="276"/>
            <ac:graphicFrameMk id="13" creationId="{56570F1E-E72F-E170-93AB-0D95F2437199}"/>
          </ac:graphicFrameMkLst>
        </pc:graphicFrameChg>
        <pc:picChg chg="mod">
          <ac:chgData name="Higgins, Teigan (Growth Company)" userId="6b977de3-eeb6-4d36-aa47-2111edbf69f3" providerId="ADAL" clId="{136F8D36-6C23-4F42-923F-FAD4B16302D4}" dt="2025-09-24T08:48:08.647" v="261" actId="1076"/>
          <ac:picMkLst>
            <pc:docMk/>
            <pc:sldMk cId="147642725" sldId="276"/>
            <ac:picMk id="37" creationId="{185134FF-FE56-DA58-3165-DD5BE83522BD}"/>
          </ac:picMkLst>
        </pc:picChg>
        <pc:picChg chg="mod">
          <ac:chgData name="Higgins, Teigan (Growth Company)" userId="6b977de3-eeb6-4d36-aa47-2111edbf69f3" providerId="ADAL" clId="{136F8D36-6C23-4F42-923F-FAD4B16302D4}" dt="2025-09-24T08:48:12.684" v="263" actId="1076"/>
          <ac:picMkLst>
            <pc:docMk/>
            <pc:sldMk cId="147642725" sldId="276"/>
            <ac:picMk id="44" creationId="{5A61A3BD-0134-A571-F2ED-C4BCF1070DBF}"/>
          </ac:picMkLst>
        </pc:picChg>
        <pc:picChg chg="mod">
          <ac:chgData name="Higgins, Teigan (Growth Company)" userId="6b977de3-eeb6-4d36-aa47-2111edbf69f3" providerId="ADAL" clId="{136F8D36-6C23-4F42-923F-FAD4B16302D4}" dt="2025-09-24T08:48:18.643" v="267" actId="14100"/>
          <ac:picMkLst>
            <pc:docMk/>
            <pc:sldMk cId="147642725" sldId="276"/>
            <ac:picMk id="51" creationId="{6CB7A253-5E5C-F1AF-5F9E-438638C93772}"/>
          </ac:picMkLst>
        </pc:picChg>
        <pc:picChg chg="mod">
          <ac:chgData name="Higgins, Teigan (Growth Company)" userId="6b977de3-eeb6-4d36-aa47-2111edbf69f3" providerId="ADAL" clId="{136F8D36-6C23-4F42-923F-FAD4B16302D4}" dt="2025-09-24T08:46:58.872" v="231" actId="1076"/>
          <ac:picMkLst>
            <pc:docMk/>
            <pc:sldMk cId="147642725" sldId="276"/>
            <ac:picMk id="73" creationId="{195C6A29-E479-202A-B7D3-540D1F3CF524}"/>
          </ac:picMkLst>
        </pc:picChg>
        <pc:picChg chg="mod">
          <ac:chgData name="Higgins, Teigan (Growth Company)" userId="6b977de3-eeb6-4d36-aa47-2111edbf69f3" providerId="ADAL" clId="{136F8D36-6C23-4F42-923F-FAD4B16302D4}" dt="2025-09-24T08:48:11.120" v="262" actId="1076"/>
          <ac:picMkLst>
            <pc:docMk/>
            <pc:sldMk cId="147642725" sldId="276"/>
            <ac:picMk id="78" creationId="{B6E7DEF2-CED9-38DD-B4AB-186E68DE7621}"/>
          </ac:picMkLst>
        </pc:picChg>
      </pc:sldChg>
      <pc:sldChg chg="modSp add mod">
        <pc:chgData name="Higgins, Teigan (Growth Company)" userId="6b977de3-eeb6-4d36-aa47-2111edbf69f3" providerId="ADAL" clId="{136F8D36-6C23-4F42-923F-FAD4B16302D4}" dt="2025-09-24T09:03:25.966" v="693" actId="20577"/>
        <pc:sldMkLst>
          <pc:docMk/>
          <pc:sldMk cId="901876703" sldId="277"/>
        </pc:sldMkLst>
        <pc:graphicFrameChg chg="mod modGraphic">
          <ac:chgData name="Higgins, Teigan (Growth Company)" userId="6b977de3-eeb6-4d36-aa47-2111edbf69f3" providerId="ADAL" clId="{136F8D36-6C23-4F42-923F-FAD4B16302D4}" dt="2025-09-24T09:03:25.966" v="693" actId="20577"/>
          <ac:graphicFrameMkLst>
            <pc:docMk/>
            <pc:sldMk cId="901876703" sldId="277"/>
            <ac:graphicFrameMk id="13" creationId="{E59F8DB2-D4E5-A338-29D9-2377687A77C1}"/>
          </ac:graphicFrameMkLst>
        </pc:graphicFrameChg>
      </pc:sldChg>
      <pc:sldChg chg="modSp add mod">
        <pc:chgData name="Higgins, Teigan (Growth Company)" userId="6b977de3-eeb6-4d36-aa47-2111edbf69f3" providerId="ADAL" clId="{136F8D36-6C23-4F42-923F-FAD4B16302D4}" dt="2025-09-24T08:53:52.619" v="565" actId="5793"/>
        <pc:sldMkLst>
          <pc:docMk/>
          <pc:sldMk cId="1077643066" sldId="278"/>
        </pc:sldMkLst>
        <pc:graphicFrameChg chg="modGraphic">
          <ac:chgData name="Higgins, Teigan (Growth Company)" userId="6b977de3-eeb6-4d36-aa47-2111edbf69f3" providerId="ADAL" clId="{136F8D36-6C23-4F42-923F-FAD4B16302D4}" dt="2025-09-24T08:53:52.619" v="565" actId="5793"/>
          <ac:graphicFrameMkLst>
            <pc:docMk/>
            <pc:sldMk cId="1077643066" sldId="278"/>
            <ac:graphicFrameMk id="13" creationId="{376CC7EA-E662-E649-08EB-901DE1EC762A}"/>
          </ac:graphicFrameMkLst>
        </pc:graphicFrameChg>
      </pc:sldChg>
      <pc:sldChg chg="modSp add mod">
        <pc:chgData name="Higgins, Teigan (Growth Company)" userId="6b977de3-eeb6-4d36-aa47-2111edbf69f3" providerId="ADAL" clId="{136F8D36-6C23-4F42-923F-FAD4B16302D4}" dt="2025-09-24T09:04:21.367" v="720" actId="1076"/>
        <pc:sldMkLst>
          <pc:docMk/>
          <pc:sldMk cId="2049270430" sldId="279"/>
        </pc:sldMkLst>
        <pc:grpChg chg="mod">
          <ac:chgData name="Higgins, Teigan (Growth Company)" userId="6b977de3-eeb6-4d36-aa47-2111edbf69f3" providerId="ADAL" clId="{136F8D36-6C23-4F42-923F-FAD4B16302D4}" dt="2025-09-24T09:04:18.023" v="718" actId="1076"/>
          <ac:grpSpMkLst>
            <pc:docMk/>
            <pc:sldMk cId="2049270430" sldId="279"/>
            <ac:grpSpMk id="2" creationId="{52ACDA55-23A4-B973-8A25-F893835614F2}"/>
          </ac:grpSpMkLst>
        </pc:grpChg>
        <pc:grpChg chg="mod">
          <ac:chgData name="Higgins, Teigan (Growth Company)" userId="6b977de3-eeb6-4d36-aa47-2111edbf69f3" providerId="ADAL" clId="{136F8D36-6C23-4F42-923F-FAD4B16302D4}" dt="2025-09-24T09:04:12.705" v="715" actId="1076"/>
          <ac:grpSpMkLst>
            <pc:docMk/>
            <pc:sldMk cId="2049270430" sldId="279"/>
            <ac:grpSpMk id="18" creationId="{5347FD37-493A-205B-ECEC-6BAB0A537A9F}"/>
          </ac:grpSpMkLst>
        </pc:grpChg>
        <pc:grpChg chg="mod">
          <ac:chgData name="Higgins, Teigan (Growth Company)" userId="6b977de3-eeb6-4d36-aa47-2111edbf69f3" providerId="ADAL" clId="{136F8D36-6C23-4F42-923F-FAD4B16302D4}" dt="2025-09-24T09:03:42.619" v="700" actId="1076"/>
          <ac:grpSpMkLst>
            <pc:docMk/>
            <pc:sldMk cId="2049270430" sldId="279"/>
            <ac:grpSpMk id="24" creationId="{ACFAA4AF-15E0-118A-A2A1-7EABC7190D51}"/>
          </ac:grpSpMkLst>
        </pc:grpChg>
        <pc:grpChg chg="mod">
          <ac:chgData name="Higgins, Teigan (Growth Company)" userId="6b977de3-eeb6-4d36-aa47-2111edbf69f3" providerId="ADAL" clId="{136F8D36-6C23-4F42-923F-FAD4B16302D4}" dt="2025-09-24T09:04:16.950" v="717" actId="1076"/>
          <ac:grpSpMkLst>
            <pc:docMk/>
            <pc:sldMk cId="2049270430" sldId="279"/>
            <ac:grpSpMk id="32" creationId="{0B1FAEAD-2D7A-7EF2-BA0E-6459C8CE35D9}"/>
          </ac:grpSpMkLst>
        </pc:grpChg>
        <pc:grpChg chg="mod">
          <ac:chgData name="Higgins, Teigan (Growth Company)" userId="6b977de3-eeb6-4d36-aa47-2111edbf69f3" providerId="ADAL" clId="{136F8D36-6C23-4F42-923F-FAD4B16302D4}" dt="2025-09-24T09:04:19.474" v="719" actId="1076"/>
          <ac:grpSpMkLst>
            <pc:docMk/>
            <pc:sldMk cId="2049270430" sldId="279"/>
            <ac:grpSpMk id="36" creationId="{215306FE-9536-4272-2D45-FFEB49FD9AB0}"/>
          </ac:grpSpMkLst>
        </pc:grpChg>
        <pc:grpChg chg="mod">
          <ac:chgData name="Higgins, Teigan (Growth Company)" userId="6b977de3-eeb6-4d36-aa47-2111edbf69f3" providerId="ADAL" clId="{136F8D36-6C23-4F42-923F-FAD4B16302D4}" dt="2025-09-24T09:04:21.367" v="720" actId="1076"/>
          <ac:grpSpMkLst>
            <pc:docMk/>
            <pc:sldMk cId="2049270430" sldId="279"/>
            <ac:grpSpMk id="58" creationId="{7E675853-2F4D-301B-240A-BFA28A5B3E2A}"/>
          </ac:grpSpMkLst>
        </pc:grpChg>
        <pc:grpChg chg="mod">
          <ac:chgData name="Higgins, Teigan (Growth Company)" userId="6b977de3-eeb6-4d36-aa47-2111edbf69f3" providerId="ADAL" clId="{136F8D36-6C23-4F42-923F-FAD4B16302D4}" dt="2025-09-24T09:04:14.254" v="716" actId="1076"/>
          <ac:grpSpMkLst>
            <pc:docMk/>
            <pc:sldMk cId="2049270430" sldId="279"/>
            <ac:grpSpMk id="97" creationId="{7C2C4643-B803-EE18-F21B-F10C90C84BEE}"/>
          </ac:grpSpMkLst>
        </pc:grpChg>
        <pc:graphicFrameChg chg="mod modGraphic">
          <ac:chgData name="Higgins, Teigan (Growth Company)" userId="6b977de3-eeb6-4d36-aa47-2111edbf69f3" providerId="ADAL" clId="{136F8D36-6C23-4F42-923F-FAD4B16302D4}" dt="2025-09-24T09:03:56.095" v="708" actId="14100"/>
          <ac:graphicFrameMkLst>
            <pc:docMk/>
            <pc:sldMk cId="2049270430" sldId="279"/>
            <ac:graphicFrameMk id="13" creationId="{AF9D89D1-6311-715A-6330-3561558B8D75}"/>
          </ac:graphicFrameMkLst>
        </pc:graphicFrameChg>
        <pc:picChg chg="mod">
          <ac:chgData name="Higgins, Teigan (Growth Company)" userId="6b977de3-eeb6-4d36-aa47-2111edbf69f3" providerId="ADAL" clId="{136F8D36-6C23-4F42-923F-FAD4B16302D4}" dt="2025-09-24T09:04:09.134" v="713" actId="1076"/>
          <ac:picMkLst>
            <pc:docMk/>
            <pc:sldMk cId="2049270430" sldId="279"/>
            <ac:picMk id="37" creationId="{3ABE6DD2-A012-ACB5-2F55-50BD9B3A6F14}"/>
          </ac:picMkLst>
        </pc:picChg>
        <pc:picChg chg="mod">
          <ac:chgData name="Higgins, Teigan (Growth Company)" userId="6b977de3-eeb6-4d36-aa47-2111edbf69f3" providerId="ADAL" clId="{136F8D36-6C23-4F42-923F-FAD4B16302D4}" dt="2025-09-24T09:03:59.302" v="710" actId="1076"/>
          <ac:picMkLst>
            <pc:docMk/>
            <pc:sldMk cId="2049270430" sldId="279"/>
            <ac:picMk id="44" creationId="{5A22A43F-4A15-4481-710B-BA09ABB86DC1}"/>
          </ac:picMkLst>
        </pc:picChg>
        <pc:picChg chg="mod">
          <ac:chgData name="Higgins, Teigan (Growth Company)" userId="6b977de3-eeb6-4d36-aa47-2111edbf69f3" providerId="ADAL" clId="{136F8D36-6C23-4F42-923F-FAD4B16302D4}" dt="2025-09-24T09:04:07.220" v="712" actId="1076"/>
          <ac:picMkLst>
            <pc:docMk/>
            <pc:sldMk cId="2049270430" sldId="279"/>
            <ac:picMk id="76" creationId="{A7291E89-3042-B32D-A170-49C83B1C0081}"/>
          </ac:picMkLst>
        </pc:picChg>
        <pc:picChg chg="mod">
          <ac:chgData name="Higgins, Teigan (Growth Company)" userId="6b977de3-eeb6-4d36-aa47-2111edbf69f3" providerId="ADAL" clId="{136F8D36-6C23-4F42-923F-FAD4B16302D4}" dt="2025-09-24T09:04:06.299" v="711" actId="1076"/>
          <ac:picMkLst>
            <pc:docMk/>
            <pc:sldMk cId="2049270430" sldId="279"/>
            <ac:picMk id="78" creationId="{0A1AEDB9-73EB-3828-7871-14C054717E2E}"/>
          </ac:picMkLst>
        </pc:picChg>
        <pc:picChg chg="mod">
          <ac:chgData name="Higgins, Teigan (Growth Company)" userId="6b977de3-eeb6-4d36-aa47-2111edbf69f3" providerId="ADAL" clId="{136F8D36-6C23-4F42-923F-FAD4B16302D4}" dt="2025-09-24T09:04:11.464" v="714" actId="1076"/>
          <ac:picMkLst>
            <pc:docMk/>
            <pc:sldMk cId="2049270430" sldId="279"/>
            <ac:picMk id="80" creationId="{A172B558-6B89-B1BD-DE63-2396881313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530A-40F9-4949-BE82-70E9583A619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4A7-684C-43D8-9EA9-991A752B5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EACA4-A1EC-C70D-50D5-31EAC38BD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001D7A-AD2B-1E0C-5A61-ECDDA6084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E65FB-CF1D-E9AD-DBFF-F35A4E41C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1F06B-FE1A-DC84-6DD4-9CED17F93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04A7-684C-43D8-9EA9-991A752B58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89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63AB8-1418-04B4-7537-1E9C49442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8A1BE0-B18C-C672-4897-CD1D544B1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37B98-E93F-AB8F-52E5-94BCDA5F6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8B293-0E4D-6053-0FE0-B600E1830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04A7-684C-43D8-9EA9-991A752B58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1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8E15-22EA-C782-AC89-E3DABEC29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C0DC5-4A73-E6AB-CB38-4BBE38734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8EEDF-6430-413A-2896-8C51079A1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5B465-934A-0EA9-1F05-07B116E6A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04A7-684C-43D8-9EA9-991A752B58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6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40BC0-FA72-D35C-5913-E17664D03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CC9F1-7093-C47E-B04E-A7C0D4545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26A88-88C3-89A3-6AF6-C95E8F69F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BE0BC-C397-4103-5AD5-60957AE8E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04A7-684C-43D8-9EA9-991A752B58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62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D7945-2355-DC49-F4E7-40B546B7F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872D76-364B-3AE1-96B0-A6968FFFB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4598CC-F7A7-DCFE-685B-32DDC8986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00AE8-D29C-21F6-FCA8-82F313A4C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04A7-684C-43D8-9EA9-991A752B58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14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.svg"/><Relationship Id="rId5" Type="http://schemas.openxmlformats.org/officeDocument/2006/relationships/image" Target="../media/image19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.svg"/><Relationship Id="rId5" Type="http://schemas.openxmlformats.org/officeDocument/2006/relationships/image" Target="../media/image19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.svg"/><Relationship Id="rId5" Type="http://schemas.openxmlformats.org/officeDocument/2006/relationships/image" Target="../media/image19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.svg"/><Relationship Id="rId5" Type="http://schemas.openxmlformats.org/officeDocument/2006/relationships/image" Target="../media/image19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44732-0C83-95E9-3E10-55D93D581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5C8FAAA-184A-8059-3AED-646E51318D88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10774D3-0213-3A06-72A2-F80EE80CB082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36CD7DA6-F97B-1237-FD1A-9F2DE3F5AA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2600F9CD-780E-8AE0-1A3A-E43853431A1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F9713F7-A540-EE21-8625-B637C655716C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F7167AFD-DCCF-4D2D-D567-0C45446CD54B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C294284B-32F0-B31D-F762-52BB1CD2D734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B374B886-0FD8-0246-2A4C-914F30C1D0D7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A42F091-7405-B8F3-4983-893F9B8CBB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22E0989C-EA52-EABF-45A6-AB93CD16FA7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188BFB71-FCFF-A896-C323-B208177C1ECE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11A070F2-60C8-85D2-8B21-6DCAD58B754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24619A3F-79D7-4079-9910-C5BE7735A60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F33C87FD-9CAB-FF21-33DE-7CAE5AD66A2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4D5F44CA-4271-C2C4-D115-5C4A9925A89A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FF76E72-0DE0-924B-59E3-4D538FBB14A4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DDB1EA0E-6242-392A-9BA4-E67FEDFB0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FCF3CC18-8E20-74FC-5D46-425C78A87A67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9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CFO Evolution – </a:t>
            </a:r>
            <a:r>
              <a:rPr lang="en-US" sz="2800" u="sng" dirty="0">
                <a:solidFill>
                  <a:srgbClr val="000000"/>
                </a:solidFill>
                <a:latin typeface="DM Sans Bold"/>
              </a:rPr>
              <a:t>October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0814F4B4-C3E6-E2F9-907A-3AACC7B00C68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CFO Activity Hub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Unit 25/27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7 Queens Crescent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DN1 3JN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If you ever need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cuppa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or a chat, pop in and speak to your support worker.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Reception contact number: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07502299992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9:30am – 16:00pm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Monday – Friday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9CA65223-3F06-6362-CA44-3A80EB89D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26750"/>
              </p:ext>
            </p:extLst>
          </p:nvPr>
        </p:nvGraphicFramePr>
        <p:xfrm>
          <a:off x="2569559" y="659542"/>
          <a:ext cx="8123841" cy="6984710"/>
        </p:xfrm>
        <a:graphic>
          <a:graphicData uri="http://schemas.openxmlformats.org/drawingml/2006/table">
            <a:tbl>
              <a:tblPr/>
              <a:tblGrid>
                <a:gridCol w="1432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481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30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 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b="1" dirty="0">
                          <a:latin typeface="DM Sans" pitchFamily="2" charset="0"/>
                        </a:rPr>
                        <a:t>Oct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Oct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Oct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8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CBT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14:00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Cooking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10:30 – 12:30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CBT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10:00 -14:00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Enrolment Session and Meet the Team for Prison releases Through the Gate inductions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13:00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Health, Wellbeing and Fitness with Liam Ravenhill!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10:30 -12:30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Job search profile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Breakfast and </a:t>
                      </a:r>
                      <a:r>
                        <a:rPr lang="en-GB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13:00 -15:00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7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for improving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communication/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Management/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Job search profile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1pm – 3pm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13:00 – 15:00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13.00-15.00</a:t>
                      </a:r>
                      <a:endParaRPr lang="en-GB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</a:tbl>
          </a:graphicData>
        </a:graphic>
      </p:graphicFrame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D25E612B-458A-07BB-E948-D6365E0256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00" b="9934"/>
          <a:stretch/>
        </p:blipFill>
        <p:spPr>
          <a:xfrm>
            <a:off x="2980312" y="6831188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7E43BD63-EAB0-5327-3986-A05B61EB1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609" y="6561100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F1AB1457-700E-B16F-914B-8DB8C87646BB}"/>
              </a:ext>
            </a:extLst>
          </p:cNvPr>
          <p:cNvSpPr/>
          <p:nvPr/>
        </p:nvSpPr>
        <p:spPr>
          <a:xfrm>
            <a:off x="6266991" y="4385663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21777196-2AB8-FB19-B36E-575FF82EF1D8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0E695F96-F458-88AC-69F6-025DFD1D1C5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417FCE87-0816-509D-C4F7-E8370BA2EDA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3B2DD35F-930C-E803-0759-F43D3FD9816F}"/>
              </a:ext>
            </a:extLst>
          </p:cNvPr>
          <p:cNvGrpSpPr/>
          <p:nvPr/>
        </p:nvGrpSpPr>
        <p:grpSpPr>
          <a:xfrm>
            <a:off x="10242362" y="4810577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E18113AA-2F18-7FDB-1BE9-559672841AE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9ED65CD-F312-A591-8EB4-80D1F7B459D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B3BE76CE-B85C-31A2-E5B9-20E3914C4F4B}"/>
              </a:ext>
            </a:extLst>
          </p:cNvPr>
          <p:cNvGrpSpPr/>
          <p:nvPr/>
        </p:nvGrpSpPr>
        <p:grpSpPr>
          <a:xfrm>
            <a:off x="7799301" y="1669143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09C1B04E-8255-DF9C-6ED0-31D7DE22CA3D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5116B52C-709F-BDF0-BB29-8BBA5EB56D8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63AE6F96-42CD-8A54-5CEE-7682E1AA1C7C}"/>
              </a:ext>
            </a:extLst>
          </p:cNvPr>
          <p:cNvGrpSpPr/>
          <p:nvPr/>
        </p:nvGrpSpPr>
        <p:grpSpPr>
          <a:xfrm>
            <a:off x="3546823" y="4316223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E7C43285-E8EC-2CA6-211A-EF11EC71C2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9A30C366-4109-4616-8E5B-9FA44F2E968F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3F06B554-BF72-7BDE-55F3-A81F48DBCB5D}"/>
              </a:ext>
            </a:extLst>
          </p:cNvPr>
          <p:cNvGrpSpPr/>
          <p:nvPr/>
        </p:nvGrpSpPr>
        <p:grpSpPr>
          <a:xfrm>
            <a:off x="8459627" y="4719473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8FB5B66D-B98B-85A0-8BCA-BD0A8D4C7B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66EB6FC8-55C8-39E8-83CB-EF6F80232BCB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6076EA2C-4ED5-B35D-C30E-735CBFA41FDB}"/>
              </a:ext>
            </a:extLst>
          </p:cNvPr>
          <p:cNvGrpSpPr/>
          <p:nvPr/>
        </p:nvGrpSpPr>
        <p:grpSpPr>
          <a:xfrm>
            <a:off x="9939911" y="3808966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070A96D9-B9AE-E934-3726-6B8370DD7D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AD3AC5CA-C54F-126F-3196-88BB2C4DB466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66">
            <a:extLst>
              <a:ext uri="{FF2B5EF4-FFF2-40B4-BE49-F238E27FC236}">
                <a16:creationId xmlns:a16="http://schemas.microsoft.com/office/drawing/2014/main" id="{53CD23D1-ED2A-DE62-959E-2F43D54622B7}"/>
              </a:ext>
            </a:extLst>
          </p:cNvPr>
          <p:cNvSpPr/>
          <p:nvPr/>
        </p:nvSpPr>
        <p:spPr>
          <a:xfrm>
            <a:off x="7458592" y="443280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2BEBA72C-C973-39F9-9FB6-148B8ACC6C61}"/>
              </a:ext>
            </a:extLst>
          </p:cNvPr>
          <p:cNvGrpSpPr/>
          <p:nvPr/>
        </p:nvGrpSpPr>
        <p:grpSpPr>
          <a:xfrm>
            <a:off x="2917923" y="3417667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1CA6D4F1-384D-3476-6C32-6C91A6CEB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C6CFEE04-0A0F-3AAD-6C9B-2167812FD944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C213925E-B12A-B837-833F-6F46CAC657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10C4C94D-3A60-739C-A242-603C36C1CEA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F2CD1AE5-1F41-4387-2C09-82EFCACBF88B}"/>
              </a:ext>
            </a:extLst>
          </p:cNvPr>
          <p:cNvGrpSpPr/>
          <p:nvPr/>
        </p:nvGrpSpPr>
        <p:grpSpPr>
          <a:xfrm rot="2700000">
            <a:off x="4096691" y="4707956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C917468F-BFAE-D24F-B3F0-CFCF4A16B02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6B61BAF0-B1C1-A6FD-31A3-F9F1A16E235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EAB0C2C9-FDB9-A379-F3AA-E7BBD8C29C5F}"/>
              </a:ext>
            </a:extLst>
          </p:cNvPr>
          <p:cNvGrpSpPr/>
          <p:nvPr/>
        </p:nvGrpSpPr>
        <p:grpSpPr>
          <a:xfrm>
            <a:off x="2761655" y="4327723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C110B831-EAA4-35E9-198D-B65DA17C8F8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478355B5-5160-4EAD-42C9-1152E8B351A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5BFFC65C-3CA2-164F-8F3A-DF38F4EF325C}"/>
              </a:ext>
            </a:extLst>
          </p:cNvPr>
          <p:cNvGrpSpPr/>
          <p:nvPr/>
        </p:nvGrpSpPr>
        <p:grpSpPr>
          <a:xfrm>
            <a:off x="3580063" y="-386658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40898968-514C-D09C-B292-54E6FF2BCE96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597C6989-3D4C-CE1A-89C8-E7FF3F4F247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B7B72392-6B35-9DE1-5BFF-EB9CB1CF1AAD}"/>
              </a:ext>
            </a:extLst>
          </p:cNvPr>
          <p:cNvGrpSpPr/>
          <p:nvPr/>
        </p:nvGrpSpPr>
        <p:grpSpPr>
          <a:xfrm>
            <a:off x="8317148" y="1632217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4FA5B58D-7295-AC8E-6685-06BCF02E04E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F164AF27-F038-205E-7FC8-B9E8632F163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04909865-7978-3236-39BD-AF8EE6279179}"/>
              </a:ext>
            </a:extLst>
          </p:cNvPr>
          <p:cNvGrpSpPr/>
          <p:nvPr/>
        </p:nvGrpSpPr>
        <p:grpSpPr>
          <a:xfrm>
            <a:off x="5891347" y="4409672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30C10CD2-F5D1-812A-4B71-52D76187236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AD4DC25E-AA54-C17A-32D9-1CC25161A3B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B31684D5-96D6-9A21-8ED0-8482E548E1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31331" y="6940732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D56D2A33-F9F8-D36B-F807-13A6CE68AD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40829" y="6930591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6BEA5DB7-2E2B-4190-5CDD-9AAA4A6E11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4087" y="4756757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9E080D72-D210-7C2D-D825-251FFFC23D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58192" y="6566484"/>
            <a:ext cx="552454" cy="552454"/>
          </a:xfrm>
          <a:prstGeom prst="rect">
            <a:avLst/>
          </a:prstGeom>
        </p:spPr>
      </p:pic>
      <p:pic>
        <p:nvPicPr>
          <p:cNvPr id="51" name="Picture 50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5D2EAD81-87BE-1B6F-CDDB-DEEDE4DE6B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71218" y="6341037"/>
            <a:ext cx="464513" cy="4401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61CC4D2-84B2-4EBA-CC23-AE66A84A8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67046" y="1714166"/>
            <a:ext cx="286537" cy="28653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09BF602-7858-DC27-7437-38288DA49A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40645" y="1440108"/>
            <a:ext cx="678002" cy="67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1525E6-C8A1-0A2A-E1EB-BC3764E40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86FA6EB-4908-1F5C-4E45-FA518AB84CEB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820BE74-7D0A-58A7-A78A-35EB1EBBD4DB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13B7FE73-F7ED-35FB-C5EE-BF6E408FD6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629329AF-382A-17CC-DA31-55D4E9D812D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17000609-FBB9-3DA7-9170-F2FBFA485652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D558E47-0310-13BD-51D1-9BF7C0AA8D3F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0E2DFDD4-AF94-3E23-20E0-BBD117DE8BE1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A6FE37EB-44CA-FAFE-BD6F-1794D4EDECF3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FBED067C-4C58-EC4E-35E4-0DC2BEB68B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51C2BEC4-1B0F-7E43-CE61-DA1FE8D9920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242BB80-504F-DBCB-1D65-46EE45F4B0E8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8E4599C-C219-D344-7FAA-2631D8963A1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569FF8E9-574C-A20C-C071-D001F463E10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3E4C4DF7-F8B3-5A74-C7E5-210A18B3262F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6C9B6205-CF38-3E6F-6C14-E93D6D3C1333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FB423744-B3EA-5434-6BF1-28933532A3B7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CC0C41D6-30BA-5F9B-EB36-109F1919A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2E113F6B-FB9B-B7EF-4236-871029283AA1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9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CFO Evolution – </a:t>
            </a:r>
            <a:r>
              <a:rPr lang="en-US" sz="2800" u="sng" dirty="0">
                <a:solidFill>
                  <a:srgbClr val="000000"/>
                </a:solidFill>
                <a:latin typeface="DM Sans Bold"/>
              </a:rPr>
              <a:t>October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E67C3C9-AD36-0AEE-8828-F0A5301754B9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CFO Activity Hub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Unit 25/27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7 Queens Crescent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DN1 3JN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If you ever need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cuppa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or a chat, pop in and speak to your support worker.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Reception contact number: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07502299992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9:30am – 16:00pm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Monday – Friday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56570F1E-E72F-E170-93AB-0D95F2437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8592"/>
              </p:ext>
            </p:extLst>
          </p:nvPr>
        </p:nvGraphicFramePr>
        <p:xfrm>
          <a:off x="2566274" y="659542"/>
          <a:ext cx="8123841" cy="6640192"/>
        </p:xfrm>
        <a:graphic>
          <a:graphicData uri="http://schemas.openxmlformats.org/drawingml/2006/table">
            <a:tbl>
              <a:tblPr/>
              <a:tblGrid>
                <a:gridCol w="1432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630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6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7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8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9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10th 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Cooking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10:30 – 12:30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Job search profile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10am – 12pm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Enrolment Session and Meet the Team for Prison releases Through the Gate inductions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13:00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10:30 -12:30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Job search profile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Health, Wellbeing and Fitness with Liam Ravenhill!</a:t>
                      </a: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Breakfast and </a:t>
                      </a:r>
                      <a:r>
                        <a:rPr lang="en-GB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13:00 -15:00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for improving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communication/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Management/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13:00 – 15:00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13.00-15.00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</a:tbl>
          </a:graphicData>
        </a:graphic>
      </p:graphicFrame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185134FF-FE56-DA58-3165-DD5BE83522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00" b="9934"/>
          <a:stretch/>
        </p:blipFill>
        <p:spPr>
          <a:xfrm>
            <a:off x="2898927" y="6681896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5A61A3BD-0134-A571-F2ED-C4BCF1070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031" y="6766909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5E2E7606-DFB4-8AC9-E9C5-A5324AA2959D}"/>
              </a:ext>
            </a:extLst>
          </p:cNvPr>
          <p:cNvSpPr/>
          <p:nvPr/>
        </p:nvSpPr>
        <p:spPr>
          <a:xfrm>
            <a:off x="6290962" y="4064924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7028FFA-2AC1-FA58-245A-A4A0814E68A0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57B494FC-A64C-6F42-CF51-FB748E63C24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AFCFF530-9702-C10A-3D9E-D2AC86D843E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3561A055-20C7-E955-953E-5F79997B301F}"/>
              </a:ext>
            </a:extLst>
          </p:cNvPr>
          <p:cNvGrpSpPr/>
          <p:nvPr/>
        </p:nvGrpSpPr>
        <p:grpSpPr>
          <a:xfrm>
            <a:off x="10242362" y="4810577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071C310C-5402-3A96-A902-4F38C2821AC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E6098BE3-37AD-7BEE-34F6-D2AA52FFBF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57F79D96-840F-7050-8F08-81057133B7CD}"/>
              </a:ext>
            </a:extLst>
          </p:cNvPr>
          <p:cNvGrpSpPr/>
          <p:nvPr/>
        </p:nvGrpSpPr>
        <p:grpSpPr>
          <a:xfrm>
            <a:off x="3516898" y="4854878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DF813719-0CC1-BB50-05DC-BAA8F43F87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CC449A32-86C1-E7B4-B473-5063539BCEA3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84C015-AB7D-6A2C-218F-41E06A05D747}"/>
              </a:ext>
            </a:extLst>
          </p:cNvPr>
          <p:cNvGrpSpPr/>
          <p:nvPr/>
        </p:nvGrpSpPr>
        <p:grpSpPr>
          <a:xfrm>
            <a:off x="4066095" y="4222454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F5555A50-64EC-BE94-2DC4-6C304813DA5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D8F2D845-C2D0-2628-4404-EAA65501532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19ED2DD8-2AEC-8847-DA26-166793110BF9}"/>
              </a:ext>
            </a:extLst>
          </p:cNvPr>
          <p:cNvGrpSpPr/>
          <p:nvPr/>
        </p:nvGrpSpPr>
        <p:grpSpPr>
          <a:xfrm>
            <a:off x="9722490" y="4798342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253A4E5F-8F70-D07C-D180-8875B65DD61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B9D53517-6AF9-01EE-3EFB-3786285C4AAB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B559BD48-D756-A71A-D184-344E17E4159D}"/>
              </a:ext>
            </a:extLst>
          </p:cNvPr>
          <p:cNvGrpSpPr/>
          <p:nvPr/>
        </p:nvGrpSpPr>
        <p:grpSpPr>
          <a:xfrm>
            <a:off x="7371537" y="4207789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F95FDB5F-E88D-04B2-FFA7-172EC2F8984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2D39DCDD-AA69-8940-5F20-1B6E52030B7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201FE0C7-DC7C-EEAD-3AC5-10868ADD3445}"/>
              </a:ext>
            </a:extLst>
          </p:cNvPr>
          <p:cNvGrpSpPr/>
          <p:nvPr/>
        </p:nvGrpSpPr>
        <p:grpSpPr>
          <a:xfrm>
            <a:off x="3129592" y="3733503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BA43EEC8-1EE2-02B8-9D0B-958024512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F9B8C333-2754-415F-9E84-8A2EA19E4D42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F19F3D9A-EB82-0A3E-B45A-1CE6A9F70D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75532525-404A-48F6-F740-5DABE23D3D5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B3153AEA-4100-3FFC-15F7-90FE3CAC0652}"/>
              </a:ext>
            </a:extLst>
          </p:cNvPr>
          <p:cNvGrpSpPr/>
          <p:nvPr/>
        </p:nvGrpSpPr>
        <p:grpSpPr>
          <a:xfrm rot="2700000">
            <a:off x="4096691" y="4707956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ECA358FB-D3DD-8A7C-3029-072DD0C9CC9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CB566EA5-A45F-980D-7A21-72146B5F69A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A156F48C-1DBC-E3EC-970F-653D49CCC3C6}"/>
              </a:ext>
            </a:extLst>
          </p:cNvPr>
          <p:cNvGrpSpPr/>
          <p:nvPr/>
        </p:nvGrpSpPr>
        <p:grpSpPr>
          <a:xfrm>
            <a:off x="2871421" y="4868577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84685A6A-F1C4-31F0-783A-825DF081F7A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D2765BAC-086E-64DB-48C4-39F39C2F0EC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F8FF089B-331D-97AC-8F4D-F092339CE04B}"/>
              </a:ext>
            </a:extLst>
          </p:cNvPr>
          <p:cNvGrpSpPr/>
          <p:nvPr/>
        </p:nvGrpSpPr>
        <p:grpSpPr>
          <a:xfrm>
            <a:off x="3580063" y="-386658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0A517D38-195F-4E8D-B112-0C9D6FDFC8EE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3722DD11-751E-2760-2D60-6E062588390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37972EBD-273A-60CF-9505-5DBEBDA11C93}"/>
              </a:ext>
            </a:extLst>
          </p:cNvPr>
          <p:cNvGrpSpPr/>
          <p:nvPr/>
        </p:nvGrpSpPr>
        <p:grpSpPr>
          <a:xfrm>
            <a:off x="8317148" y="1632217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BF7F5A5A-783D-30F1-9D87-35942177FA2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9D419399-9E69-1A55-3EC9-38D91B0DB92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5D0F586E-D0C3-B375-D181-27FF43159880}"/>
              </a:ext>
            </a:extLst>
          </p:cNvPr>
          <p:cNvGrpSpPr/>
          <p:nvPr/>
        </p:nvGrpSpPr>
        <p:grpSpPr>
          <a:xfrm>
            <a:off x="5844916" y="4716393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2259327E-12FF-CE3F-3D36-6F749BC8D2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46F2F18B-AFF7-FC09-7CEE-940E979BD2D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C0E160AF-22A7-E6E2-3A76-00C61AA39F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19162" y="6722971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B6E7DEF2-CED9-38DD-B4AB-186E68DE76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60276" y="6646123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FDA083B5-94E7-BD80-2067-C125E98FD5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4087" y="4756757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D2C799B1-1431-BCA6-5952-B1637C311D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58192" y="6566484"/>
            <a:ext cx="552454" cy="552454"/>
          </a:xfrm>
          <a:prstGeom prst="rect">
            <a:avLst/>
          </a:prstGeom>
        </p:spPr>
      </p:pic>
      <p:pic>
        <p:nvPicPr>
          <p:cNvPr id="51" name="Picture 50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6CB7A253-5E5C-F1AF-5F9E-438638C937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95307" y="2611567"/>
            <a:ext cx="625722" cy="5928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2DA42C-CE67-5DDD-A3F5-03CF85A1E4A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67046" y="1714166"/>
            <a:ext cx="286537" cy="28653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95C6A29-E479-202A-B7D3-540D1F3CF52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59029" y="5309211"/>
            <a:ext cx="762000" cy="762000"/>
          </a:xfrm>
          <a:prstGeom prst="rect">
            <a:avLst/>
          </a:prstGeom>
        </p:spPr>
      </p:pic>
      <p:grpSp>
        <p:nvGrpSpPr>
          <p:cNvPr id="11" name="Group 65">
            <a:extLst>
              <a:ext uri="{FF2B5EF4-FFF2-40B4-BE49-F238E27FC236}">
                <a16:creationId xmlns:a16="http://schemas.microsoft.com/office/drawing/2014/main" id="{D4C057AD-647A-615E-F281-A76D4CF2FAFF}"/>
              </a:ext>
            </a:extLst>
          </p:cNvPr>
          <p:cNvGrpSpPr/>
          <p:nvPr/>
        </p:nvGrpSpPr>
        <p:grpSpPr>
          <a:xfrm>
            <a:off x="10242362" y="1682495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3DF54696-9481-7955-9C55-52882744698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67C31863-D61C-C929-B1AB-536817FC194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4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25D965-4A84-080B-D648-1EF84F253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5EBC146-5D27-BDC9-85E4-D6F6D8F2FD39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9234412-446B-F44A-B634-DF3A4602F097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5EA7B9C-800C-2DD3-0E5D-19206FFFB4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1D700971-CB90-ED4D-9135-5208F0DFF32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81450E97-DEE4-A3B2-90FA-75AD62ECB40B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1433127D-905E-D7D4-904C-C83B335BBC69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6D5D09A4-9F93-227D-5412-3A9A6895D378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980763FA-CA89-5A99-8B49-9A9A23E7752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02C3B1F1-36AA-373A-47B0-BA17913259C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4E7F63A4-85DB-C4BD-6E75-9724F24843B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40EA11B-1C11-4EC3-BAD8-9A0F8B100F6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BFD05301-056C-AFEB-43C1-24E1CAD702B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E971DF0E-9BA4-CC9A-BE93-5AFA252CE7F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FE90E49E-726C-546D-19E9-F5DCA6C69CCE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CE2A7C19-CCA6-47B6-072B-4D014DE1AC0B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9CBFB083-5399-0F85-60ED-03E9F4216EEB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A30976E5-4841-CA08-03EF-FDE2B5A3C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159674EA-2677-08FA-5CEC-EEAB5532E772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9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CFO Evolution – </a:t>
            </a:r>
            <a:r>
              <a:rPr lang="en-US" sz="2800" u="sng" dirty="0">
                <a:solidFill>
                  <a:srgbClr val="000000"/>
                </a:solidFill>
                <a:latin typeface="DM Sans Bold"/>
              </a:rPr>
              <a:t>October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A098795-04DA-3415-D821-5221546FA56F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CFO Activity Hub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Unit 25/27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7 Queens Crescent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DN1 3JN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If you ever need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cuppa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or a chat, pop in and speak to your support worker.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Reception contact number: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07502299992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9:30am – 16:00pm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Monday – Friday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E59F8DB2-D4E5-A338-29D9-2377687A7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54091"/>
              </p:ext>
            </p:extLst>
          </p:nvPr>
        </p:nvGraphicFramePr>
        <p:xfrm>
          <a:off x="2566274" y="659542"/>
          <a:ext cx="8123841" cy="6640192"/>
        </p:xfrm>
        <a:graphic>
          <a:graphicData uri="http://schemas.openxmlformats.org/drawingml/2006/table">
            <a:tbl>
              <a:tblPr/>
              <a:tblGrid>
                <a:gridCol w="1432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630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13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14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15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16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17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CBT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14:00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Cooking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10:30 – 12:30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Job search profile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10am – 12pm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Enrolment Session and Meet the Team for Prison releases Through the Gate inductions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CBT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10:00 -14:00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10:30 -12:30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Job search profile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Health, Wellbeing and Fitness with Liam Ravenhill!</a:t>
                      </a: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Breakfast and </a:t>
                      </a:r>
                      <a:r>
                        <a:rPr lang="en-GB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13:00 -15:00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for improving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communication/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Management/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13:00 – 15:00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13.00-15.00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</a:tbl>
          </a:graphicData>
        </a:graphic>
      </p:graphicFrame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F9EED5A8-C3D9-A1DC-48FF-BDA58CC5D0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00" b="9934"/>
          <a:stretch/>
        </p:blipFill>
        <p:spPr>
          <a:xfrm>
            <a:off x="2898927" y="6681896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E3491F8C-FE28-DD70-B634-AAE0FFE6A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031" y="6766909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6092F62E-C707-48EE-7E35-5151D350FA42}"/>
              </a:ext>
            </a:extLst>
          </p:cNvPr>
          <p:cNvSpPr/>
          <p:nvPr/>
        </p:nvSpPr>
        <p:spPr>
          <a:xfrm>
            <a:off x="6290962" y="4064924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F0A9E29-342F-F22D-DB4D-BB10610C34AF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1521BEB9-2142-A272-27FF-B0ADEE7669D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C44AAA8F-50BE-3468-D5D5-89E1A265FEE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84F40B37-244F-B727-E2E1-D0CFCE6BC0EB}"/>
              </a:ext>
            </a:extLst>
          </p:cNvPr>
          <p:cNvGrpSpPr/>
          <p:nvPr/>
        </p:nvGrpSpPr>
        <p:grpSpPr>
          <a:xfrm>
            <a:off x="10242362" y="4810577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28E89902-0C44-D750-4DDC-CD23376B74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11CD27AE-578C-27E1-E96B-9A75E4A967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ECC5E8BC-CBB8-DB81-C3C8-EEDE3AC3486D}"/>
              </a:ext>
            </a:extLst>
          </p:cNvPr>
          <p:cNvGrpSpPr/>
          <p:nvPr/>
        </p:nvGrpSpPr>
        <p:grpSpPr>
          <a:xfrm>
            <a:off x="3516898" y="4854878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B0D143F9-34C1-0A11-A38C-476051D0F7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82B2F836-7A3D-1147-F354-3DFC3E202CE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341CBD3B-8400-C1A1-D7FE-0CBF92683DD5}"/>
              </a:ext>
            </a:extLst>
          </p:cNvPr>
          <p:cNvGrpSpPr/>
          <p:nvPr/>
        </p:nvGrpSpPr>
        <p:grpSpPr>
          <a:xfrm>
            <a:off x="4066095" y="4222454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398FA0AA-931A-AE77-204D-B15C1B8322A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071750FD-0B76-4A27-3AE5-343C925ECA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7BF91DF1-BD2B-512F-1E8E-8C86DA0979E5}"/>
              </a:ext>
            </a:extLst>
          </p:cNvPr>
          <p:cNvGrpSpPr/>
          <p:nvPr/>
        </p:nvGrpSpPr>
        <p:grpSpPr>
          <a:xfrm>
            <a:off x="9722490" y="4798342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724A0206-959F-18BE-B52B-92EC3BA175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E4B69B28-3A8A-9ED0-889A-4C6C2B0108FB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89F42806-88B3-BCFD-696E-5FBAAFDAE46B}"/>
              </a:ext>
            </a:extLst>
          </p:cNvPr>
          <p:cNvGrpSpPr/>
          <p:nvPr/>
        </p:nvGrpSpPr>
        <p:grpSpPr>
          <a:xfrm>
            <a:off x="7371537" y="4207789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B2F389A3-796A-7FA1-F79E-FD0313090BC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E95E05D9-3A52-65B4-4001-B5D322FE629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5CA0F9C9-7A13-F96E-2F9B-64257692C436}"/>
              </a:ext>
            </a:extLst>
          </p:cNvPr>
          <p:cNvGrpSpPr/>
          <p:nvPr/>
        </p:nvGrpSpPr>
        <p:grpSpPr>
          <a:xfrm>
            <a:off x="3129592" y="3733503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A4E1519C-0309-0FF3-4C9D-88FB7CB63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2377C38C-D916-FA0A-27F6-D88ABE8E4F78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76E4A128-B057-B5E6-3D2C-0828C58AE8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37BDF2D3-C664-BDF2-FF7F-A6E633C0FD0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3C6D327B-5B96-047C-3999-72021EEA8FC7}"/>
              </a:ext>
            </a:extLst>
          </p:cNvPr>
          <p:cNvGrpSpPr/>
          <p:nvPr/>
        </p:nvGrpSpPr>
        <p:grpSpPr>
          <a:xfrm rot="2700000">
            <a:off x="4096691" y="4707956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15399E4B-BEEE-4F37-EB7F-76A8A3B4877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2A288E00-DE91-7A34-8B74-E29DD7D72462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30D98066-F8D4-7508-535A-259181D6FC42}"/>
              </a:ext>
            </a:extLst>
          </p:cNvPr>
          <p:cNvGrpSpPr/>
          <p:nvPr/>
        </p:nvGrpSpPr>
        <p:grpSpPr>
          <a:xfrm>
            <a:off x="2871421" y="4868577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E2353494-3040-28BE-BF4F-6456719613F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ADFD28EC-E798-41A5-3CF6-2D623E5D383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F155014F-552C-FA51-A8A2-B29E8B169A96}"/>
              </a:ext>
            </a:extLst>
          </p:cNvPr>
          <p:cNvGrpSpPr/>
          <p:nvPr/>
        </p:nvGrpSpPr>
        <p:grpSpPr>
          <a:xfrm>
            <a:off x="3580063" y="-386658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DDFF005A-9DB7-D02D-831A-C8503B4E4F3F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A0FE7912-875B-6434-2B4B-F5EBC0B0CD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45FDF4D1-9F8B-560A-D68D-B20BB7BA2E89}"/>
              </a:ext>
            </a:extLst>
          </p:cNvPr>
          <p:cNvGrpSpPr/>
          <p:nvPr/>
        </p:nvGrpSpPr>
        <p:grpSpPr>
          <a:xfrm>
            <a:off x="8317148" y="1632217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5596F728-F5AB-2F81-996B-9E6D467C699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0BD3CC7F-63F4-89F3-B40B-975AA7035A4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FDB52F7A-0892-7EB2-5340-462B2BAFD990}"/>
              </a:ext>
            </a:extLst>
          </p:cNvPr>
          <p:cNvGrpSpPr/>
          <p:nvPr/>
        </p:nvGrpSpPr>
        <p:grpSpPr>
          <a:xfrm>
            <a:off x="5844916" y="4716393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C7356ECE-0632-E6B3-D953-D1EC61AF1D0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A712885F-11C5-5295-5233-94D99127AD1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4D457F2F-8E29-B3AA-8394-9A3129E1BD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19162" y="6722971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86FBED03-E4D9-DDFF-DE02-9D880932A4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60276" y="6646123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22E00034-A676-3F68-57BF-E689AB4F66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4087" y="4756757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BA6F80D7-F4DB-FA95-0C03-8783AC059A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58192" y="6566484"/>
            <a:ext cx="552454" cy="552454"/>
          </a:xfrm>
          <a:prstGeom prst="rect">
            <a:avLst/>
          </a:prstGeom>
        </p:spPr>
      </p:pic>
      <p:pic>
        <p:nvPicPr>
          <p:cNvPr id="51" name="Picture 50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5E9D67D8-7504-8229-3B52-E3CD6534C9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95307" y="2611567"/>
            <a:ext cx="625722" cy="5928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74C1E4E-4CD7-2F78-792B-D518D7ACB6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67046" y="1714166"/>
            <a:ext cx="286537" cy="28653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AE79B20-A4E8-60D5-C335-6E351E58F5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59029" y="5309211"/>
            <a:ext cx="762000" cy="762000"/>
          </a:xfrm>
          <a:prstGeom prst="rect">
            <a:avLst/>
          </a:prstGeom>
        </p:spPr>
      </p:pic>
      <p:grpSp>
        <p:nvGrpSpPr>
          <p:cNvPr id="11" name="Group 65">
            <a:extLst>
              <a:ext uri="{FF2B5EF4-FFF2-40B4-BE49-F238E27FC236}">
                <a16:creationId xmlns:a16="http://schemas.microsoft.com/office/drawing/2014/main" id="{1060C186-1D2F-F07E-5DDF-0E0C32B53D32}"/>
              </a:ext>
            </a:extLst>
          </p:cNvPr>
          <p:cNvGrpSpPr/>
          <p:nvPr/>
        </p:nvGrpSpPr>
        <p:grpSpPr>
          <a:xfrm>
            <a:off x="10242362" y="1682495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C9D135E9-20CA-758D-101E-0A95A299258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E3610ACF-9302-C3ED-BBC7-06FAFAC5330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87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DD3308-EC73-F40C-54DF-DFC9596F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FD25A41-4A8D-0917-6173-9A1618BAF82B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2CAA2271-7EC9-A391-65D2-3CAEB52A9429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DF015F6-AB7E-50DF-F7F3-3A2EC9EB5C6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16620F4-0CE4-260C-E872-38B989B83A0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DCC6E69-7306-1446-43A1-7E96925E034F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F89EC484-4B50-024E-DB39-959740DD5826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709D84C0-7F3C-C1C5-12AD-4A1CB5A68E4B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5758568-E95F-1D03-D29A-52F074849202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1E1DA60E-EAD5-22A8-B3D3-1E1B4E62D6A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793F8705-26C1-2CC2-7D5D-DF52F2D6F3B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0F3A986D-3713-BE92-B560-61A6C1ABB5BA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2C64789D-B8B1-1ABD-BE50-58D946FA0FD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0D5A0D30-02DA-510C-D2D9-826CD7367BC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1E73F562-FBDF-0FD0-3E7F-A435DC2762CB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6718EB5-875E-B9F9-AB60-C11BCB562CF5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C0D62911-3C58-0BD0-D7E7-9CF82E89E256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3678ED8F-13FC-BD64-D958-8A5F94572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AD79EC57-9644-5BDA-46B8-AF01E7FFCC3E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9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CFO Evolution – </a:t>
            </a:r>
            <a:r>
              <a:rPr lang="en-US" sz="2800" u="sng" dirty="0">
                <a:solidFill>
                  <a:srgbClr val="000000"/>
                </a:solidFill>
                <a:latin typeface="DM Sans Bold"/>
              </a:rPr>
              <a:t>October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65B375A-3C79-1797-8BA5-B83945822C74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CFO Activity Hub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Unit 25/27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7 Queens Crescent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DN1 3JN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If you ever need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cuppa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or a chat, pop in and speak to your support worker.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Reception contact number: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07502299992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9:30am – 16:00pm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Monday – Friday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376CC7EA-E662-E649-08EB-901DE1EC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175145"/>
              </p:ext>
            </p:extLst>
          </p:nvPr>
        </p:nvGraphicFramePr>
        <p:xfrm>
          <a:off x="2566274" y="659542"/>
          <a:ext cx="8123841" cy="6640192"/>
        </p:xfrm>
        <a:graphic>
          <a:graphicData uri="http://schemas.openxmlformats.org/drawingml/2006/table">
            <a:tbl>
              <a:tblPr/>
              <a:tblGrid>
                <a:gridCol w="1432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630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20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21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22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endParaRPr lang="en-US" sz="12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23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24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Cooking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10:30 – 12:30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Job search profile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10am – 12pm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Enrolment Session and Meet the Team for Prison releases Through the Gate inductions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13:00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10:30 -12:30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Job search profile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Health, Wellbeing and Fitness with Liam Ravenhill!</a:t>
                      </a: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Breakfast and </a:t>
                      </a:r>
                      <a:r>
                        <a:rPr lang="en-GB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13:00 -15:00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for improving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communication/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Management/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13:00 – 15:00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13.00-15.00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</a:tbl>
          </a:graphicData>
        </a:graphic>
      </p:graphicFrame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318B9C1D-C89E-24AB-DC0A-B874D09B2D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00" b="9934"/>
          <a:stretch/>
        </p:blipFill>
        <p:spPr>
          <a:xfrm>
            <a:off x="2898927" y="6681896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2AAFCD5-A872-E117-DBEA-A26FC41DC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031" y="6766909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0BAD4CDD-03FA-BA4E-27F2-D56685193514}"/>
              </a:ext>
            </a:extLst>
          </p:cNvPr>
          <p:cNvSpPr/>
          <p:nvPr/>
        </p:nvSpPr>
        <p:spPr>
          <a:xfrm>
            <a:off x="6290962" y="4064924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51E98698-2208-DECA-222A-477F1A0E0047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E5F9CB39-91B2-6CEA-15FA-B6CCE3F265A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329379B9-2019-E84A-7480-082B3E2F00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F8D4AB8A-D88E-D08C-E906-82147EBB3194}"/>
              </a:ext>
            </a:extLst>
          </p:cNvPr>
          <p:cNvGrpSpPr/>
          <p:nvPr/>
        </p:nvGrpSpPr>
        <p:grpSpPr>
          <a:xfrm>
            <a:off x="10242362" y="4810577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BCA97241-AC91-E780-C2A8-2656C2C1E86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93773EC5-545B-EBEC-3BDE-420CA403050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56776D01-9119-F10C-3C2D-2E8889F66042}"/>
              </a:ext>
            </a:extLst>
          </p:cNvPr>
          <p:cNvGrpSpPr/>
          <p:nvPr/>
        </p:nvGrpSpPr>
        <p:grpSpPr>
          <a:xfrm>
            <a:off x="3516898" y="4854878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BC13DD92-EA0C-47E9-D126-93C43708CD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949F7C76-2544-4545-16B3-8D96AD02F7D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7A279456-6275-DB78-3290-85A0CF378B2A}"/>
              </a:ext>
            </a:extLst>
          </p:cNvPr>
          <p:cNvGrpSpPr/>
          <p:nvPr/>
        </p:nvGrpSpPr>
        <p:grpSpPr>
          <a:xfrm>
            <a:off x="4066095" y="4222454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0B88F0C3-3847-1EDA-9595-9438D793478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13184786-8E84-3320-DD4E-C908C19D3C9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5CFFF57F-A2CD-7F03-3EA6-DD2B29813986}"/>
              </a:ext>
            </a:extLst>
          </p:cNvPr>
          <p:cNvGrpSpPr/>
          <p:nvPr/>
        </p:nvGrpSpPr>
        <p:grpSpPr>
          <a:xfrm>
            <a:off x="9722490" y="4798342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C7E9E81C-4ADD-3B13-8051-5574A1B57CA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9C4D8693-E67B-16CE-2F34-F2FAD5DB33C3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0B77F52E-DF03-60F5-4B90-89E54F7AD6DA}"/>
              </a:ext>
            </a:extLst>
          </p:cNvPr>
          <p:cNvGrpSpPr/>
          <p:nvPr/>
        </p:nvGrpSpPr>
        <p:grpSpPr>
          <a:xfrm>
            <a:off x="7371537" y="4207789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56E49D16-6110-D732-EF4F-851C34B9B52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7633D7AF-EE51-6297-CC7E-41108990805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60AE4EF9-8FB1-0377-0EE8-BEB14904B59D}"/>
              </a:ext>
            </a:extLst>
          </p:cNvPr>
          <p:cNvGrpSpPr/>
          <p:nvPr/>
        </p:nvGrpSpPr>
        <p:grpSpPr>
          <a:xfrm>
            <a:off x="3129592" y="3733503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320AB432-88EC-8720-54E1-396983B6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4838B1C0-8132-08E8-BB26-0C76CE42E310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EFEC4D0F-F45D-12FD-F498-8F793AFA92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6F9BD71E-B16D-F1A8-DDD7-095E9B091AB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C22C8F73-EEB9-1D06-01E3-750F66A83235}"/>
              </a:ext>
            </a:extLst>
          </p:cNvPr>
          <p:cNvGrpSpPr/>
          <p:nvPr/>
        </p:nvGrpSpPr>
        <p:grpSpPr>
          <a:xfrm rot="2700000">
            <a:off x="4096691" y="4707956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5210CC18-5602-4337-EED6-1B37822A106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7A4AE55F-0BA2-51D4-8363-C49433401AA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4D07F48D-7040-020C-14D5-5B5DB559DD34}"/>
              </a:ext>
            </a:extLst>
          </p:cNvPr>
          <p:cNvGrpSpPr/>
          <p:nvPr/>
        </p:nvGrpSpPr>
        <p:grpSpPr>
          <a:xfrm>
            <a:off x="2871421" y="4868577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6D62A545-A8BB-74FA-CF8C-2866E760BCB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EF1746CB-847A-2030-92C2-57427EBC033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70BD9283-C733-0418-133A-496D9CB94CE7}"/>
              </a:ext>
            </a:extLst>
          </p:cNvPr>
          <p:cNvGrpSpPr/>
          <p:nvPr/>
        </p:nvGrpSpPr>
        <p:grpSpPr>
          <a:xfrm>
            <a:off x="3580063" y="-386658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72C71C91-21A4-7CED-2D5F-1FC1A0DA904E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650BA666-FE70-2626-A188-8D4EEA90434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DF0CF2D9-1830-50BE-DF66-D77D34B0B9A1}"/>
              </a:ext>
            </a:extLst>
          </p:cNvPr>
          <p:cNvGrpSpPr/>
          <p:nvPr/>
        </p:nvGrpSpPr>
        <p:grpSpPr>
          <a:xfrm>
            <a:off x="8317148" y="1632217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8715C26D-BAC9-5883-D452-EA0718CDB7D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07A62DAA-ACDB-575C-3592-201EA3DF0CF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1AC0BF98-0258-61AC-0445-4F74D729F19A}"/>
              </a:ext>
            </a:extLst>
          </p:cNvPr>
          <p:cNvGrpSpPr/>
          <p:nvPr/>
        </p:nvGrpSpPr>
        <p:grpSpPr>
          <a:xfrm>
            <a:off x="5844916" y="4716393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B40F76D2-0F9C-A525-7452-43E2801BC35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8A7F8295-F28A-F124-D059-497C7B8F18C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1AF15765-CB5B-02F8-8544-9DB556E2EF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19162" y="6722971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BEF7B2F5-7E47-6B3C-92F7-0F658717A5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60276" y="6646123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B88AF576-7708-7731-446E-1EF6B57278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4087" y="4756757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D5BF33F4-7051-F2F1-862D-2937EEE7F2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58192" y="6566484"/>
            <a:ext cx="552454" cy="552454"/>
          </a:xfrm>
          <a:prstGeom prst="rect">
            <a:avLst/>
          </a:prstGeom>
        </p:spPr>
      </p:pic>
      <p:pic>
        <p:nvPicPr>
          <p:cNvPr id="51" name="Picture 50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4E07C783-37DD-3CBB-387E-3069D29DBE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95307" y="2611567"/>
            <a:ext cx="625722" cy="5928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C050FAF-C0E1-871E-1B36-2C16F8EA33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67046" y="1714166"/>
            <a:ext cx="286537" cy="28653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58DC427-DB51-6A3D-2D88-E879FC3BC6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59029" y="5309211"/>
            <a:ext cx="762000" cy="762000"/>
          </a:xfrm>
          <a:prstGeom prst="rect">
            <a:avLst/>
          </a:prstGeom>
        </p:spPr>
      </p:pic>
      <p:grpSp>
        <p:nvGrpSpPr>
          <p:cNvPr id="11" name="Group 65">
            <a:extLst>
              <a:ext uri="{FF2B5EF4-FFF2-40B4-BE49-F238E27FC236}">
                <a16:creationId xmlns:a16="http://schemas.microsoft.com/office/drawing/2014/main" id="{0607AC6E-A855-942A-E369-EBF6265009E6}"/>
              </a:ext>
            </a:extLst>
          </p:cNvPr>
          <p:cNvGrpSpPr/>
          <p:nvPr/>
        </p:nvGrpSpPr>
        <p:grpSpPr>
          <a:xfrm>
            <a:off x="10242362" y="1682495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95BCF6CC-23FC-3A3A-0B61-B84B2615E15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E79D7842-66A4-85F3-22B7-07E85C933AA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64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790C7F-1909-29D5-0D76-93C0F3BAB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E3A10DF-752B-0742-DB15-D26D4DBAAED5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D36E7360-F2E5-7B1B-ECD2-47FB00D9BAAB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9EEE2101-5316-A6BE-DCB1-00896CFB4E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E7800E54-E257-9F11-DAC5-5F9C2E9F417D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DF61E7E0-BCC6-9626-6AB8-C26FFD285D6A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79E88961-0A88-EA4B-4503-C668F7B5FC7D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742448A6-F5B7-6094-F746-62D4BCEA253E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885AF34C-6835-CE54-7F9A-7CD3BC124D11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61B03637-1D69-9764-C5CF-6FC12CE590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E81563EF-6F8B-397A-DE5A-51A7BEAC216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0B4A7D12-3774-AC8A-F370-BAEBC7E2E281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0E70382-A532-7CEF-02B4-A7538801EC8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DFA7371-601E-71BD-E05D-657AE506EC9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70376A3D-D5DA-7BB0-708E-A60550D9F6EF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E406AB02-2769-7B29-6A2B-C37685B24E31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9C761946-CC63-BFE0-CDF1-CFEBCBE944CB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E4206871-0A00-7090-2BC0-DD0CF1A04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E0ADFBE9-8F0B-FA17-7F3B-1E8134DC3AEB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9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CFO Evolution – </a:t>
            </a:r>
            <a:r>
              <a:rPr lang="en-US" sz="2800" u="sng" dirty="0">
                <a:solidFill>
                  <a:srgbClr val="000000"/>
                </a:solidFill>
                <a:latin typeface="DM Sans Bold"/>
              </a:rPr>
              <a:t>October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BCAF808-FADF-859D-1ADB-8FB63C095C5A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CFO Activity Hub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Unit 25/27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7 Queens Crescent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DN1 3JN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If you ever need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cuppa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or a chat, pop in and speak to your support worker.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Reception contact number: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07502299992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9:30am – 16:00pm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Monday – Friday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AF9D89D1-6311-715A-6330-3561558B8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36041"/>
              </p:ext>
            </p:extLst>
          </p:nvPr>
        </p:nvGraphicFramePr>
        <p:xfrm>
          <a:off x="2566274" y="659542"/>
          <a:ext cx="8123841" cy="6912015"/>
        </p:xfrm>
        <a:graphic>
          <a:graphicData uri="http://schemas.openxmlformats.org/drawingml/2006/table">
            <a:tbl>
              <a:tblPr/>
              <a:tblGrid>
                <a:gridCol w="1432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00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27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28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29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30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31st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06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CBT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14:00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Cooking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10:30 – 12:30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Job search profile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10am – 12pm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Enrolment Session and Meet the Team for Prison releases Through the Gate inductions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13:00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CBT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10:00 -14:00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10:30 -12:30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Job search profile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Health, Wellbeing and Fitness with Liam Ravenhill!</a:t>
                      </a: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Breakfast and </a:t>
                      </a:r>
                      <a:r>
                        <a:rPr lang="en-GB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13:00 -15:00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1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for improving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communication/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Management/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13:00 – 15:00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13.00-15.00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</a:tbl>
          </a:graphicData>
        </a:graphic>
      </p:graphicFrame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3ABE6DD2-A012-ACB5-2F55-50BD9B3A6F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00" b="9934"/>
          <a:stretch/>
        </p:blipFill>
        <p:spPr>
          <a:xfrm>
            <a:off x="2941842" y="6980769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5A22A43F-4A15-4481-710B-BA09ABB86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191" y="6976200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C516169B-7032-C9E9-7DCA-1D6C0CC65D11}"/>
              </a:ext>
            </a:extLst>
          </p:cNvPr>
          <p:cNvSpPr/>
          <p:nvPr/>
        </p:nvSpPr>
        <p:spPr>
          <a:xfrm>
            <a:off x="6290962" y="4064924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E2FB9BBA-139B-4D9C-3C09-B99EAC35589A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083CDDC9-1C2F-A14B-F807-FA80B01756D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0A2ED88D-0E5B-F663-6958-ECF3C67D1BA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7C2C4643-B803-EE18-F21B-F10C90C84BEE}"/>
              </a:ext>
            </a:extLst>
          </p:cNvPr>
          <p:cNvGrpSpPr/>
          <p:nvPr/>
        </p:nvGrpSpPr>
        <p:grpSpPr>
          <a:xfrm>
            <a:off x="10323670" y="5048003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AA19B4AB-0577-89B5-2F4C-FA24340462D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554D5D49-63EA-2C38-AE1F-1423E258ECA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52ACDA55-23A4-B973-8A25-F893835614F2}"/>
              </a:ext>
            </a:extLst>
          </p:cNvPr>
          <p:cNvGrpSpPr/>
          <p:nvPr/>
        </p:nvGrpSpPr>
        <p:grpSpPr>
          <a:xfrm>
            <a:off x="3516458" y="4999264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B51114C7-7DD6-2209-F65C-C22A3192AE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4056C867-DAB8-0872-707D-B9E33C032032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A9278064-BA1B-EF2A-8D50-5BEDB85B89D8}"/>
              </a:ext>
            </a:extLst>
          </p:cNvPr>
          <p:cNvGrpSpPr/>
          <p:nvPr/>
        </p:nvGrpSpPr>
        <p:grpSpPr>
          <a:xfrm>
            <a:off x="4066095" y="4222454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AF4A06BC-D44D-273F-6F85-C8C41401668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944916E2-FA59-0045-0756-25C2D7086C5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5347FD37-493A-205B-ECEC-6BAB0A537A9F}"/>
              </a:ext>
            </a:extLst>
          </p:cNvPr>
          <p:cNvGrpSpPr/>
          <p:nvPr/>
        </p:nvGrpSpPr>
        <p:grpSpPr>
          <a:xfrm>
            <a:off x="9763220" y="5098588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3D32A900-5240-EACD-85FD-E426E8FBCD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7056A95F-697F-987D-3542-743EB3D191C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158124DE-0677-007F-B78C-023354EBDB97}"/>
              </a:ext>
            </a:extLst>
          </p:cNvPr>
          <p:cNvGrpSpPr/>
          <p:nvPr/>
        </p:nvGrpSpPr>
        <p:grpSpPr>
          <a:xfrm>
            <a:off x="7371537" y="4207789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EF426276-176A-25BA-ADBE-31B32DE77AB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BFF47367-E544-8C96-A047-5F25785597B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ACFAA4AF-15E0-118A-A2A1-7EABC7190D51}"/>
              </a:ext>
            </a:extLst>
          </p:cNvPr>
          <p:cNvGrpSpPr/>
          <p:nvPr/>
        </p:nvGrpSpPr>
        <p:grpSpPr>
          <a:xfrm>
            <a:off x="3016188" y="3983282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19EBCC2D-6CF9-24E8-8E68-161BB22AE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BCCD7546-1B4D-89F7-4CA1-50ED1F95CF1B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5826EBD6-8E00-2A87-D14C-9CD295AC5A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12B0D1ED-0DFA-F46F-95FC-8C3EEAF6B51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0B1FAEAD-2D7A-7EF2-BA0E-6459C8CE35D9}"/>
              </a:ext>
            </a:extLst>
          </p:cNvPr>
          <p:cNvGrpSpPr/>
          <p:nvPr/>
        </p:nvGrpSpPr>
        <p:grpSpPr>
          <a:xfrm rot="2700000">
            <a:off x="4106125" y="4934610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F926A409-D976-080E-7D66-38F008B0EE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90AE7E35-9077-C1D5-2EF3-6D0580DD9CE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215306FE-9536-4272-2D45-FFEB49FD9AB0}"/>
              </a:ext>
            </a:extLst>
          </p:cNvPr>
          <p:cNvGrpSpPr/>
          <p:nvPr/>
        </p:nvGrpSpPr>
        <p:grpSpPr>
          <a:xfrm>
            <a:off x="2849750" y="4981265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BE011216-08A3-4808-C3C6-D99DE233405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DCF0E2E7-E246-D3D8-E62C-C1E387E58C1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9BDCDEC8-BD98-6DF3-0A2A-3FDB79CBBC3D}"/>
              </a:ext>
            </a:extLst>
          </p:cNvPr>
          <p:cNvGrpSpPr/>
          <p:nvPr/>
        </p:nvGrpSpPr>
        <p:grpSpPr>
          <a:xfrm>
            <a:off x="3580063" y="-386658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FE4F5AF1-E989-BDD7-1CCF-70AFE8A91F3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72C2CD57-1A73-71F7-A46A-6752AAD6A0F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0AFAF610-43F6-2DB0-E54B-A6A2FB6CFA0D}"/>
              </a:ext>
            </a:extLst>
          </p:cNvPr>
          <p:cNvGrpSpPr/>
          <p:nvPr/>
        </p:nvGrpSpPr>
        <p:grpSpPr>
          <a:xfrm>
            <a:off x="8317148" y="1632217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37DE6B8B-0F7A-84E0-64CF-82E150C0310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F47624B6-4A7C-85FC-30AD-061F796FE5D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7E675853-2F4D-301B-240A-BFA28A5B3E2A}"/>
              </a:ext>
            </a:extLst>
          </p:cNvPr>
          <p:cNvGrpSpPr/>
          <p:nvPr/>
        </p:nvGrpSpPr>
        <p:grpSpPr>
          <a:xfrm>
            <a:off x="5861504" y="5018384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E504F694-7C7C-89E1-100F-73A5F0112F2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C7268A54-A4B7-EF39-4D19-9DF87EEC068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A7291E89-3042-B32D-A170-49C83B1C00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06803" y="6845288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0A1AEDB9-73EB-3828-7871-14C054717E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5736" y="6882882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A172B558-6B89-B1BD-DE63-2396881313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4087" y="4976364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8B3B88E8-7D92-1A57-6B70-725AC791D2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58192" y="6566484"/>
            <a:ext cx="552454" cy="552454"/>
          </a:xfrm>
          <a:prstGeom prst="rect">
            <a:avLst/>
          </a:prstGeom>
        </p:spPr>
      </p:pic>
      <p:pic>
        <p:nvPicPr>
          <p:cNvPr id="51" name="Picture 50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96ED8DD1-9ABF-49C9-A03A-CD19C7417B1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95307" y="2611567"/>
            <a:ext cx="625722" cy="5928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6F43FF6-C7E0-56BF-1E2A-73002183D4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67046" y="1714166"/>
            <a:ext cx="286537" cy="28653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A512DBB-1DFB-4928-7F9E-B2FAF89562F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59029" y="5309211"/>
            <a:ext cx="762000" cy="762000"/>
          </a:xfrm>
          <a:prstGeom prst="rect">
            <a:avLst/>
          </a:prstGeom>
        </p:spPr>
      </p:pic>
      <p:grpSp>
        <p:nvGrpSpPr>
          <p:cNvPr id="11" name="Group 65">
            <a:extLst>
              <a:ext uri="{FF2B5EF4-FFF2-40B4-BE49-F238E27FC236}">
                <a16:creationId xmlns:a16="http://schemas.microsoft.com/office/drawing/2014/main" id="{27F54FF4-363C-B654-56D0-C0B16FA3559D}"/>
              </a:ext>
            </a:extLst>
          </p:cNvPr>
          <p:cNvGrpSpPr/>
          <p:nvPr/>
        </p:nvGrpSpPr>
        <p:grpSpPr>
          <a:xfrm>
            <a:off x="10242362" y="1682495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0E6360E1-002D-CE74-1E69-EC90BFEBB54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FB76A890-EA66-E289-B8B6-DE0DAEB34AD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27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51eba63fcdbfc2b220dcb1461b28a2a2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da28d02869152019d728ace0375ba34e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D4F630-F244-4249-A1DD-CAF66701C44D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21fe2dc5-e687-4b08-a992-8b5ade4d5474"/>
    <ds:schemaRef ds:uri="39022ca7-da8b-462c-ac53-cf911d2e7c5d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519CC1-AC93-456E-90DC-52E1E7255F1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1246</Words>
  <Application>Microsoft Office PowerPoint</Application>
  <PresentationFormat>Custom</PresentationFormat>
  <Paragraphs>441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DM Sans Bold</vt:lpstr>
      <vt:lpstr>Aptos</vt:lpstr>
      <vt:lpstr>DM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27</cp:revision>
  <cp:lastPrinted>2025-09-19T08:15:16Z</cp:lastPrinted>
  <dcterms:created xsi:type="dcterms:W3CDTF">2006-08-16T00:00:00Z</dcterms:created>
  <dcterms:modified xsi:type="dcterms:W3CDTF">2025-09-24T09:04:21Z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