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9"/>
  </p:notesMasterIdLst>
  <p:sldIdLst>
    <p:sldId id="261" r:id="rId5"/>
    <p:sldId id="265" r:id="rId6"/>
    <p:sldId id="266" r:id="rId7"/>
    <p:sldId id="267" r:id="rId8"/>
  </p:sldIdLst>
  <p:sldSz cx="10693400" cy="7556500"/>
  <p:notesSz cx="6797675" cy="9926638"/>
  <p:embeddedFontLst>
    <p:embeddedFont>
      <p:font typeface="DM Sans" pitchFamily="2" charset="0"/>
      <p:regular r:id="rId10"/>
      <p:bold r:id="rId11"/>
      <p:italic r:id="rId12"/>
      <p:boldItalic r:id="rId13"/>
    </p:embeddedFont>
    <p:embeddedFont>
      <p:font typeface="DM Sans Bold" charset="0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BEB2F2-1E34-475F-AFCE-67DD578AD756}" v="15" dt="2025-07-21T07:12:12.254"/>
    <p1510:client id="{B9AF61B7-801F-489F-B926-1B9875A9056B}" v="4" dt="2025-07-21T13:35:24.4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88" autoAdjust="0"/>
  </p:normalViewPr>
  <p:slideViewPr>
    <p:cSldViewPr snapToGrid="0">
      <p:cViewPr varScale="1">
        <p:scale>
          <a:sx n="93" d="100"/>
          <a:sy n="93" d="100"/>
        </p:scale>
        <p:origin x="167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ggins, Teigan (Growth Company)" userId="6b977de3-eeb6-4d36-aa47-2111edbf69f3" providerId="ADAL" clId="{B9AF61B7-801F-489F-B926-1B9875A9056B}"/>
    <pc:docChg chg="undo custSel modSld">
      <pc:chgData name="Higgins, Teigan (Growth Company)" userId="6b977de3-eeb6-4d36-aa47-2111edbf69f3" providerId="ADAL" clId="{B9AF61B7-801F-489F-B926-1B9875A9056B}" dt="2025-07-21T13:36:37.850" v="250" actId="1076"/>
      <pc:docMkLst>
        <pc:docMk/>
      </pc:docMkLst>
      <pc:sldChg chg="addSp delSp modSp mod">
        <pc:chgData name="Higgins, Teigan (Growth Company)" userId="6b977de3-eeb6-4d36-aa47-2111edbf69f3" providerId="ADAL" clId="{B9AF61B7-801F-489F-B926-1B9875A9056B}" dt="2025-07-21T13:36:32.223" v="248" actId="478"/>
        <pc:sldMkLst>
          <pc:docMk/>
          <pc:sldMk cId="4037666853" sldId="261"/>
        </pc:sldMkLst>
        <pc:spChg chg="mod">
          <ac:chgData name="Higgins, Teigan (Growth Company)" userId="6b977de3-eeb6-4d36-aa47-2111edbf69f3" providerId="ADAL" clId="{B9AF61B7-801F-489F-B926-1B9875A9056B}" dt="2025-07-21T13:29:13.713" v="22" actId="20577"/>
          <ac:spMkLst>
            <pc:docMk/>
            <pc:sldMk cId="4037666853" sldId="261"/>
            <ac:spMk id="5" creationId="{D624B418-6366-C213-6297-6AFED1DE71AC}"/>
          </ac:spMkLst>
        </pc:spChg>
        <pc:grpChg chg="mod">
          <ac:chgData name="Higgins, Teigan (Growth Company)" userId="6b977de3-eeb6-4d36-aa47-2111edbf69f3" providerId="ADAL" clId="{B9AF61B7-801F-489F-B926-1B9875A9056B}" dt="2025-07-21T13:29:29.577" v="31" actId="1076"/>
          <ac:grpSpMkLst>
            <pc:docMk/>
            <pc:sldMk cId="4037666853" sldId="261"/>
            <ac:grpSpMk id="55" creationId="{CC75DB60-CBAA-C1DD-744D-252C5A8676DF}"/>
          </ac:grpSpMkLst>
        </pc:grpChg>
        <pc:grpChg chg="mod">
          <ac:chgData name="Higgins, Teigan (Growth Company)" userId="6b977de3-eeb6-4d36-aa47-2111edbf69f3" providerId="ADAL" clId="{B9AF61B7-801F-489F-B926-1B9875A9056B}" dt="2025-07-21T13:30:24.686" v="123" actId="1076"/>
          <ac:grpSpMkLst>
            <pc:docMk/>
            <pc:sldMk cId="4037666853" sldId="261"/>
            <ac:grpSpMk id="60" creationId="{0D04B3D0-48C1-12B8-3862-EBDEED12EA95}"/>
          </ac:grpSpMkLst>
        </pc:grpChg>
        <pc:grpChg chg="mod">
          <ac:chgData name="Higgins, Teigan (Growth Company)" userId="6b977de3-eeb6-4d36-aa47-2111edbf69f3" providerId="ADAL" clId="{B9AF61B7-801F-489F-B926-1B9875A9056B}" dt="2025-07-21T13:29:28.185" v="30" actId="1076"/>
          <ac:grpSpMkLst>
            <pc:docMk/>
            <pc:sldMk cId="4037666853" sldId="261"/>
            <ac:grpSpMk id="76" creationId="{3A7FAECF-F0D6-A744-5314-ADF83A1733B1}"/>
          </ac:grpSpMkLst>
        </pc:grpChg>
        <pc:graphicFrameChg chg="mod modGraphic">
          <ac:chgData name="Higgins, Teigan (Growth Company)" userId="6b977de3-eeb6-4d36-aa47-2111edbf69f3" providerId="ADAL" clId="{B9AF61B7-801F-489F-B926-1B9875A9056B}" dt="2025-07-21T13:36:29.234" v="246" actId="313"/>
          <ac:graphicFrameMkLst>
            <pc:docMk/>
            <pc:sldMk cId="4037666853" sldId="261"/>
            <ac:graphicFrameMk id="2" creationId="{FB57EA15-103F-81E4-5E23-E1382DEA90BB}"/>
          </ac:graphicFrameMkLst>
        </pc:graphicFrameChg>
        <pc:graphicFrameChg chg="add del modGraphic">
          <ac:chgData name="Higgins, Teigan (Growth Company)" userId="6b977de3-eeb6-4d36-aa47-2111edbf69f3" providerId="ADAL" clId="{B9AF61B7-801F-489F-B926-1B9875A9056B}" dt="2025-07-21T13:36:32.223" v="248" actId="478"/>
          <ac:graphicFrameMkLst>
            <pc:docMk/>
            <pc:sldMk cId="4037666853" sldId="261"/>
            <ac:graphicFrameMk id="14" creationId="{4E8B55BD-4211-E38B-7C22-B289C510BC69}"/>
          </ac:graphicFrameMkLst>
        </pc:graphicFrameChg>
        <pc:picChg chg="mod">
          <ac:chgData name="Higgins, Teigan (Growth Company)" userId="6b977de3-eeb6-4d36-aa47-2111edbf69f3" providerId="ADAL" clId="{B9AF61B7-801F-489F-B926-1B9875A9056B}" dt="2025-07-21T13:29:09.762" v="16" actId="1076"/>
          <ac:picMkLst>
            <pc:docMk/>
            <pc:sldMk cId="4037666853" sldId="261"/>
            <ac:picMk id="53" creationId="{3C08BF4D-34FD-65D8-E754-5EA1ABC886CA}"/>
          </ac:picMkLst>
        </pc:picChg>
        <pc:picChg chg="mod">
          <ac:chgData name="Higgins, Teigan (Growth Company)" userId="6b977de3-eeb6-4d36-aa47-2111edbf69f3" providerId="ADAL" clId="{B9AF61B7-801F-489F-B926-1B9875A9056B}" dt="2025-07-21T13:29:08.623" v="15" actId="1076"/>
          <ac:picMkLst>
            <pc:docMk/>
            <pc:sldMk cId="4037666853" sldId="261"/>
            <ac:picMk id="91" creationId="{8217706B-B26C-9328-0037-E6255654284D}"/>
          </ac:picMkLst>
        </pc:picChg>
        <pc:picChg chg="mod">
          <ac:chgData name="Higgins, Teigan (Growth Company)" userId="6b977de3-eeb6-4d36-aa47-2111edbf69f3" providerId="ADAL" clId="{B9AF61B7-801F-489F-B926-1B9875A9056B}" dt="2025-07-21T13:30:27.092" v="124" actId="1076"/>
          <ac:picMkLst>
            <pc:docMk/>
            <pc:sldMk cId="4037666853" sldId="261"/>
            <ac:picMk id="93" creationId="{580FBEE8-3025-58F6-80BB-4789A628EBC7}"/>
          </ac:picMkLst>
        </pc:picChg>
        <pc:picChg chg="mod">
          <ac:chgData name="Higgins, Teigan (Growth Company)" userId="6b977de3-eeb6-4d36-aa47-2111edbf69f3" providerId="ADAL" clId="{B9AF61B7-801F-489F-B926-1B9875A9056B}" dt="2025-07-21T13:29:45.895" v="56" actId="1076"/>
          <ac:picMkLst>
            <pc:docMk/>
            <pc:sldMk cId="4037666853" sldId="261"/>
            <ac:picMk id="95" creationId="{4728CC52-1F7A-3B56-3F9B-6313ECD5F2D1}"/>
          </ac:picMkLst>
        </pc:picChg>
      </pc:sldChg>
      <pc:sldChg chg="delSp modSp mod">
        <pc:chgData name="Higgins, Teigan (Growth Company)" userId="6b977de3-eeb6-4d36-aa47-2111edbf69f3" providerId="ADAL" clId="{B9AF61B7-801F-489F-B926-1B9875A9056B}" dt="2025-07-21T13:36:37.850" v="250" actId="1076"/>
        <pc:sldMkLst>
          <pc:docMk/>
          <pc:sldMk cId="684809809" sldId="265"/>
        </pc:sldMkLst>
        <pc:spChg chg="mod">
          <ac:chgData name="Higgins, Teigan (Growth Company)" userId="6b977de3-eeb6-4d36-aa47-2111edbf69f3" providerId="ADAL" clId="{B9AF61B7-801F-489F-B926-1B9875A9056B}" dt="2025-07-21T13:34:58.393" v="210" actId="20577"/>
          <ac:spMkLst>
            <pc:docMk/>
            <pc:sldMk cId="684809809" sldId="265"/>
            <ac:spMk id="5" creationId="{5FDA41C9-DBE1-DFF2-30B5-C7178C6180DD}"/>
          </ac:spMkLst>
        </pc:spChg>
        <pc:grpChg chg="mod">
          <ac:chgData name="Higgins, Teigan (Growth Company)" userId="6b977de3-eeb6-4d36-aa47-2111edbf69f3" providerId="ADAL" clId="{B9AF61B7-801F-489F-B926-1B9875A9056B}" dt="2025-07-21T13:30:58.620" v="146" actId="1076"/>
          <ac:grpSpMkLst>
            <pc:docMk/>
            <pc:sldMk cId="684809809" sldId="265"/>
            <ac:grpSpMk id="16" creationId="{91FDB1A0-CFD8-ACB8-D695-13C967081FD5}"/>
          </ac:grpSpMkLst>
        </pc:grpChg>
        <pc:grpChg chg="mod">
          <ac:chgData name="Higgins, Teigan (Growth Company)" userId="6b977de3-eeb6-4d36-aa47-2111edbf69f3" providerId="ADAL" clId="{B9AF61B7-801F-489F-B926-1B9875A9056B}" dt="2025-07-21T13:31:00.683" v="147" actId="1076"/>
          <ac:grpSpMkLst>
            <pc:docMk/>
            <pc:sldMk cId="684809809" sldId="265"/>
            <ac:grpSpMk id="24" creationId="{D2D75E77-A98C-E22D-59C6-77D13AB34A28}"/>
          </ac:grpSpMkLst>
        </pc:grpChg>
        <pc:grpChg chg="mod">
          <ac:chgData name="Higgins, Teigan (Growth Company)" userId="6b977de3-eeb6-4d36-aa47-2111edbf69f3" providerId="ADAL" clId="{B9AF61B7-801F-489F-B926-1B9875A9056B}" dt="2025-07-21T13:36:37.850" v="250" actId="1076"/>
          <ac:grpSpMkLst>
            <pc:docMk/>
            <pc:sldMk cId="684809809" sldId="265"/>
            <ac:grpSpMk id="27" creationId="{0C206B5B-4BED-4F1D-5176-F896CEFB1450}"/>
          </ac:grpSpMkLst>
        </pc:grpChg>
        <pc:grpChg chg="mod">
          <ac:chgData name="Higgins, Teigan (Growth Company)" userId="6b977de3-eeb6-4d36-aa47-2111edbf69f3" providerId="ADAL" clId="{B9AF61B7-801F-489F-B926-1B9875A9056B}" dt="2025-07-21T13:31:07.170" v="151" actId="1076"/>
          <ac:grpSpMkLst>
            <pc:docMk/>
            <pc:sldMk cId="684809809" sldId="265"/>
            <ac:grpSpMk id="55" creationId="{CC56105A-F9FE-8DCF-824B-649AD860B544}"/>
          </ac:grpSpMkLst>
        </pc:grpChg>
        <pc:grpChg chg="mod">
          <ac:chgData name="Higgins, Teigan (Growth Company)" userId="6b977de3-eeb6-4d36-aa47-2111edbf69f3" providerId="ADAL" clId="{B9AF61B7-801F-489F-B926-1B9875A9056B}" dt="2025-07-21T13:31:08.955" v="152" actId="1076"/>
          <ac:grpSpMkLst>
            <pc:docMk/>
            <pc:sldMk cId="684809809" sldId="265"/>
            <ac:grpSpMk id="76" creationId="{8EF3D69A-63E5-5936-F95F-96BACB76F795}"/>
          </ac:grpSpMkLst>
        </pc:grpChg>
        <pc:graphicFrameChg chg="mod modGraphic">
          <ac:chgData name="Higgins, Teigan (Growth Company)" userId="6b977de3-eeb6-4d36-aa47-2111edbf69f3" providerId="ADAL" clId="{B9AF61B7-801F-489F-B926-1B9875A9056B}" dt="2025-07-21T13:36:35.219" v="249" actId="313"/>
          <ac:graphicFrameMkLst>
            <pc:docMk/>
            <pc:sldMk cId="684809809" sldId="265"/>
            <ac:graphicFrameMk id="2" creationId="{01C0783E-C829-60D1-7693-0614EE841B9E}"/>
          </ac:graphicFrameMkLst>
        </pc:graphicFrameChg>
        <pc:picChg chg="mod">
          <ac:chgData name="Higgins, Teigan (Growth Company)" userId="6b977de3-eeb6-4d36-aa47-2111edbf69f3" providerId="ADAL" clId="{B9AF61B7-801F-489F-B926-1B9875A9056B}" dt="2025-07-21T13:31:10.398" v="153" actId="1076"/>
          <ac:picMkLst>
            <pc:docMk/>
            <pc:sldMk cId="684809809" sldId="265"/>
            <ac:picMk id="6" creationId="{37F877E0-1DEF-BB96-C06C-33E3DEAB71C2}"/>
          </ac:picMkLst>
        </pc:picChg>
        <pc:picChg chg="mod">
          <ac:chgData name="Higgins, Teigan (Growth Company)" userId="6b977de3-eeb6-4d36-aa47-2111edbf69f3" providerId="ADAL" clId="{B9AF61B7-801F-489F-B926-1B9875A9056B}" dt="2025-07-21T13:31:26.291" v="163" actId="1076"/>
          <ac:picMkLst>
            <pc:docMk/>
            <pc:sldMk cId="684809809" sldId="265"/>
            <ac:picMk id="10" creationId="{92FA14BF-FEB7-884B-1F07-95BFFF7C41DB}"/>
          </ac:picMkLst>
        </pc:picChg>
        <pc:picChg chg="mod">
          <ac:chgData name="Higgins, Teigan (Growth Company)" userId="6b977de3-eeb6-4d36-aa47-2111edbf69f3" providerId="ADAL" clId="{B9AF61B7-801F-489F-B926-1B9875A9056B}" dt="2025-07-21T13:30:57.395" v="145" actId="1076"/>
          <ac:picMkLst>
            <pc:docMk/>
            <pc:sldMk cId="684809809" sldId="265"/>
            <ac:picMk id="11" creationId="{5B453AEF-9A86-0DB0-E15F-8F4502272E92}"/>
          </ac:picMkLst>
        </pc:picChg>
        <pc:picChg chg="mod">
          <ac:chgData name="Higgins, Teigan (Growth Company)" userId="6b977de3-eeb6-4d36-aa47-2111edbf69f3" providerId="ADAL" clId="{B9AF61B7-801F-489F-B926-1B9875A9056B}" dt="2025-07-21T13:31:02.159" v="148" actId="1076"/>
          <ac:picMkLst>
            <pc:docMk/>
            <pc:sldMk cId="684809809" sldId="265"/>
            <ac:picMk id="12" creationId="{F561DF8A-8642-53FE-0BF9-FCA1FD87B21C}"/>
          </ac:picMkLst>
        </pc:picChg>
        <pc:picChg chg="mod">
          <ac:chgData name="Higgins, Teigan (Growth Company)" userId="6b977de3-eeb6-4d36-aa47-2111edbf69f3" providerId="ADAL" clId="{B9AF61B7-801F-489F-B926-1B9875A9056B}" dt="2025-07-21T13:31:05.418" v="150" actId="1076"/>
          <ac:picMkLst>
            <pc:docMk/>
            <pc:sldMk cId="684809809" sldId="265"/>
            <ac:picMk id="21" creationId="{8C93A7F0-C3DE-3E5F-DD30-6B8BC5289160}"/>
          </ac:picMkLst>
        </pc:picChg>
        <pc:picChg chg="del">
          <ac:chgData name="Higgins, Teigan (Growth Company)" userId="6b977de3-eeb6-4d36-aa47-2111edbf69f3" providerId="ADAL" clId="{B9AF61B7-801F-489F-B926-1B9875A9056B}" dt="2025-07-21T13:31:24.747" v="162" actId="478"/>
          <ac:picMkLst>
            <pc:docMk/>
            <pc:sldMk cId="684809809" sldId="265"/>
            <ac:picMk id="36" creationId="{3C0BDB85-0B23-5AE2-11A9-C21437384103}"/>
          </ac:picMkLst>
        </pc:picChg>
        <pc:picChg chg="mod">
          <ac:chgData name="Higgins, Teigan (Growth Company)" userId="6b977de3-eeb6-4d36-aa47-2111edbf69f3" providerId="ADAL" clId="{B9AF61B7-801F-489F-B926-1B9875A9056B}" dt="2025-07-21T13:31:29.517" v="165" actId="1076"/>
          <ac:picMkLst>
            <pc:docMk/>
            <pc:sldMk cId="684809809" sldId="265"/>
            <ac:picMk id="53" creationId="{DDAA61D4-C52F-40B0-CA8F-BFF1B8A9D750}"/>
          </ac:picMkLst>
        </pc:picChg>
        <pc:picChg chg="mod">
          <ac:chgData name="Higgins, Teigan (Growth Company)" userId="6b977de3-eeb6-4d36-aa47-2111edbf69f3" providerId="ADAL" clId="{B9AF61B7-801F-489F-B926-1B9875A9056B}" dt="2025-07-21T13:31:28.375" v="164" actId="1076"/>
          <ac:picMkLst>
            <pc:docMk/>
            <pc:sldMk cId="684809809" sldId="265"/>
            <ac:picMk id="91" creationId="{958D1731-0424-E819-6F81-A000FBC45680}"/>
          </ac:picMkLst>
        </pc:picChg>
        <pc:picChg chg="mod">
          <ac:chgData name="Higgins, Teigan (Growth Company)" userId="6b977de3-eeb6-4d36-aa47-2111edbf69f3" providerId="ADAL" clId="{B9AF61B7-801F-489F-B926-1B9875A9056B}" dt="2025-07-21T13:31:15.961" v="159" actId="1036"/>
          <ac:picMkLst>
            <pc:docMk/>
            <pc:sldMk cId="684809809" sldId="265"/>
            <ac:picMk id="93" creationId="{FDDA2696-ED15-F6F4-29D3-AEFD64FA1DEC}"/>
          </ac:picMkLst>
        </pc:picChg>
      </pc:sldChg>
      <pc:sldChg chg="modSp mod">
        <pc:chgData name="Higgins, Teigan (Growth Company)" userId="6b977de3-eeb6-4d36-aa47-2111edbf69f3" providerId="ADAL" clId="{B9AF61B7-801F-489F-B926-1B9875A9056B}" dt="2025-07-21T13:35:00.958" v="214" actId="20577"/>
        <pc:sldMkLst>
          <pc:docMk/>
          <pc:sldMk cId="1028796986" sldId="266"/>
        </pc:sldMkLst>
        <pc:spChg chg="mod">
          <ac:chgData name="Higgins, Teigan (Growth Company)" userId="6b977de3-eeb6-4d36-aa47-2111edbf69f3" providerId="ADAL" clId="{B9AF61B7-801F-489F-B926-1B9875A9056B}" dt="2025-07-21T13:35:00.958" v="214" actId="20577"/>
          <ac:spMkLst>
            <pc:docMk/>
            <pc:sldMk cId="1028796986" sldId="266"/>
            <ac:spMk id="5" creationId="{BB5741B6-E3C7-6AFF-8B47-15FF3F5DD6C5}"/>
          </ac:spMkLst>
        </pc:spChg>
        <pc:grpChg chg="mod">
          <ac:chgData name="Higgins, Teigan (Growth Company)" userId="6b977de3-eeb6-4d36-aa47-2111edbf69f3" providerId="ADAL" clId="{B9AF61B7-801F-489F-B926-1B9875A9056B}" dt="2025-07-21T13:31:54.546" v="199" actId="1038"/>
          <ac:grpSpMkLst>
            <pc:docMk/>
            <pc:sldMk cId="1028796986" sldId="266"/>
            <ac:grpSpMk id="33" creationId="{9D5BE42A-C7AF-ECF3-2B5D-68CD984ACB29}"/>
          </ac:grpSpMkLst>
        </pc:grpChg>
        <pc:graphicFrameChg chg="mod modGraphic">
          <ac:chgData name="Higgins, Teigan (Growth Company)" userId="6b977de3-eeb6-4d36-aa47-2111edbf69f3" providerId="ADAL" clId="{B9AF61B7-801F-489F-B926-1B9875A9056B}" dt="2025-07-21T13:34:53.138" v="206" actId="20577"/>
          <ac:graphicFrameMkLst>
            <pc:docMk/>
            <pc:sldMk cId="1028796986" sldId="266"/>
            <ac:graphicFrameMk id="2" creationId="{5BD43A36-BF9F-F265-9705-76C1385B0EA7}"/>
          </ac:graphicFrameMkLst>
        </pc:graphicFrameChg>
        <pc:picChg chg="mod">
          <ac:chgData name="Higgins, Teigan (Growth Company)" userId="6b977de3-eeb6-4d36-aa47-2111edbf69f3" providerId="ADAL" clId="{B9AF61B7-801F-489F-B926-1B9875A9056B}" dt="2025-07-21T13:31:50.455" v="186" actId="1076"/>
          <ac:picMkLst>
            <pc:docMk/>
            <pc:sldMk cId="1028796986" sldId="266"/>
            <ac:picMk id="36" creationId="{E872FD41-9577-4EBE-1960-21ED2C05DD25}"/>
          </ac:picMkLst>
        </pc:picChg>
        <pc:picChg chg="mod">
          <ac:chgData name="Higgins, Teigan (Growth Company)" userId="6b977de3-eeb6-4d36-aa47-2111edbf69f3" providerId="ADAL" clId="{B9AF61B7-801F-489F-B926-1B9875A9056B}" dt="2025-07-21T13:31:47.456" v="185" actId="1038"/>
          <ac:picMkLst>
            <pc:docMk/>
            <pc:sldMk cId="1028796986" sldId="266"/>
            <ac:picMk id="95" creationId="{46D111EF-39BF-BF90-1519-482B4610B60C}"/>
          </ac:picMkLst>
        </pc:picChg>
      </pc:sldChg>
      <pc:sldChg chg="modSp mod">
        <pc:chgData name="Higgins, Teigan (Growth Company)" userId="6b977de3-eeb6-4d36-aa47-2111edbf69f3" providerId="ADAL" clId="{B9AF61B7-801F-489F-B926-1B9875A9056B}" dt="2025-07-21T13:36:10.150" v="245" actId="1076"/>
        <pc:sldMkLst>
          <pc:docMk/>
          <pc:sldMk cId="4065732631" sldId="267"/>
        </pc:sldMkLst>
        <pc:spChg chg="mod">
          <ac:chgData name="Higgins, Teigan (Growth Company)" userId="6b977de3-eeb6-4d36-aa47-2111edbf69f3" providerId="ADAL" clId="{B9AF61B7-801F-489F-B926-1B9875A9056B}" dt="2025-07-21T13:35:03.811" v="218" actId="20577"/>
          <ac:spMkLst>
            <pc:docMk/>
            <pc:sldMk cId="4065732631" sldId="267"/>
            <ac:spMk id="5" creationId="{C7CEB1C0-7013-EB2C-2759-05EE7B630DA1}"/>
          </ac:spMkLst>
        </pc:spChg>
        <pc:grpChg chg="mod">
          <ac:chgData name="Higgins, Teigan (Growth Company)" userId="6b977de3-eeb6-4d36-aa47-2111edbf69f3" providerId="ADAL" clId="{B9AF61B7-801F-489F-B926-1B9875A9056B}" dt="2025-07-21T13:32:17.091" v="202" actId="1076"/>
          <ac:grpSpMkLst>
            <pc:docMk/>
            <pc:sldMk cId="4065732631" sldId="267"/>
            <ac:grpSpMk id="55" creationId="{4270F04D-EF9D-6C40-08E3-FAD3B7400368}"/>
          </ac:grpSpMkLst>
        </pc:grpChg>
        <pc:grpChg chg="mod">
          <ac:chgData name="Higgins, Teigan (Growth Company)" userId="6b977de3-eeb6-4d36-aa47-2111edbf69f3" providerId="ADAL" clId="{B9AF61B7-801F-489F-B926-1B9875A9056B}" dt="2025-07-21T13:32:15.799" v="201" actId="1076"/>
          <ac:grpSpMkLst>
            <pc:docMk/>
            <pc:sldMk cId="4065732631" sldId="267"/>
            <ac:grpSpMk id="76" creationId="{BF4719F9-D731-DE32-6F0C-F02AB0896CA5}"/>
          </ac:grpSpMkLst>
        </pc:grpChg>
        <pc:graphicFrameChg chg="mod modGraphic">
          <ac:chgData name="Higgins, Teigan (Growth Company)" userId="6b977de3-eeb6-4d36-aa47-2111edbf69f3" providerId="ADAL" clId="{B9AF61B7-801F-489F-B926-1B9875A9056B}" dt="2025-07-21T13:35:35.523" v="231" actId="1076"/>
          <ac:graphicFrameMkLst>
            <pc:docMk/>
            <pc:sldMk cId="4065732631" sldId="267"/>
            <ac:graphicFrameMk id="2" creationId="{717CD3E5-42CA-2723-B712-7A0551F16ADA}"/>
          </ac:graphicFrameMkLst>
        </pc:graphicFrameChg>
        <pc:picChg chg="mod">
          <ac:chgData name="Higgins, Teigan (Growth Company)" userId="6b977de3-eeb6-4d36-aa47-2111edbf69f3" providerId="ADAL" clId="{B9AF61B7-801F-489F-B926-1B9875A9056B}" dt="2025-07-21T13:32:14.187" v="200" actId="1076"/>
          <ac:picMkLst>
            <pc:docMk/>
            <pc:sldMk cId="4065732631" sldId="267"/>
            <ac:picMk id="9" creationId="{3204C75E-05FA-AB28-77FC-288EE54A9FAF}"/>
          </ac:picMkLst>
        </pc:picChg>
        <pc:picChg chg="mod">
          <ac:chgData name="Higgins, Teigan (Growth Company)" userId="6b977de3-eeb6-4d36-aa47-2111edbf69f3" providerId="ADAL" clId="{B9AF61B7-801F-489F-B926-1B9875A9056B}" dt="2025-07-21T13:35:45.727" v="240" actId="1076"/>
          <ac:picMkLst>
            <pc:docMk/>
            <pc:sldMk cId="4065732631" sldId="267"/>
            <ac:picMk id="10" creationId="{8854D535-DD70-AA5F-A03D-C801203C4F07}"/>
          </ac:picMkLst>
        </pc:picChg>
        <pc:picChg chg="mod">
          <ac:chgData name="Higgins, Teigan (Growth Company)" userId="6b977de3-eeb6-4d36-aa47-2111edbf69f3" providerId="ADAL" clId="{B9AF61B7-801F-489F-B926-1B9875A9056B}" dt="2025-07-21T13:36:10.150" v="245" actId="1076"/>
          <ac:picMkLst>
            <pc:docMk/>
            <pc:sldMk cId="4065732631" sldId="267"/>
            <ac:picMk id="53" creationId="{EEA10891-090D-F912-5BAC-5B4C08E967A6}"/>
          </ac:picMkLst>
        </pc:picChg>
        <pc:picChg chg="mod">
          <ac:chgData name="Higgins, Teigan (Growth Company)" userId="6b977de3-eeb6-4d36-aa47-2111edbf69f3" providerId="ADAL" clId="{B9AF61B7-801F-489F-B926-1B9875A9056B}" dt="2025-07-21T13:36:05.349" v="243" actId="14100"/>
          <ac:picMkLst>
            <pc:docMk/>
            <pc:sldMk cId="4065732631" sldId="267"/>
            <ac:picMk id="91" creationId="{6869C96F-8039-91D4-26EA-4FFEB7F11DC7}"/>
          </ac:picMkLst>
        </pc:picChg>
        <pc:picChg chg="mod">
          <ac:chgData name="Higgins, Teigan (Growth Company)" userId="6b977de3-eeb6-4d36-aa47-2111edbf69f3" providerId="ADAL" clId="{B9AF61B7-801F-489F-B926-1B9875A9056B}" dt="2025-07-21T13:35:33.474" v="230" actId="1076"/>
          <ac:picMkLst>
            <pc:docMk/>
            <pc:sldMk cId="4065732631" sldId="267"/>
            <ac:picMk id="93" creationId="{FB428D0B-38A6-F902-5BA6-56869BC4E768}"/>
          </ac:picMkLst>
        </pc:picChg>
        <pc:picChg chg="mod">
          <ac:chgData name="Higgins, Teigan (Growth Company)" userId="6b977de3-eeb6-4d36-aa47-2111edbf69f3" providerId="ADAL" clId="{B9AF61B7-801F-489F-B926-1B9875A9056B}" dt="2025-07-21T13:36:01.268" v="241" actId="1076"/>
          <ac:picMkLst>
            <pc:docMk/>
            <pc:sldMk cId="4065732631" sldId="267"/>
            <ac:picMk id="95" creationId="{94138999-D260-CE75-3330-94ABDD154AF7}"/>
          </ac:picMkLst>
        </pc:picChg>
      </pc:sldChg>
    </pc:docChg>
  </pc:docChgLst>
  <pc:docChgLst>
    <pc:chgData name="Bennett, Natalie (Growth Company)" userId="cc2eaed6-ca41-464a-8af2-707b48ee864e" providerId="ADAL" clId="{A4BEB2F2-1E34-475F-AFCE-67DD578AD756}"/>
    <pc:docChg chg="undo custSel addSld delSld modSld sldOrd">
      <pc:chgData name="Bennett, Natalie (Growth Company)" userId="cc2eaed6-ca41-464a-8af2-707b48ee864e" providerId="ADAL" clId="{A4BEB2F2-1E34-475F-AFCE-67DD578AD756}" dt="2025-07-21T07:13:32.045" v="371" actId="14734"/>
      <pc:docMkLst>
        <pc:docMk/>
      </pc:docMkLst>
      <pc:sldChg chg="modSp mod">
        <pc:chgData name="Bennett, Natalie (Growth Company)" userId="cc2eaed6-ca41-464a-8af2-707b48ee864e" providerId="ADAL" clId="{A4BEB2F2-1E34-475F-AFCE-67DD578AD756}" dt="2025-07-21T07:11:36.511" v="348" actId="1076"/>
        <pc:sldMkLst>
          <pc:docMk/>
          <pc:sldMk cId="4037666853" sldId="261"/>
        </pc:sldMkLst>
        <pc:grpChg chg="mod">
          <ac:chgData name="Bennett, Natalie (Growth Company)" userId="cc2eaed6-ca41-464a-8af2-707b48ee864e" providerId="ADAL" clId="{A4BEB2F2-1E34-475F-AFCE-67DD578AD756}" dt="2025-07-18T11:25:07.643" v="168" actId="1076"/>
          <ac:grpSpMkLst>
            <pc:docMk/>
            <pc:sldMk cId="4037666853" sldId="261"/>
            <ac:grpSpMk id="24" creationId="{C2CF1CD3-2CE5-FF7E-F955-369B88793BF2}"/>
          </ac:grpSpMkLst>
        </pc:grpChg>
        <pc:grpChg chg="mod">
          <ac:chgData name="Bennett, Natalie (Growth Company)" userId="cc2eaed6-ca41-464a-8af2-707b48ee864e" providerId="ADAL" clId="{A4BEB2F2-1E34-475F-AFCE-67DD578AD756}" dt="2025-07-21T07:11:33.355" v="347" actId="1076"/>
          <ac:grpSpMkLst>
            <pc:docMk/>
            <pc:sldMk cId="4037666853" sldId="261"/>
            <ac:grpSpMk id="85" creationId="{C4094175-5723-928A-F5E0-0F6A21BEEDDC}"/>
          </ac:grpSpMkLst>
        </pc:grpChg>
        <pc:graphicFrameChg chg="mod modGraphic">
          <ac:chgData name="Bennett, Natalie (Growth Company)" userId="cc2eaed6-ca41-464a-8af2-707b48ee864e" providerId="ADAL" clId="{A4BEB2F2-1E34-475F-AFCE-67DD578AD756}" dt="2025-07-21T07:11:31.165" v="346" actId="1076"/>
          <ac:graphicFrameMkLst>
            <pc:docMk/>
            <pc:sldMk cId="4037666853" sldId="261"/>
            <ac:graphicFrameMk id="2" creationId="{FB57EA15-103F-81E4-5E23-E1382DEA90BB}"/>
          </ac:graphicFrameMkLst>
        </pc:graphicFrameChg>
        <pc:picChg chg="mod">
          <ac:chgData name="Bennett, Natalie (Growth Company)" userId="cc2eaed6-ca41-464a-8af2-707b48ee864e" providerId="ADAL" clId="{A4BEB2F2-1E34-475F-AFCE-67DD578AD756}" dt="2025-07-21T07:11:26.337" v="345" actId="1076"/>
          <ac:picMkLst>
            <pc:docMk/>
            <pc:sldMk cId="4037666853" sldId="261"/>
            <ac:picMk id="9" creationId="{4C6A25AC-FE3F-113B-14B8-D98017892256}"/>
          </ac:picMkLst>
        </pc:picChg>
        <pc:picChg chg="mod">
          <ac:chgData name="Bennett, Natalie (Growth Company)" userId="cc2eaed6-ca41-464a-8af2-707b48ee864e" providerId="ADAL" clId="{A4BEB2F2-1E34-475F-AFCE-67DD578AD756}" dt="2025-07-21T07:10:42.708" v="336" actId="1076"/>
          <ac:picMkLst>
            <pc:docMk/>
            <pc:sldMk cId="4037666853" sldId="261"/>
            <ac:picMk id="11" creationId="{4A5BA038-00CD-8832-FC81-1738209C2B36}"/>
          </ac:picMkLst>
        </pc:picChg>
        <pc:picChg chg="mod">
          <ac:chgData name="Bennett, Natalie (Growth Company)" userId="cc2eaed6-ca41-464a-8af2-707b48ee864e" providerId="ADAL" clId="{A4BEB2F2-1E34-475F-AFCE-67DD578AD756}" dt="2025-07-21T07:11:36.511" v="348" actId="1076"/>
          <ac:picMkLst>
            <pc:docMk/>
            <pc:sldMk cId="4037666853" sldId="261"/>
            <ac:picMk id="53" creationId="{3C08BF4D-34FD-65D8-E754-5EA1ABC886CA}"/>
          </ac:picMkLst>
        </pc:picChg>
      </pc:sldChg>
      <pc:sldChg chg="modSp del mod">
        <pc:chgData name="Bennett, Natalie (Growth Company)" userId="cc2eaed6-ca41-464a-8af2-707b48ee864e" providerId="ADAL" clId="{A4BEB2F2-1E34-475F-AFCE-67DD578AD756}" dt="2025-07-18T11:51:36.388" v="240" actId="2696"/>
        <pc:sldMkLst>
          <pc:docMk/>
          <pc:sldMk cId="1501923713" sldId="262"/>
        </pc:sldMkLst>
      </pc:sldChg>
      <pc:sldChg chg="delSp modSp mod">
        <pc:chgData name="Bennett, Natalie (Growth Company)" userId="cc2eaed6-ca41-464a-8af2-707b48ee864e" providerId="ADAL" clId="{A4BEB2F2-1E34-475F-AFCE-67DD578AD756}" dt="2025-07-21T07:13:32.045" v="371" actId="14734"/>
        <pc:sldMkLst>
          <pc:docMk/>
          <pc:sldMk cId="684809809" sldId="265"/>
        </pc:sldMkLst>
        <pc:grpChg chg="mod">
          <ac:chgData name="Bennett, Natalie (Growth Company)" userId="cc2eaed6-ca41-464a-8af2-707b48ee864e" providerId="ADAL" clId="{A4BEB2F2-1E34-475F-AFCE-67DD578AD756}" dt="2025-07-21T07:12:13.970" v="354" actId="1076"/>
          <ac:grpSpMkLst>
            <pc:docMk/>
            <pc:sldMk cId="684809809" sldId="265"/>
            <ac:grpSpMk id="16" creationId="{91FDB1A0-CFD8-ACB8-D695-13C967081FD5}"/>
          </ac:grpSpMkLst>
        </pc:grpChg>
        <pc:grpChg chg="mod">
          <ac:chgData name="Bennett, Natalie (Growth Company)" userId="cc2eaed6-ca41-464a-8af2-707b48ee864e" providerId="ADAL" clId="{A4BEB2F2-1E34-475F-AFCE-67DD578AD756}" dt="2025-07-18T11:23:07.867" v="161" actId="1076"/>
          <ac:grpSpMkLst>
            <pc:docMk/>
            <pc:sldMk cId="684809809" sldId="265"/>
            <ac:grpSpMk id="24" creationId="{D2D75E77-A98C-E22D-59C6-77D13AB34A28}"/>
          </ac:grpSpMkLst>
        </pc:grpChg>
        <pc:grpChg chg="mod">
          <ac:chgData name="Bennett, Natalie (Growth Company)" userId="cc2eaed6-ca41-464a-8af2-707b48ee864e" providerId="ADAL" clId="{A4BEB2F2-1E34-475F-AFCE-67DD578AD756}" dt="2025-07-21T07:12:19.263" v="355" actId="1076"/>
          <ac:grpSpMkLst>
            <pc:docMk/>
            <pc:sldMk cId="684809809" sldId="265"/>
            <ac:grpSpMk id="38" creationId="{15E4E8BD-474F-48BA-86A1-DF427C316E1F}"/>
          </ac:grpSpMkLst>
        </pc:grpChg>
        <pc:grpChg chg="mod">
          <ac:chgData name="Bennett, Natalie (Growth Company)" userId="cc2eaed6-ca41-464a-8af2-707b48ee864e" providerId="ADAL" clId="{A4BEB2F2-1E34-475F-AFCE-67DD578AD756}" dt="2025-07-18T11:19:47.999" v="119" actId="1076"/>
          <ac:grpSpMkLst>
            <pc:docMk/>
            <pc:sldMk cId="684809809" sldId="265"/>
            <ac:grpSpMk id="85" creationId="{EE875895-543F-9EBB-7853-D0AE119095FB}"/>
          </ac:grpSpMkLst>
        </pc:grpChg>
        <pc:grpChg chg="mod">
          <ac:chgData name="Bennett, Natalie (Growth Company)" userId="cc2eaed6-ca41-464a-8af2-707b48ee864e" providerId="ADAL" clId="{A4BEB2F2-1E34-475F-AFCE-67DD578AD756}" dt="2025-07-21T07:12:21.824" v="356" actId="1076"/>
          <ac:grpSpMkLst>
            <pc:docMk/>
            <pc:sldMk cId="684809809" sldId="265"/>
            <ac:grpSpMk id="99" creationId="{7F0C5E8A-9F0C-7122-2660-E9408A812C12}"/>
          </ac:grpSpMkLst>
        </pc:grpChg>
        <pc:graphicFrameChg chg="mod modGraphic">
          <ac:chgData name="Bennett, Natalie (Growth Company)" userId="cc2eaed6-ca41-464a-8af2-707b48ee864e" providerId="ADAL" clId="{A4BEB2F2-1E34-475F-AFCE-67DD578AD756}" dt="2025-07-21T07:13:32.045" v="371" actId="14734"/>
          <ac:graphicFrameMkLst>
            <pc:docMk/>
            <pc:sldMk cId="684809809" sldId="265"/>
            <ac:graphicFrameMk id="2" creationId="{01C0783E-C829-60D1-7693-0614EE841B9E}"/>
          </ac:graphicFrameMkLst>
        </pc:graphicFrameChg>
        <pc:picChg chg="mod">
          <ac:chgData name="Bennett, Natalie (Growth Company)" userId="cc2eaed6-ca41-464a-8af2-707b48ee864e" providerId="ADAL" clId="{A4BEB2F2-1E34-475F-AFCE-67DD578AD756}" dt="2025-07-21T07:12:35.342" v="358" actId="1076"/>
          <ac:picMkLst>
            <pc:docMk/>
            <pc:sldMk cId="684809809" sldId="265"/>
            <ac:picMk id="6" creationId="{37F877E0-1DEF-BB96-C06C-33E3DEAB71C2}"/>
          </ac:picMkLst>
        </pc:picChg>
        <pc:picChg chg="mod">
          <ac:chgData name="Bennett, Natalie (Growth Company)" userId="cc2eaed6-ca41-464a-8af2-707b48ee864e" providerId="ADAL" clId="{A4BEB2F2-1E34-475F-AFCE-67DD578AD756}" dt="2025-07-21T07:13:22.481" v="370" actId="1076"/>
          <ac:picMkLst>
            <pc:docMk/>
            <pc:sldMk cId="684809809" sldId="265"/>
            <ac:picMk id="7" creationId="{9535F24C-D16C-7648-6B7D-EC925DD9E5F0}"/>
          </ac:picMkLst>
        </pc:picChg>
        <pc:picChg chg="mod">
          <ac:chgData name="Bennett, Natalie (Growth Company)" userId="cc2eaed6-ca41-464a-8af2-707b48ee864e" providerId="ADAL" clId="{A4BEB2F2-1E34-475F-AFCE-67DD578AD756}" dt="2025-07-18T11:19:46.671" v="116" actId="1076"/>
          <ac:picMkLst>
            <pc:docMk/>
            <pc:sldMk cId="684809809" sldId="265"/>
            <ac:picMk id="9" creationId="{FEB7AC47-8862-7C8E-4546-21CCD33E4110}"/>
          </ac:picMkLst>
        </pc:picChg>
        <pc:picChg chg="mod">
          <ac:chgData name="Bennett, Natalie (Growth Company)" userId="cc2eaed6-ca41-464a-8af2-707b48ee864e" providerId="ADAL" clId="{A4BEB2F2-1E34-475F-AFCE-67DD578AD756}" dt="2025-07-21T07:11:54.263" v="350" actId="1076"/>
          <ac:picMkLst>
            <pc:docMk/>
            <pc:sldMk cId="684809809" sldId="265"/>
            <ac:picMk id="10" creationId="{92FA14BF-FEB7-884B-1F07-95BFFF7C41DB}"/>
          </ac:picMkLst>
        </pc:picChg>
        <pc:picChg chg="mod">
          <ac:chgData name="Bennett, Natalie (Growth Company)" userId="cc2eaed6-ca41-464a-8af2-707b48ee864e" providerId="ADAL" clId="{A4BEB2F2-1E34-475F-AFCE-67DD578AD756}" dt="2025-07-21T07:12:12.254" v="353" actId="1076"/>
          <ac:picMkLst>
            <pc:docMk/>
            <pc:sldMk cId="684809809" sldId="265"/>
            <ac:picMk id="11" creationId="{5B453AEF-9A86-0DB0-E15F-8F4502272E92}"/>
          </ac:picMkLst>
        </pc:picChg>
        <pc:picChg chg="mod">
          <ac:chgData name="Bennett, Natalie (Growth Company)" userId="cc2eaed6-ca41-464a-8af2-707b48ee864e" providerId="ADAL" clId="{A4BEB2F2-1E34-475F-AFCE-67DD578AD756}" dt="2025-07-18T12:00:48.121" v="255" actId="1076"/>
          <ac:picMkLst>
            <pc:docMk/>
            <pc:sldMk cId="684809809" sldId="265"/>
            <ac:picMk id="12" creationId="{F561DF8A-8642-53FE-0BF9-FCA1FD87B21C}"/>
          </ac:picMkLst>
        </pc:picChg>
        <pc:picChg chg="mod">
          <ac:chgData name="Bennett, Natalie (Growth Company)" userId="cc2eaed6-ca41-464a-8af2-707b48ee864e" providerId="ADAL" clId="{A4BEB2F2-1E34-475F-AFCE-67DD578AD756}" dt="2025-07-21T07:12:25.037" v="357" actId="1076"/>
          <ac:picMkLst>
            <pc:docMk/>
            <pc:sldMk cId="684809809" sldId="265"/>
            <ac:picMk id="21" creationId="{8C93A7F0-C3DE-3E5F-DD30-6B8BC5289160}"/>
          </ac:picMkLst>
        </pc:picChg>
        <pc:picChg chg="mod">
          <ac:chgData name="Bennett, Natalie (Growth Company)" userId="cc2eaed6-ca41-464a-8af2-707b48ee864e" providerId="ADAL" clId="{A4BEB2F2-1E34-475F-AFCE-67DD578AD756}" dt="2025-07-21T07:12:38.792" v="359" actId="1076"/>
          <ac:picMkLst>
            <pc:docMk/>
            <pc:sldMk cId="684809809" sldId="265"/>
            <ac:picMk id="93" creationId="{FDDA2696-ED15-F6F4-29D3-AEFD64FA1DEC}"/>
          </ac:picMkLst>
        </pc:picChg>
        <pc:picChg chg="del">
          <ac:chgData name="Bennett, Natalie (Growth Company)" userId="cc2eaed6-ca41-464a-8af2-707b48ee864e" providerId="ADAL" clId="{A4BEB2F2-1E34-475F-AFCE-67DD578AD756}" dt="2025-07-21T07:12:59.939" v="364" actId="478"/>
          <ac:picMkLst>
            <pc:docMk/>
            <pc:sldMk cId="684809809" sldId="265"/>
            <ac:picMk id="95" creationId="{3072324B-264F-1EBC-3A86-4B9C06FF5859}"/>
          </ac:picMkLst>
        </pc:picChg>
      </pc:sldChg>
      <pc:sldChg chg="modSp mod">
        <pc:chgData name="Bennett, Natalie (Growth Company)" userId="cc2eaed6-ca41-464a-8af2-707b48ee864e" providerId="ADAL" clId="{A4BEB2F2-1E34-475F-AFCE-67DD578AD756}" dt="2025-07-18T12:01:41.492" v="305" actId="20577"/>
        <pc:sldMkLst>
          <pc:docMk/>
          <pc:sldMk cId="1028796986" sldId="266"/>
        </pc:sldMkLst>
        <pc:graphicFrameChg chg="mod modGraphic">
          <ac:chgData name="Bennett, Natalie (Growth Company)" userId="cc2eaed6-ca41-464a-8af2-707b48ee864e" providerId="ADAL" clId="{A4BEB2F2-1E34-475F-AFCE-67DD578AD756}" dt="2025-07-18T12:01:41.492" v="305" actId="20577"/>
          <ac:graphicFrameMkLst>
            <pc:docMk/>
            <pc:sldMk cId="1028796986" sldId="266"/>
            <ac:graphicFrameMk id="2" creationId="{5BD43A36-BF9F-F265-9705-76C1385B0EA7}"/>
          </ac:graphicFrameMkLst>
        </pc:graphicFrameChg>
      </pc:sldChg>
      <pc:sldChg chg="delSp modSp add mod ord">
        <pc:chgData name="Bennett, Natalie (Growth Company)" userId="cc2eaed6-ca41-464a-8af2-707b48ee864e" providerId="ADAL" clId="{A4BEB2F2-1E34-475F-AFCE-67DD578AD756}" dt="2025-07-21T07:10:31.575" v="335" actId="1076"/>
        <pc:sldMkLst>
          <pc:docMk/>
          <pc:sldMk cId="4065732631" sldId="267"/>
        </pc:sldMkLst>
        <pc:grpChg chg="del">
          <ac:chgData name="Bennett, Natalie (Growth Company)" userId="cc2eaed6-ca41-464a-8af2-707b48ee864e" providerId="ADAL" clId="{A4BEB2F2-1E34-475F-AFCE-67DD578AD756}" dt="2025-07-21T07:09:05.259" v="317" actId="478"/>
          <ac:grpSpMkLst>
            <pc:docMk/>
            <pc:sldMk cId="4065732631" sldId="267"/>
            <ac:grpSpMk id="16" creationId="{D04285F3-4902-1792-1D24-0A36BA179187}"/>
          </ac:grpSpMkLst>
        </pc:grpChg>
        <pc:grpChg chg="mod">
          <ac:chgData name="Bennett, Natalie (Growth Company)" userId="cc2eaed6-ca41-464a-8af2-707b48ee864e" providerId="ADAL" clId="{A4BEB2F2-1E34-475F-AFCE-67DD578AD756}" dt="2025-07-21T07:09:35.710" v="324" actId="1076"/>
          <ac:grpSpMkLst>
            <pc:docMk/>
            <pc:sldMk cId="4065732631" sldId="267"/>
            <ac:grpSpMk id="24" creationId="{858D854D-801B-4B4A-88DB-545CB14063E4}"/>
          </ac:grpSpMkLst>
        </pc:grpChg>
        <pc:grpChg chg="mod">
          <ac:chgData name="Bennett, Natalie (Growth Company)" userId="cc2eaed6-ca41-464a-8af2-707b48ee864e" providerId="ADAL" clId="{A4BEB2F2-1E34-475F-AFCE-67DD578AD756}" dt="2025-07-18T12:01:56.198" v="308" actId="1076"/>
          <ac:grpSpMkLst>
            <pc:docMk/>
            <pc:sldMk cId="4065732631" sldId="267"/>
            <ac:grpSpMk id="27" creationId="{81F191A0-D19D-27BC-8DD7-811AF4F3B090}"/>
          </ac:grpSpMkLst>
        </pc:grpChg>
        <pc:grpChg chg="mod">
          <ac:chgData name="Bennett, Natalie (Growth Company)" userId="cc2eaed6-ca41-464a-8af2-707b48ee864e" providerId="ADAL" clId="{A4BEB2F2-1E34-475F-AFCE-67DD578AD756}" dt="2025-07-21T07:09:33.444" v="323" actId="1076"/>
          <ac:grpSpMkLst>
            <pc:docMk/>
            <pc:sldMk cId="4065732631" sldId="267"/>
            <ac:grpSpMk id="33" creationId="{4F6F302A-8EBD-4454-FE1F-1F52DEB234A8}"/>
          </ac:grpSpMkLst>
        </pc:grpChg>
        <pc:grpChg chg="mod">
          <ac:chgData name="Bennett, Natalie (Growth Company)" userId="cc2eaed6-ca41-464a-8af2-707b48ee864e" providerId="ADAL" clId="{A4BEB2F2-1E34-475F-AFCE-67DD578AD756}" dt="2025-07-21T07:09:29.858" v="322" actId="1076"/>
          <ac:grpSpMkLst>
            <pc:docMk/>
            <pc:sldMk cId="4065732631" sldId="267"/>
            <ac:grpSpMk id="38" creationId="{5E68A949-B237-83A4-FBDD-BD497CE689CF}"/>
          </ac:grpSpMkLst>
        </pc:grpChg>
        <pc:grpChg chg="del mod">
          <ac:chgData name="Bennett, Natalie (Growth Company)" userId="cc2eaed6-ca41-464a-8af2-707b48ee864e" providerId="ADAL" clId="{A4BEB2F2-1E34-475F-AFCE-67DD578AD756}" dt="2025-07-21T07:09:06.271" v="318" actId="478"/>
          <ac:grpSpMkLst>
            <pc:docMk/>
            <pc:sldMk cId="4065732631" sldId="267"/>
            <ac:grpSpMk id="99" creationId="{5F629161-A69E-DBCB-82E9-34483AABA88F}"/>
          </ac:grpSpMkLst>
        </pc:grpChg>
        <pc:graphicFrameChg chg="mod modGraphic">
          <ac:chgData name="Bennett, Natalie (Growth Company)" userId="cc2eaed6-ca41-464a-8af2-707b48ee864e" providerId="ADAL" clId="{A4BEB2F2-1E34-475F-AFCE-67DD578AD756}" dt="2025-07-21T07:10:19.219" v="331" actId="1076"/>
          <ac:graphicFrameMkLst>
            <pc:docMk/>
            <pc:sldMk cId="4065732631" sldId="267"/>
            <ac:graphicFrameMk id="2" creationId="{717CD3E5-42CA-2723-B712-7A0551F16ADA}"/>
          </ac:graphicFrameMkLst>
        </pc:graphicFrameChg>
        <pc:picChg chg="mod">
          <ac:chgData name="Bennett, Natalie (Growth Company)" userId="cc2eaed6-ca41-464a-8af2-707b48ee864e" providerId="ADAL" clId="{A4BEB2F2-1E34-475F-AFCE-67DD578AD756}" dt="2025-07-18T12:01:59.947" v="310" actId="1076"/>
          <ac:picMkLst>
            <pc:docMk/>
            <pc:sldMk cId="4065732631" sldId="267"/>
            <ac:picMk id="6" creationId="{FB9B5376-AC49-0D56-797B-26E5865F9359}"/>
          </ac:picMkLst>
        </pc:picChg>
        <pc:picChg chg="mod">
          <ac:chgData name="Bennett, Natalie (Growth Company)" userId="cc2eaed6-ca41-464a-8af2-707b48ee864e" providerId="ADAL" clId="{A4BEB2F2-1E34-475F-AFCE-67DD578AD756}" dt="2025-07-21T07:10:24.659" v="333" actId="1076"/>
          <ac:picMkLst>
            <pc:docMk/>
            <pc:sldMk cId="4065732631" sldId="267"/>
            <ac:picMk id="7" creationId="{8E35A437-30AD-6AE4-C0F6-C000945E0B9F}"/>
          </ac:picMkLst>
        </pc:picChg>
        <pc:picChg chg="mod">
          <ac:chgData name="Bennett, Natalie (Growth Company)" userId="cc2eaed6-ca41-464a-8af2-707b48ee864e" providerId="ADAL" clId="{A4BEB2F2-1E34-475F-AFCE-67DD578AD756}" dt="2025-07-18T12:01:58.176" v="309" actId="1076"/>
          <ac:picMkLst>
            <pc:docMk/>
            <pc:sldMk cId="4065732631" sldId="267"/>
            <ac:picMk id="10" creationId="{8854D535-DD70-AA5F-A03D-C801203C4F07}"/>
          </ac:picMkLst>
        </pc:picChg>
        <pc:picChg chg="mod">
          <ac:chgData name="Bennett, Natalie (Growth Company)" userId="cc2eaed6-ca41-464a-8af2-707b48ee864e" providerId="ADAL" clId="{A4BEB2F2-1E34-475F-AFCE-67DD578AD756}" dt="2025-07-21T07:10:31.575" v="335" actId="1076"/>
          <ac:picMkLst>
            <pc:docMk/>
            <pc:sldMk cId="4065732631" sldId="267"/>
            <ac:picMk id="21" creationId="{420279F5-1B14-BF66-B1DA-65043B1AD176}"/>
          </ac:picMkLst>
        </pc:picChg>
        <pc:picChg chg="mod">
          <ac:chgData name="Bennett, Natalie (Growth Company)" userId="cc2eaed6-ca41-464a-8af2-707b48ee864e" providerId="ADAL" clId="{A4BEB2F2-1E34-475F-AFCE-67DD578AD756}" dt="2025-07-21T07:10:28.206" v="334" actId="1076"/>
          <ac:picMkLst>
            <pc:docMk/>
            <pc:sldMk cId="4065732631" sldId="267"/>
            <ac:picMk id="36" creationId="{F6F4AEC4-B5A2-858E-E95F-CCC4B7569563}"/>
          </ac:picMkLst>
        </pc:picChg>
        <pc:picChg chg="mod">
          <ac:chgData name="Bennett, Natalie (Growth Company)" userId="cc2eaed6-ca41-464a-8af2-707b48ee864e" providerId="ADAL" clId="{A4BEB2F2-1E34-475F-AFCE-67DD578AD756}" dt="2025-07-18T12:02:16.373" v="314" actId="1076"/>
          <ac:picMkLst>
            <pc:docMk/>
            <pc:sldMk cId="4065732631" sldId="267"/>
            <ac:picMk id="93" creationId="{FB428D0B-38A6-F902-5BA6-56869BC4E768}"/>
          </ac:picMkLst>
        </pc:picChg>
        <pc:picChg chg="mod">
          <ac:chgData name="Bennett, Natalie (Growth Company)" userId="cc2eaed6-ca41-464a-8af2-707b48ee864e" providerId="ADAL" clId="{A4BEB2F2-1E34-475F-AFCE-67DD578AD756}" dt="2025-07-18T12:02:21.418" v="315" actId="1076"/>
          <ac:picMkLst>
            <pc:docMk/>
            <pc:sldMk cId="4065732631" sldId="267"/>
            <ac:picMk id="95" creationId="{94138999-D260-CE75-3330-94ABDD154AF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B530A-40F9-4949-BE82-70E9583A6196}" type="datetimeFigureOut">
              <a:rPr lang="en-GB" smtClean="0"/>
              <a:t>21/07/2025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504A7-684C-43D8-9EA9-991A752B5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36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36C633-BFE2-A202-BC4E-87AAD939F0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3211861-A4A4-5407-FC3F-7E57B02BAF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FCF21A-AA30-5FEB-0C69-78ADF3483F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29073-A747-AD4A-B16E-8B6E6D7986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685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0C44FD-1B04-2A09-2378-6488B0C0B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2C5329C-B4EE-4731-34AC-52074FB2E8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B371534-F2DF-557C-FBC9-95495703B9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DFABB-CF16-D7F8-6632-5B13D2079C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932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9A09A-235F-0CAB-659C-453880C312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A9F38D2-11C8-088B-61B5-AD3E6B989E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1B56636-70E2-9FBF-5872-2DDD8C2FA0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F44315-2D82-5B15-E641-57FE9E97BB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153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0FC45D-6974-A585-EACA-1347608CD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13A413-B269-66E5-6C40-A50ED135D1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5A65E61-74A8-76BC-B7AD-F3CE07C373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8821C6-CCC9-9BDA-A81E-85D0E18806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667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3.png"/><Relationship Id="rId1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2.png"/><Relationship Id="rId9" Type="http://schemas.openxmlformats.org/officeDocument/2006/relationships/image" Target="../media/image8.sv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0.svg"/><Relationship Id="rId5" Type="http://schemas.openxmlformats.org/officeDocument/2006/relationships/image" Target="../media/image3.pn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2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6B1134-4410-0EDD-3934-3DFCC9764A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B57EA15-103F-81E4-5E23-E1382DEA9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525191"/>
              </p:ext>
            </p:extLst>
          </p:nvPr>
        </p:nvGraphicFramePr>
        <p:xfrm>
          <a:off x="2569559" y="640555"/>
          <a:ext cx="8043231" cy="6721621"/>
        </p:xfrm>
        <a:graphic>
          <a:graphicData uri="http://schemas.openxmlformats.org/drawingml/2006/table">
            <a:tbl>
              <a:tblPr/>
              <a:tblGrid>
                <a:gridCol w="1522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0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6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85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51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8248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4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5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6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 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7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8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4436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Global Studies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Sussana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10.00-11.00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Breaking barriers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Sussana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11.30-12.30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Sports and Fitness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With  Sussana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Employability Support with Enie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With a Work Coach!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ALL DAY!!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Canal Project With Sussana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10am-1pm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Lego Project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 Max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Recipe for success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10.30-11.30 with Enie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(Employment workshop –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Free breakfast!)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</a:t>
                      </a:r>
                      <a:r>
                        <a:rPr lang="en-GB" sz="1050" b="0" dirty="0" err="1">
                          <a:solidFill>
                            <a:srgbClr val="000000"/>
                          </a:solidFill>
                          <a:latin typeface="DM Sans"/>
                        </a:rPr>
                        <a:t>enroll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!)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6139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Job Club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With Enie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Manor and Castle Interview workshop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1pm – 2:30pm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  <a:p>
                      <a:pPr algn="ctr"/>
                      <a:endParaRPr lang="en-GB" sz="1080" b="0" dirty="0">
                        <a:latin typeface="DM Sans" pitchFamily="2" charset="0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90ACF036-7933-93DB-D3CA-776DA23A4169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08E0E843-DFB4-64D5-156E-F6A13A9D4FF7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D624B418-6366-C213-6297-6AFED1DE71AC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 dirty="0">
                  <a:solidFill>
                    <a:srgbClr val="FFFFFF"/>
                  </a:solidFill>
                  <a:latin typeface="DM Sans"/>
                </a:rPr>
                <a:t>Sheffield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dirty="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DF095270-9AE8-8FB6-4912-018A9C2EAB89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8547D4A2-AAD8-0D94-B49E-A6BDF571799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490BE89C-891F-6F44-9863-FB1900E6321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6B9C38F1-6759-ADC7-FA69-FDB79A3071B5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AD745468-F91C-6D59-02DC-21BFE2621DA9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1C04F3FA-F2F5-FBEA-81CE-6FDB164B3DE5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040FDF18-F2B2-E375-4327-5EE1F70522B9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D0B90835-75BA-B783-FA21-FF079C919DE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27FBAE92-5785-2AAA-1059-3DCCCFB64DE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8770F243-5748-3E96-883B-9F573D971913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15E49DB8-403E-2ACB-37C4-D17C5375418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8912BE32-2EC8-BB23-37A8-5822A75F11A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C6CABD86-8766-73EC-D2EF-1BFAAF4D7F36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785765FE-6D3B-6E4F-434D-89A413E444B2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61685481-5422-4533-2C58-869A0AF7438A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0" name="Picture 9" descr="A blue brain with colorful leaves and gears&#10;&#10;Description automatically generated">
            <a:extLst>
              <a:ext uri="{FF2B5EF4-FFF2-40B4-BE49-F238E27FC236}">
                <a16:creationId xmlns:a16="http://schemas.microsoft.com/office/drawing/2014/main" id="{6FC6400C-6DD5-0C25-8399-9825C290176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184" b="9737"/>
          <a:stretch/>
        </p:blipFill>
        <p:spPr>
          <a:xfrm>
            <a:off x="4236344" y="6576728"/>
            <a:ext cx="643478" cy="393731"/>
          </a:xfrm>
          <a:prstGeom prst="rect">
            <a:avLst/>
          </a:prstGeom>
        </p:spPr>
      </p:pic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743682FD-E750-6F66-0212-22BA69DA5C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3419" y="2793956"/>
            <a:ext cx="672091" cy="471467"/>
          </a:xfrm>
          <a:prstGeom prst="rect">
            <a:avLst/>
          </a:prstGeom>
        </p:spPr>
      </p:pic>
      <p:pic>
        <p:nvPicPr>
          <p:cNvPr id="36" name="Picture 35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2D9DBE68-8EDC-2F81-F88E-DA3B0F6E0F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91088" y="6692257"/>
            <a:ext cx="357670" cy="338892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28DCD9C8-CAEB-873A-B7C4-1B8CDF5D07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80" y="96415"/>
            <a:ext cx="1311392" cy="563127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4A5BA038-00CD-8832-FC81-1738209C2B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2754396" y="1736514"/>
            <a:ext cx="248550" cy="242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6">
            <a:extLst>
              <a:ext uri="{FF2B5EF4-FFF2-40B4-BE49-F238E27FC236}">
                <a16:creationId xmlns:a16="http://schemas.microsoft.com/office/drawing/2014/main" id="{4290279A-4C9B-563F-C71F-C8DB5BFF169D}"/>
              </a:ext>
            </a:extLst>
          </p:cNvPr>
          <p:cNvGrpSpPr/>
          <p:nvPr/>
        </p:nvGrpSpPr>
        <p:grpSpPr>
          <a:xfrm rot="2700000">
            <a:off x="3658920" y="1797371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D30C76AF-BB4E-BFD2-0952-BC0CFC0DDCB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1E9F0A54-994D-319F-C92D-0991ED8AC0B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2">
            <a:extLst>
              <a:ext uri="{FF2B5EF4-FFF2-40B4-BE49-F238E27FC236}">
                <a16:creationId xmlns:a16="http://schemas.microsoft.com/office/drawing/2014/main" id="{C2CF1CD3-2CE5-FF7E-F955-369B88793BF2}"/>
              </a:ext>
            </a:extLst>
          </p:cNvPr>
          <p:cNvGrpSpPr/>
          <p:nvPr/>
        </p:nvGrpSpPr>
        <p:grpSpPr>
          <a:xfrm>
            <a:off x="5346700" y="1647706"/>
            <a:ext cx="242972" cy="242972"/>
            <a:chOff x="0" y="0"/>
            <a:chExt cx="812800" cy="812800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ED30C5F7-6A5F-4A83-CE65-42EE8FC45BA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4BB99A3A-451A-EFF5-9A93-1EB52CAF02A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BAAFA013-6300-BA1B-19C8-C03C2696511C}"/>
              </a:ext>
            </a:extLst>
          </p:cNvPr>
          <p:cNvGrpSpPr/>
          <p:nvPr/>
        </p:nvGrpSpPr>
        <p:grpSpPr>
          <a:xfrm>
            <a:off x="10087560" y="426449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23CB1342-A05B-881F-7591-F32D91D00D3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16139F4E-7580-3822-273D-50B8449B768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45095808-6281-7795-52C9-277725BC12A5}"/>
              </a:ext>
            </a:extLst>
          </p:cNvPr>
          <p:cNvGrpSpPr/>
          <p:nvPr/>
        </p:nvGrpSpPr>
        <p:grpSpPr>
          <a:xfrm>
            <a:off x="3771336" y="4518655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059AEF8B-FC90-918A-6FE2-3655AA36496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E80E5890-E6DE-13CC-4A00-6BB6CAB78A6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CC75DB60-CBAA-C1DD-744D-252C5A8676DF}"/>
              </a:ext>
            </a:extLst>
          </p:cNvPr>
          <p:cNvGrpSpPr/>
          <p:nvPr/>
        </p:nvGrpSpPr>
        <p:grpSpPr>
          <a:xfrm>
            <a:off x="8637370" y="1733758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36A86B29-2FF5-D60E-45AE-5551176B19A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9E9B2D0D-1146-120F-6F71-B91F89D35B7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0D04B3D0-48C1-12B8-3862-EBDEED12EA95}"/>
              </a:ext>
            </a:extLst>
          </p:cNvPr>
          <p:cNvGrpSpPr/>
          <p:nvPr/>
        </p:nvGrpSpPr>
        <p:grpSpPr>
          <a:xfrm>
            <a:off x="10093881" y="1404430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C47C70A6-9C8B-C1D7-7644-977A848A482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97137C95-7A60-C2BD-7B56-2E925C32EC4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A02E7A97-25CD-117A-EAAB-ACCAB7067622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3A7FAECF-F0D6-A744-5314-ADF83A1733B1}"/>
              </a:ext>
            </a:extLst>
          </p:cNvPr>
          <p:cNvGrpSpPr/>
          <p:nvPr/>
        </p:nvGrpSpPr>
        <p:grpSpPr>
          <a:xfrm>
            <a:off x="8637370" y="3366150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5B6016AC-5FE4-04DC-4F85-0D44CF4AC69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3D2DA21E-B92B-FC23-6C2B-2A6171B8ACB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C4094175-5723-928A-F5E0-0F6A21BEEDDC}"/>
              </a:ext>
            </a:extLst>
          </p:cNvPr>
          <p:cNvGrpSpPr/>
          <p:nvPr/>
        </p:nvGrpSpPr>
        <p:grpSpPr>
          <a:xfrm>
            <a:off x="7454575" y="3247680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56188C16-4319-30E2-199E-1C935F702B8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7A0166CF-CDBA-BBDF-F72D-E39F34B4217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CAC084D6-F5E5-6B52-F9D9-8C2818D8D573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August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224ECD16-39F2-8E02-6BAF-3D67BB24DFAE}"/>
              </a:ext>
            </a:extLst>
          </p:cNvPr>
          <p:cNvGrpSpPr/>
          <p:nvPr/>
        </p:nvGrpSpPr>
        <p:grpSpPr>
          <a:xfrm>
            <a:off x="2618345" y="6384401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A40989EC-BF30-054D-5771-755E5034C17B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FBBCF9EF-37E7-4CF3-BF32-B5E21871A8E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3C08BF4D-34FD-65D8-E754-5EA1ABC886C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009682" y="6576728"/>
            <a:ext cx="664498" cy="664498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8217706B-B26C-9328-0037-E6255654284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979876" y="6605478"/>
            <a:ext cx="674442" cy="674442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580FBEE8-3025-58F6-80BB-4789A628EBC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017014" y="3575877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4728CC52-1F7A-3B56-3F9B-6313ECD5F2D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0014356" y="3408206"/>
            <a:ext cx="539164" cy="539164"/>
          </a:xfrm>
          <a:prstGeom prst="rect">
            <a:avLst/>
          </a:prstGeom>
        </p:spPr>
      </p:pic>
      <p:grpSp>
        <p:nvGrpSpPr>
          <p:cNvPr id="96" name="Group 65">
            <a:extLst>
              <a:ext uri="{FF2B5EF4-FFF2-40B4-BE49-F238E27FC236}">
                <a16:creationId xmlns:a16="http://schemas.microsoft.com/office/drawing/2014/main" id="{B68BADF5-78C7-EF2C-2045-2EF31051C290}"/>
              </a:ext>
            </a:extLst>
          </p:cNvPr>
          <p:cNvGrpSpPr/>
          <p:nvPr/>
        </p:nvGrpSpPr>
        <p:grpSpPr>
          <a:xfrm>
            <a:off x="7557058" y="6637551"/>
            <a:ext cx="220832" cy="193228"/>
            <a:chOff x="0" y="0"/>
            <a:chExt cx="812800" cy="711200"/>
          </a:xfrm>
        </p:grpSpPr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39222AEA-C748-EF0A-F166-05048EC8900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7">
              <a:extLst>
                <a:ext uri="{FF2B5EF4-FFF2-40B4-BE49-F238E27FC236}">
                  <a16:creationId xmlns:a16="http://schemas.microsoft.com/office/drawing/2014/main" id="{5B52468B-C28A-31CD-961B-01C91EC07B3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9" name="Group 62">
            <a:extLst>
              <a:ext uri="{FF2B5EF4-FFF2-40B4-BE49-F238E27FC236}">
                <a16:creationId xmlns:a16="http://schemas.microsoft.com/office/drawing/2014/main" id="{2F38F29B-6B6F-10FC-C62C-AC2FEC301EFB}"/>
              </a:ext>
            </a:extLst>
          </p:cNvPr>
          <p:cNvGrpSpPr/>
          <p:nvPr/>
        </p:nvGrpSpPr>
        <p:grpSpPr>
          <a:xfrm>
            <a:off x="2618345" y="4545084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774F90DA-5599-5D31-1BB9-3AF07B54130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EE2FE256-0B6D-B1B4-5CB7-11DC4F59013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A862DC10-8A03-7356-8723-B10395F1F3A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653475" y="4323789"/>
            <a:ext cx="797602" cy="374292"/>
          </a:xfrm>
          <a:prstGeom prst="rect">
            <a:avLst/>
          </a:prstGeom>
        </p:spPr>
      </p:pic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DD06956E-1CBF-EA1A-152E-353176AF34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47895" y="6510130"/>
            <a:ext cx="357670" cy="338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C6A25AC-FE3F-113B-14B8-D9801789225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791647" y="4817184"/>
            <a:ext cx="286537" cy="2865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7472CB3-53B8-070A-7B6D-D50D4FA01198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676240" y="3088624"/>
            <a:ext cx="384081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666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9A8483C-F0A1-E00B-00D5-D5DFEBB71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1C0783E-C829-60D1-7693-0614EE841B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141865"/>
              </p:ext>
            </p:extLst>
          </p:nvPr>
        </p:nvGraphicFramePr>
        <p:xfrm>
          <a:off x="2686048" y="673829"/>
          <a:ext cx="7816570" cy="6822013"/>
        </p:xfrm>
        <a:graphic>
          <a:graphicData uri="http://schemas.openxmlformats.org/drawingml/2006/table">
            <a:tbl>
              <a:tblPr/>
              <a:tblGrid>
                <a:gridCol w="1516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7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99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3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11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12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13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14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15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0354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Global Studies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Sussana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10.00-11.00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Breaking barriers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Sussana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11.30-12.30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Charitable workshop!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Blind date with a book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Speak to staff for more info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Enie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Lego Project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 Max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Recipe for success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10.30-11.30 with Enie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(Employment workshop –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Free breakfast!)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enrol!)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9549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Job Club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With Enie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Manor and Castle Interview workshop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1pm – 2:30pm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  <a:p>
                      <a:pPr algn="ctr"/>
                      <a:endParaRPr lang="en-GB" sz="108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476259C3-3D01-5958-06D6-3C55281B4453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351FAAAE-6BE2-3ECA-2C4F-BE0BCAEB9630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5FDA41C9-DBE1-DFF2-30B5-C7178C6180DD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 dirty="0">
                  <a:solidFill>
                    <a:srgbClr val="FFFFFF"/>
                  </a:solidFill>
                  <a:latin typeface="DM Sans"/>
                </a:rPr>
                <a:t>Sheffield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dirty="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31316C33-4A5C-8FB9-B2D5-90BDA6B85009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D17BB3E9-932C-2975-AF66-FD0A9A26BBD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03098C1D-FF61-134F-2BFA-725B1E3055A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7A3881D9-820F-7779-1614-229D6545EC80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8D5B9F0B-80BF-3C40-3BCD-6D161270A9BE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3E4DCFEE-DA7F-7C59-9314-A99782B27351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CBF7C995-C8DE-A9CB-B5D7-35BA22F25AC8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55B732F0-F340-20FF-3ADE-6A424A47DE4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A62291AF-CA47-EC73-F5A7-3C8945E3B08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0F1C79DF-0D26-2B82-1C51-2B418F5CA185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81E71AD5-5278-230A-8FE2-3E81304871A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07603BF8-51FC-8618-D840-027267A8483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037DD433-536D-B5A0-D363-B001503CF73F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565491B8-3CAD-9519-7D2C-F65860F2CA94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4BC4E101-D353-00F7-2907-3876F4E1AE01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0" name="Picture 9" descr="A blue brain with colorful leaves and gears&#10;&#10;Description automatically generated">
            <a:extLst>
              <a:ext uri="{FF2B5EF4-FFF2-40B4-BE49-F238E27FC236}">
                <a16:creationId xmlns:a16="http://schemas.microsoft.com/office/drawing/2014/main" id="{92FA14BF-FEB7-884B-1F07-95BFFF7C41D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184" b="9737"/>
          <a:stretch/>
        </p:blipFill>
        <p:spPr>
          <a:xfrm>
            <a:off x="4588097" y="6252392"/>
            <a:ext cx="643478" cy="393731"/>
          </a:xfrm>
          <a:prstGeom prst="rect">
            <a:avLst/>
          </a:prstGeom>
        </p:spPr>
      </p:pic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8C93A7F0-C3DE-3E5F-DD30-6B8BC52891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74779" y="6665477"/>
            <a:ext cx="672091" cy="471467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2CEC45D6-9477-6F4E-E633-E22D8E8EA7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80" y="96415"/>
            <a:ext cx="1311392" cy="563127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5B453AEF-9A86-0DB0-E15F-8F4502272E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2785816" y="1560758"/>
            <a:ext cx="248550" cy="242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6">
            <a:extLst>
              <a:ext uri="{FF2B5EF4-FFF2-40B4-BE49-F238E27FC236}">
                <a16:creationId xmlns:a16="http://schemas.microsoft.com/office/drawing/2014/main" id="{91FDB1A0-CFD8-ACB8-D695-13C967081FD5}"/>
              </a:ext>
            </a:extLst>
          </p:cNvPr>
          <p:cNvGrpSpPr/>
          <p:nvPr/>
        </p:nvGrpSpPr>
        <p:grpSpPr>
          <a:xfrm rot="2700000">
            <a:off x="3693915" y="1535322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157CB2F4-9657-02E7-6A85-CB79BD170D7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BDA7D09B-E0DB-C155-F51F-C8BC0C5C178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2">
            <a:extLst>
              <a:ext uri="{FF2B5EF4-FFF2-40B4-BE49-F238E27FC236}">
                <a16:creationId xmlns:a16="http://schemas.microsoft.com/office/drawing/2014/main" id="{D2D75E77-A98C-E22D-59C6-77D13AB34A28}"/>
              </a:ext>
            </a:extLst>
          </p:cNvPr>
          <p:cNvGrpSpPr/>
          <p:nvPr/>
        </p:nvGrpSpPr>
        <p:grpSpPr>
          <a:xfrm>
            <a:off x="7002779" y="1341323"/>
            <a:ext cx="242972" cy="438870"/>
            <a:chOff x="76200" y="47625"/>
            <a:chExt cx="812801" cy="1468127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7E990209-A4C4-D802-5C0F-C22C84C6ECD7}"/>
                </a:ext>
              </a:extLst>
            </p:cNvPr>
            <p:cNvSpPr/>
            <p:nvPr/>
          </p:nvSpPr>
          <p:spPr>
            <a:xfrm>
              <a:off x="76201" y="702952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DF10E26D-840F-472C-68A3-E5BB44BFE0E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0C206B5B-4BED-4F1D-5176-F896CEFB1450}"/>
              </a:ext>
            </a:extLst>
          </p:cNvPr>
          <p:cNvGrpSpPr/>
          <p:nvPr/>
        </p:nvGrpSpPr>
        <p:grpSpPr>
          <a:xfrm>
            <a:off x="10087560" y="3984800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9945E65E-F73C-CE16-252C-81F95510323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DBC6C370-1C4E-642D-4F3A-8503F38D0AD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15E4E8BD-474F-48BA-86A1-DF427C316E1F}"/>
              </a:ext>
            </a:extLst>
          </p:cNvPr>
          <p:cNvGrpSpPr/>
          <p:nvPr/>
        </p:nvGrpSpPr>
        <p:grpSpPr>
          <a:xfrm>
            <a:off x="3862287" y="4259421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193FBA16-97F8-2038-93CC-65D4713FC59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FB87B784-7FCB-7DAA-434C-85026784169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CC56105A-F9FE-8DCF-824B-649AD860B544}"/>
              </a:ext>
            </a:extLst>
          </p:cNvPr>
          <p:cNvGrpSpPr/>
          <p:nvPr/>
        </p:nvGrpSpPr>
        <p:grpSpPr>
          <a:xfrm>
            <a:off x="8574194" y="1682245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1CD621EE-89D4-BBB4-57E4-2EB58F3EF1A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7D5D7A19-D65F-1841-C628-80280794DAD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2B318E6E-BE6C-213C-8AB6-02DCAC8906CA}"/>
              </a:ext>
            </a:extLst>
          </p:cNvPr>
          <p:cNvGrpSpPr/>
          <p:nvPr/>
        </p:nvGrpSpPr>
        <p:grpSpPr>
          <a:xfrm>
            <a:off x="10163471" y="2584800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4E39E08C-BEAA-1870-6EAB-605A4382338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87834B75-4CAA-75D3-6BE9-BB34533E6DC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26E2D8EF-0E49-9709-D1E2-EC93FF039BC8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8EF3D69A-63E5-5936-F95F-96BACB76F795}"/>
              </a:ext>
            </a:extLst>
          </p:cNvPr>
          <p:cNvGrpSpPr/>
          <p:nvPr/>
        </p:nvGrpSpPr>
        <p:grpSpPr>
          <a:xfrm>
            <a:off x="8596973" y="4234549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47124C88-4333-705C-3AF2-1C3FCE1D537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09E8F219-4EF8-B11C-0834-AC4C120DB4B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EE875895-543F-9EBB-7853-D0AE119095FB}"/>
              </a:ext>
            </a:extLst>
          </p:cNvPr>
          <p:cNvGrpSpPr/>
          <p:nvPr/>
        </p:nvGrpSpPr>
        <p:grpSpPr>
          <a:xfrm>
            <a:off x="7415861" y="3881843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3CF7C941-B632-903F-7F73-B6D6EA4639C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7DBCA42B-E067-3E2A-BC29-9F06B527AE8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3675E6B7-D122-0A39-8D94-308EFCC60FFD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August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EFA96CDE-A317-3E54-0435-C5B143F575C5}"/>
              </a:ext>
            </a:extLst>
          </p:cNvPr>
          <p:cNvGrpSpPr/>
          <p:nvPr/>
        </p:nvGrpSpPr>
        <p:grpSpPr>
          <a:xfrm>
            <a:off x="2618345" y="6384401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FB27DEE4-6485-D078-D038-14E7AE49D5C8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8632D801-392E-226B-FE92-FABE5D726A9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DDAA61D4-C52F-40B0-CA8F-BFF1B8A9D7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82758" y="6816201"/>
            <a:ext cx="664498" cy="664498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958D1731-0424-E819-6F81-A000FBC4568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923195" y="6763838"/>
            <a:ext cx="674442" cy="674442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FDDA2696-ED15-F6F4-29D3-AEFD64FA1DE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042716" y="3585718"/>
            <a:ext cx="674442" cy="674442"/>
          </a:xfrm>
          <a:prstGeom prst="rect">
            <a:avLst/>
          </a:prstGeom>
        </p:spPr>
      </p:pic>
      <p:grpSp>
        <p:nvGrpSpPr>
          <p:cNvPr id="96" name="Group 65">
            <a:extLst>
              <a:ext uri="{FF2B5EF4-FFF2-40B4-BE49-F238E27FC236}">
                <a16:creationId xmlns:a16="http://schemas.microsoft.com/office/drawing/2014/main" id="{FDD661E1-44CA-7BE3-72A4-9F73CC8E5111}"/>
              </a:ext>
            </a:extLst>
          </p:cNvPr>
          <p:cNvGrpSpPr/>
          <p:nvPr/>
        </p:nvGrpSpPr>
        <p:grpSpPr>
          <a:xfrm>
            <a:off x="7534756" y="6693306"/>
            <a:ext cx="220832" cy="193228"/>
            <a:chOff x="0" y="0"/>
            <a:chExt cx="812800" cy="711200"/>
          </a:xfrm>
        </p:grpSpPr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04190AF2-4BC5-FC99-A486-1C8F8A4C11F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7">
              <a:extLst>
                <a:ext uri="{FF2B5EF4-FFF2-40B4-BE49-F238E27FC236}">
                  <a16:creationId xmlns:a16="http://schemas.microsoft.com/office/drawing/2014/main" id="{BC0AB775-B8B3-8878-20F4-AA6FCEDB0C3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9" name="Group 62">
            <a:extLst>
              <a:ext uri="{FF2B5EF4-FFF2-40B4-BE49-F238E27FC236}">
                <a16:creationId xmlns:a16="http://schemas.microsoft.com/office/drawing/2014/main" id="{7F0C5E8A-9F0C-7122-2660-E9408A812C12}"/>
              </a:ext>
            </a:extLst>
          </p:cNvPr>
          <p:cNvGrpSpPr/>
          <p:nvPr/>
        </p:nvGrpSpPr>
        <p:grpSpPr>
          <a:xfrm>
            <a:off x="2769613" y="4483436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67734568-EC0E-AD7E-3139-99E1E6C72E4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9F9354A9-128F-C4B8-182B-9C3172BEA58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37F877E0-1DEF-BB96-C06C-33E3DEAB71C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688625" y="2903485"/>
            <a:ext cx="858245" cy="374292"/>
          </a:xfrm>
          <a:prstGeom prst="rect">
            <a:avLst/>
          </a:prstGeom>
        </p:spPr>
      </p:pic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9535F24C-D16C-7648-6B7D-EC925DD9E5F0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189200" y="8389698"/>
            <a:ext cx="357670" cy="338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EB7AC47-8862-7C8E-4546-21CCD33E411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723301" y="3972884"/>
            <a:ext cx="286537" cy="2865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561DF8A-8642-53FE-0BF9-FCA1FD87B21C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723301" y="1523651"/>
            <a:ext cx="384081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809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8A0CE4-0B1D-425C-13D4-76E6DB3FDB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BD43A36-BF9F-F265-9705-76C1385B0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189597"/>
              </p:ext>
            </p:extLst>
          </p:nvPr>
        </p:nvGraphicFramePr>
        <p:xfrm>
          <a:off x="2671238" y="811236"/>
          <a:ext cx="7953572" cy="6581602"/>
        </p:xfrm>
        <a:graphic>
          <a:graphicData uri="http://schemas.openxmlformats.org/drawingml/2006/table">
            <a:tbl>
              <a:tblPr/>
              <a:tblGrid>
                <a:gridCol w="150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3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5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18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19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77" dirty="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20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21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st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22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nd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16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Global Studies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Sussana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10.00-11.00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Breaking barriers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Sussana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11.30-12.30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Sports and Fitness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With Max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Employability Support with Enie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With a Work Coach!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ALL DAY!!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Enie </a:t>
                      </a: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Canal Project With Sussana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10am-1pm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Lego Project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Recipe for success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10.30-11.30 with </a:t>
                      </a:r>
                      <a:r>
                        <a:rPr lang="en-GB" sz="1050" b="0" dirty="0" err="1">
                          <a:solidFill>
                            <a:srgbClr val="000000"/>
                          </a:solidFill>
                          <a:latin typeface="DM Sans"/>
                        </a:rPr>
                        <a:t>enie</a:t>
                      </a: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(Employment workshop –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Free breakfast!)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</a:t>
                      </a:r>
                      <a:r>
                        <a:rPr lang="en-GB" sz="1050" b="0" dirty="0" err="1">
                          <a:solidFill>
                            <a:srgbClr val="000000"/>
                          </a:solidFill>
                          <a:latin typeface="DM Sans"/>
                        </a:rPr>
                        <a:t>enroll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!)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9572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Job Club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With Enie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Mark</a:t>
                      </a:r>
                    </a:p>
                    <a:p>
                      <a:pPr algn="ctr"/>
                      <a:endParaRPr lang="en-GB" sz="1080" b="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5565B66A-A24D-5208-7446-B55E5A8780CF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3B04AB62-4DD9-71E6-1D0A-7AD33FD5AD28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BB5741B6-E3C7-6AFF-8B47-15FF3F5DD6C5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 dirty="0">
                  <a:solidFill>
                    <a:srgbClr val="FFFFFF"/>
                  </a:solidFill>
                  <a:latin typeface="DM Sans"/>
                </a:rPr>
                <a:t>Sheffield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dirty="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7AFA4DEA-9814-5636-98BC-BD54B54FE872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7DFC8749-D3AA-2CA5-17AF-DC59F031727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9B84DFD8-8649-492E-5CE9-3CD21A2DDCD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0BAF5A40-817C-E143-A667-2B38B69AB99D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FC320C3A-8048-33B3-8872-4421DD244BA0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D87A82BB-27E9-728E-7DA2-A6793524705C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DA5D815B-659E-68EE-D670-E405C83027DC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91331896-DAE8-02AF-6D97-CB562D8ED9D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475DF364-3247-1169-B5C9-2C41C913961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27B5A33A-E65A-42E9-0A32-69B2A8632612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5861730F-56EF-528B-E843-3A8D40259F1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487A2620-CCCE-B418-EEEC-48E1080F571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1E87DE8A-F79C-CA8B-3072-6DFB7C88473E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80D8F53F-8D42-1288-06CB-2E649DEC5EF9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765D1BD0-BC42-D15C-445E-38E038AD438F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12D12AB4-13AF-DBCE-D9FA-6F7703A379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6560" y="2433164"/>
            <a:ext cx="672091" cy="471467"/>
          </a:xfrm>
          <a:prstGeom prst="rect">
            <a:avLst/>
          </a:prstGeom>
        </p:spPr>
      </p:pic>
      <p:pic>
        <p:nvPicPr>
          <p:cNvPr id="36" name="Picture 35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E872FD41-9577-4EBE-1960-21ED2C05DD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6700" y="4667349"/>
            <a:ext cx="357670" cy="338892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218BA054-769D-4E38-358C-1A8B22559D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80" y="96415"/>
            <a:ext cx="1311392" cy="563127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1F42A952-9C79-BB7B-5BCC-EC6F1A74D9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2728761" y="2270692"/>
            <a:ext cx="248550" cy="242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6">
            <a:extLst>
              <a:ext uri="{FF2B5EF4-FFF2-40B4-BE49-F238E27FC236}">
                <a16:creationId xmlns:a16="http://schemas.microsoft.com/office/drawing/2014/main" id="{8B46518F-5016-B879-AE81-DD7D0651897A}"/>
              </a:ext>
            </a:extLst>
          </p:cNvPr>
          <p:cNvGrpSpPr/>
          <p:nvPr/>
        </p:nvGrpSpPr>
        <p:grpSpPr>
          <a:xfrm rot="2700000">
            <a:off x="3700327" y="1643617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C9EE9EE8-A535-81D0-6998-1BD765F0806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AE7D61A6-9AB2-8218-7445-D06DB4D0537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2">
            <a:extLst>
              <a:ext uri="{FF2B5EF4-FFF2-40B4-BE49-F238E27FC236}">
                <a16:creationId xmlns:a16="http://schemas.microsoft.com/office/drawing/2014/main" id="{0CE62DB0-B71D-45DA-4D42-DD483F36F173}"/>
              </a:ext>
            </a:extLst>
          </p:cNvPr>
          <p:cNvGrpSpPr/>
          <p:nvPr/>
        </p:nvGrpSpPr>
        <p:grpSpPr>
          <a:xfrm>
            <a:off x="5402476" y="2027720"/>
            <a:ext cx="242972" cy="242972"/>
            <a:chOff x="0" y="0"/>
            <a:chExt cx="812800" cy="812800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9F0256DF-7A2F-8577-6D3D-8460F738933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3098A46E-1A90-CB85-7FCB-BA9274C7490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ADE94058-566E-04DB-30EB-40E95BE72374}"/>
              </a:ext>
            </a:extLst>
          </p:cNvPr>
          <p:cNvGrpSpPr/>
          <p:nvPr/>
        </p:nvGrpSpPr>
        <p:grpSpPr>
          <a:xfrm>
            <a:off x="10087560" y="426449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72027F18-105B-5B27-91BD-191CD0D6633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DEB543B4-0D53-18C0-1F04-8359BBD0190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DE0BE840-F951-4E67-00C2-1343F9D0531E}"/>
              </a:ext>
            </a:extLst>
          </p:cNvPr>
          <p:cNvGrpSpPr/>
          <p:nvPr/>
        </p:nvGrpSpPr>
        <p:grpSpPr>
          <a:xfrm>
            <a:off x="3771336" y="3785229"/>
            <a:ext cx="220832" cy="193228"/>
            <a:chOff x="0" y="-2699467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DBC1C154-6EBE-781C-DC6E-60DCB1DFA22B}"/>
                </a:ext>
              </a:extLst>
            </p:cNvPr>
            <p:cNvSpPr/>
            <p:nvPr/>
          </p:nvSpPr>
          <p:spPr>
            <a:xfrm>
              <a:off x="0" y="-2699467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1C787C24-0334-6340-4323-BC6AC16AC558}"/>
                </a:ext>
              </a:extLst>
            </p:cNvPr>
            <p:cNvSpPr txBox="1"/>
            <p:nvPr/>
          </p:nvSpPr>
          <p:spPr>
            <a:xfrm>
              <a:off x="0" y="-2474555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4BAD5343-51DE-C01A-FD1D-98CB56DC92FA}"/>
              </a:ext>
            </a:extLst>
          </p:cNvPr>
          <p:cNvGrpSpPr/>
          <p:nvPr/>
        </p:nvGrpSpPr>
        <p:grpSpPr>
          <a:xfrm>
            <a:off x="8633150" y="1514326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D0A1FCF2-54B9-B854-EC75-975FC2FB893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BA288653-B16C-61EF-11CC-4E1E9C007DB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FD83B5D0-01A6-AC05-CFC8-91A4B2926EBB}"/>
              </a:ext>
            </a:extLst>
          </p:cNvPr>
          <p:cNvGrpSpPr/>
          <p:nvPr/>
        </p:nvGrpSpPr>
        <p:grpSpPr>
          <a:xfrm>
            <a:off x="10163471" y="2584800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6596064B-F581-682A-B19E-5447F33AEFA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4BECBD94-F293-3BED-3EB8-58C2FC4EDD5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D17419C7-A4DF-1196-186B-0A2340A8534B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F3AF800D-B300-0171-CFA2-B2421160461D}"/>
              </a:ext>
            </a:extLst>
          </p:cNvPr>
          <p:cNvGrpSpPr/>
          <p:nvPr/>
        </p:nvGrpSpPr>
        <p:grpSpPr>
          <a:xfrm>
            <a:off x="8632615" y="3535278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6C37F79B-12C1-6D34-5EBC-9E513314AE0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C31AEFBA-646F-8F8F-49BC-50C7F29B970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0C8BFA0D-9245-6E69-00B8-CC7494AC5307}"/>
              </a:ext>
            </a:extLst>
          </p:cNvPr>
          <p:cNvGrpSpPr/>
          <p:nvPr/>
        </p:nvGrpSpPr>
        <p:grpSpPr>
          <a:xfrm>
            <a:off x="7582286" y="3523434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3308B3F7-87EC-E409-C8D2-F23153D846F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69F3F81B-C094-083E-EA3C-8322C9CD4EC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10177F99-7166-C89E-F3CE-DAD84BCFCA27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August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9D5BE42A-C7AF-ECF3-2B5D-68CD984ACB29}"/>
              </a:ext>
            </a:extLst>
          </p:cNvPr>
          <p:cNvGrpSpPr/>
          <p:nvPr/>
        </p:nvGrpSpPr>
        <p:grpSpPr>
          <a:xfrm>
            <a:off x="2710811" y="6333031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5514DF4D-935F-8B39-A09F-4CA7E5C9134B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41D9A58B-441E-EA70-7923-21B899C7D7E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599A5F23-01CF-440A-1D94-ABB73AA996F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76028" y="6709152"/>
            <a:ext cx="664498" cy="664498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63CC6C0F-BDD5-5EBD-EDD7-24D8AA5C2D1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978136" y="6699208"/>
            <a:ext cx="674442" cy="674442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766B6B3D-ECE2-5025-D7B9-3652C5679FE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025002" y="3400629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46D111EF-39BF-BF90-1519-482B4610B60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951273" y="3468268"/>
            <a:ext cx="539164" cy="539164"/>
          </a:xfrm>
          <a:prstGeom prst="rect">
            <a:avLst/>
          </a:prstGeom>
        </p:spPr>
      </p:pic>
      <p:grpSp>
        <p:nvGrpSpPr>
          <p:cNvPr id="96" name="Group 65">
            <a:extLst>
              <a:ext uri="{FF2B5EF4-FFF2-40B4-BE49-F238E27FC236}">
                <a16:creationId xmlns:a16="http://schemas.microsoft.com/office/drawing/2014/main" id="{59DB8284-163C-B664-2A57-0CA8CF7625B8}"/>
              </a:ext>
            </a:extLst>
          </p:cNvPr>
          <p:cNvGrpSpPr/>
          <p:nvPr/>
        </p:nvGrpSpPr>
        <p:grpSpPr>
          <a:xfrm>
            <a:off x="7759490" y="6614071"/>
            <a:ext cx="220832" cy="193228"/>
            <a:chOff x="0" y="0"/>
            <a:chExt cx="812800" cy="711200"/>
          </a:xfrm>
        </p:grpSpPr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61B0DAC6-75F0-A94F-7A57-ACF958C3F06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7">
              <a:extLst>
                <a:ext uri="{FF2B5EF4-FFF2-40B4-BE49-F238E27FC236}">
                  <a16:creationId xmlns:a16="http://schemas.microsoft.com/office/drawing/2014/main" id="{C4638CBA-66F3-1A75-5663-E1EEF275356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9" name="Group 62">
            <a:extLst>
              <a:ext uri="{FF2B5EF4-FFF2-40B4-BE49-F238E27FC236}">
                <a16:creationId xmlns:a16="http://schemas.microsoft.com/office/drawing/2014/main" id="{E9A8D979-C273-5B56-3D4C-AFA076033FCF}"/>
              </a:ext>
            </a:extLst>
          </p:cNvPr>
          <p:cNvGrpSpPr/>
          <p:nvPr/>
        </p:nvGrpSpPr>
        <p:grpSpPr>
          <a:xfrm>
            <a:off x="2648459" y="3881843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EE7218EC-7D37-53FA-0389-11A4EFB1904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8FCA47C4-5EF5-5185-0F3A-C6159C87F8E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B26A6EEA-2982-6B97-B696-08D7763CAB4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800030" y="3977758"/>
            <a:ext cx="858245" cy="374292"/>
          </a:xfrm>
          <a:prstGeom prst="rect">
            <a:avLst/>
          </a:prstGeom>
        </p:spPr>
      </p:pic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64B12C98-28C5-7353-5F95-539689D402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29152" y="6481015"/>
            <a:ext cx="357670" cy="338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D27BCF0-B085-B253-1DB1-503B6722CF2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086797" y="2738259"/>
            <a:ext cx="286537" cy="2865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FE0B964-1C9A-B4EA-190C-E67FD7978C0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674530" y="2941704"/>
            <a:ext cx="384081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796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BBE73F0-BF29-308D-C44B-04A459C53D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17CD3E5-42CA-2723-B712-7A0551F16A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589005"/>
              </p:ext>
            </p:extLst>
          </p:nvPr>
        </p:nvGraphicFramePr>
        <p:xfrm>
          <a:off x="2645396" y="695874"/>
          <a:ext cx="7844504" cy="6862281"/>
        </p:xfrm>
        <a:graphic>
          <a:graphicData uri="http://schemas.openxmlformats.org/drawingml/2006/table">
            <a:tbl>
              <a:tblPr/>
              <a:tblGrid>
                <a:gridCol w="1426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8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2871">
                  <a:extLst>
                    <a:ext uri="{9D8B030D-6E8A-4147-A177-3AD203B41FA5}">
                      <a16:colId xmlns:a16="http://schemas.microsoft.com/office/drawing/2014/main" val="225660235"/>
                    </a:ext>
                  </a:extLst>
                </a:gridCol>
                <a:gridCol w="15688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5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6019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25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26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27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28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29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1863"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AUGUST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BANK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HOLIDAY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HUB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CLOSED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DAY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Charitable workshop!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Blind date with a book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Speak to staff for more info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Enie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Well-being walk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latin typeface="DM Sans" pitchFamily="2" charset="0"/>
                        </a:rPr>
                        <a:t>All day event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latin typeface="DM Sans" pitchFamily="2" charset="0"/>
                        </a:rPr>
                        <a:t>With Lee and Nats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Bring your lunch and drinks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Lego Project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Recipe for success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10.30-11.30 with </a:t>
                      </a:r>
                      <a:r>
                        <a:rPr lang="en-GB" sz="1050" b="0" dirty="0" err="1">
                          <a:solidFill>
                            <a:srgbClr val="000000"/>
                          </a:solidFill>
                          <a:latin typeface="DM Sans"/>
                        </a:rPr>
                        <a:t>enie</a:t>
                      </a: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(Employment workshop –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Free breakfast!)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enrol!)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8029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Job Club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With Enie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Manor and Castle Interview workshop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1pm – 2:30pm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  <a:p>
                      <a:pPr algn="ctr"/>
                      <a:endParaRPr lang="en-GB" sz="108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4E91D947-53BA-F56B-0357-6DFEEF088DA6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172B1DB7-52AD-EB54-A388-EB49F9BBFED5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C7CEB1C0-7013-EB2C-2759-05EE7B630DA1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 dirty="0">
                  <a:solidFill>
                    <a:srgbClr val="FFFFFF"/>
                  </a:solidFill>
                  <a:latin typeface="DM Sans"/>
                </a:rPr>
                <a:t>Sheffield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dirty="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C436E04C-DCC6-7950-AB11-D9A5DC506A0C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4EDCFE01-E3FA-2F8E-29FA-4FC8522A6E2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BC1DFBA0-63F7-9CAB-D0D1-2E7C5B379666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D5D7FB8D-E80E-E70C-090D-358CFB3398F0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F021187C-C98C-C56C-05A5-3FC9818F7A3F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BB7D6754-4875-4793-48F2-24014EE5B200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BC4B7519-3193-F0B7-7174-D4877016566F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590CB5B0-10A8-62B2-8AE5-F06C4A6F6C5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CF0F61D8-8E41-F4E0-5056-710AD2BB07A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1D494B49-8E6C-1559-63B0-E5B94246669E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BF5F7D31-AF5A-D84C-90B3-F88808166E4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6A39C01F-516B-CEE1-22D8-CE2F42A690E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EB98D614-FD9F-710D-13C4-70907F531361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625890AE-D028-221B-E769-98C624FE4327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97443EEF-08F6-8799-8232-07D8DC84FA04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0" name="Picture 9" descr="A blue brain with colorful leaves and gears&#10;&#10;Description automatically generated">
            <a:extLst>
              <a:ext uri="{FF2B5EF4-FFF2-40B4-BE49-F238E27FC236}">
                <a16:creationId xmlns:a16="http://schemas.microsoft.com/office/drawing/2014/main" id="{8854D535-DD70-AA5F-A03D-C801203C4F0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184" b="9737"/>
          <a:stretch/>
        </p:blipFill>
        <p:spPr>
          <a:xfrm>
            <a:off x="4703222" y="6693306"/>
            <a:ext cx="643478" cy="393731"/>
          </a:xfrm>
          <a:prstGeom prst="rect">
            <a:avLst/>
          </a:prstGeom>
        </p:spPr>
      </p:pic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420279F5-1B14-BF66-B1DA-65043B1AD1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55588" y="1759305"/>
            <a:ext cx="672091" cy="471467"/>
          </a:xfrm>
          <a:prstGeom prst="rect">
            <a:avLst/>
          </a:prstGeom>
        </p:spPr>
      </p:pic>
      <p:pic>
        <p:nvPicPr>
          <p:cNvPr id="36" name="Picture 35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F6F4AEC4-B5A2-858E-E95F-CCC4B75695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67648" y="4959957"/>
            <a:ext cx="357670" cy="338892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3212A99B-016C-F5A0-57BE-4A98281540A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80" y="96415"/>
            <a:ext cx="1311392" cy="563127"/>
          </a:xfrm>
          <a:prstGeom prst="rect">
            <a:avLst/>
          </a:prstGeom>
        </p:spPr>
      </p:pic>
      <p:grpSp>
        <p:nvGrpSpPr>
          <p:cNvPr id="24" name="Group 62">
            <a:extLst>
              <a:ext uri="{FF2B5EF4-FFF2-40B4-BE49-F238E27FC236}">
                <a16:creationId xmlns:a16="http://schemas.microsoft.com/office/drawing/2014/main" id="{858D854D-801B-4B4A-88DB-545CB14063E4}"/>
              </a:ext>
            </a:extLst>
          </p:cNvPr>
          <p:cNvGrpSpPr/>
          <p:nvPr/>
        </p:nvGrpSpPr>
        <p:grpSpPr>
          <a:xfrm>
            <a:off x="7078876" y="1563407"/>
            <a:ext cx="242972" cy="438870"/>
            <a:chOff x="76200" y="47625"/>
            <a:chExt cx="812801" cy="1468127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09277FB9-A877-CD74-C46A-E9DABD640E49}"/>
                </a:ext>
              </a:extLst>
            </p:cNvPr>
            <p:cNvSpPr/>
            <p:nvPr/>
          </p:nvSpPr>
          <p:spPr>
            <a:xfrm>
              <a:off x="76201" y="702952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B5E9A286-5425-E355-6095-5462DB5EC65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81F191A0-D19D-27BC-8DD7-811AF4F3B090}"/>
              </a:ext>
            </a:extLst>
          </p:cNvPr>
          <p:cNvGrpSpPr/>
          <p:nvPr/>
        </p:nvGrpSpPr>
        <p:grpSpPr>
          <a:xfrm>
            <a:off x="10129485" y="4454748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0C16DCE0-9CD4-8BF7-03AE-BD506E1EE62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12A07545-36D4-8C36-6454-152DC8ED4B1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5E68A949-B237-83A4-FBDD-BD497CE689CF}"/>
              </a:ext>
            </a:extLst>
          </p:cNvPr>
          <p:cNvGrpSpPr/>
          <p:nvPr/>
        </p:nvGrpSpPr>
        <p:grpSpPr>
          <a:xfrm>
            <a:off x="5402735" y="4836795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A47EEAAD-DEBE-ED0E-BF95-8B24D926BB6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B7B6AAD5-D225-2E87-B1D9-253C86239B6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4270F04D-EF9D-6C40-08E3-FAD3B7400368}"/>
              </a:ext>
            </a:extLst>
          </p:cNvPr>
          <p:cNvGrpSpPr/>
          <p:nvPr/>
        </p:nvGrpSpPr>
        <p:grpSpPr>
          <a:xfrm>
            <a:off x="8544312" y="1441921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A0CCB469-7F94-DF34-E8CC-E15B9791E0B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331482FC-C254-29A8-91F7-86D3F1A0B73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88542D9B-C80E-CBB6-3CF8-AF1D7487DF9E}"/>
              </a:ext>
            </a:extLst>
          </p:cNvPr>
          <p:cNvGrpSpPr/>
          <p:nvPr/>
        </p:nvGrpSpPr>
        <p:grpSpPr>
          <a:xfrm>
            <a:off x="10163471" y="2584800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7A81CDD3-87AC-68C6-5FAA-0A68C289643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5398CDBB-AA5D-99C3-12B3-53BB65BC620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F3507CF3-90F8-1E92-A253-B6C36F9F5CED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BF4719F9-D731-DE32-6F0C-F02AB0896CA5}"/>
              </a:ext>
            </a:extLst>
          </p:cNvPr>
          <p:cNvGrpSpPr/>
          <p:nvPr/>
        </p:nvGrpSpPr>
        <p:grpSpPr>
          <a:xfrm>
            <a:off x="8445604" y="3359956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6F953CFA-B987-C0A0-7772-973236C6296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A61F85EC-008A-D858-8071-9D5A7632B0B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BFA67AB1-29D8-D97E-0EC4-90D2BCF84285}"/>
              </a:ext>
            </a:extLst>
          </p:cNvPr>
          <p:cNvGrpSpPr/>
          <p:nvPr/>
        </p:nvGrpSpPr>
        <p:grpSpPr>
          <a:xfrm>
            <a:off x="7415861" y="3881843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D22232D3-AEF0-CC2F-9C58-03805B18377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E8DE19C8-C754-1DE1-73CA-0CE3C0EC447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28FC3D86-592C-7ABA-4608-C53047A94A9C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August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4F6F302A-8EBD-4454-FE1F-1F52DEB234A8}"/>
              </a:ext>
            </a:extLst>
          </p:cNvPr>
          <p:cNvGrpSpPr/>
          <p:nvPr/>
        </p:nvGrpSpPr>
        <p:grpSpPr>
          <a:xfrm>
            <a:off x="7044371" y="5337654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CC18309D-EBCC-D9D6-D665-07F475AADF24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578326B0-659A-5D20-1BF9-1737C12897E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EEA10891-090D-F912-5BAC-5B4C08E967A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09337" y="7055323"/>
            <a:ext cx="539164" cy="539164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6869C96F-8039-91D4-26EA-4FFEB7F11DC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059302" y="7057228"/>
            <a:ext cx="539164" cy="539164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FB428D0B-38A6-F902-5BA6-56869BC4E76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986959" y="4630261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94138999-D260-CE75-3330-94ABDD154AF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913750" y="3778250"/>
            <a:ext cx="539164" cy="539164"/>
          </a:xfrm>
          <a:prstGeom prst="rect">
            <a:avLst/>
          </a:prstGeom>
        </p:spPr>
      </p:pic>
      <p:grpSp>
        <p:nvGrpSpPr>
          <p:cNvPr id="96" name="Group 65">
            <a:extLst>
              <a:ext uri="{FF2B5EF4-FFF2-40B4-BE49-F238E27FC236}">
                <a16:creationId xmlns:a16="http://schemas.microsoft.com/office/drawing/2014/main" id="{A40E28FC-4A91-4688-BFC5-7201E473BA43}"/>
              </a:ext>
            </a:extLst>
          </p:cNvPr>
          <p:cNvGrpSpPr/>
          <p:nvPr/>
        </p:nvGrpSpPr>
        <p:grpSpPr>
          <a:xfrm>
            <a:off x="7534756" y="6693306"/>
            <a:ext cx="220832" cy="193228"/>
            <a:chOff x="0" y="0"/>
            <a:chExt cx="812800" cy="711200"/>
          </a:xfrm>
        </p:grpSpPr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41B9B47A-A526-64EC-C0EF-62BFBED8A6C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7">
              <a:extLst>
                <a:ext uri="{FF2B5EF4-FFF2-40B4-BE49-F238E27FC236}">
                  <a16:creationId xmlns:a16="http://schemas.microsoft.com/office/drawing/2014/main" id="{96B46D9E-5C71-9047-D16C-10E8ADC3D1E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FB9B5376-AC49-0D56-797B-26E5865F935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755588" y="4610444"/>
            <a:ext cx="858245" cy="374292"/>
          </a:xfrm>
          <a:prstGeom prst="rect">
            <a:avLst/>
          </a:prstGeom>
        </p:spPr>
      </p:pic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8E35A437-30AD-6AE4-C0F6-C000945E0B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09420" y="7022655"/>
            <a:ext cx="357670" cy="338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204C75E-05FA-AB28-77FC-288EE54A9FA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742874" y="4388405"/>
            <a:ext cx="286537" cy="2865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03DC819-A46F-E17C-EC96-BABDADB3214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694103" y="1414496"/>
            <a:ext cx="384081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732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5EFDE218124F41A39437AA860B391E" ma:contentTypeVersion="23" ma:contentTypeDescription="Create a new document." ma:contentTypeScope="" ma:versionID="10881663a94bd3c1949d1d5e7bd60f7c">
  <xsd:schema xmlns:xsd="http://www.w3.org/2001/XMLSchema" xmlns:xs="http://www.w3.org/2001/XMLSchema" xmlns:p="http://schemas.microsoft.com/office/2006/metadata/properties" xmlns:ns1="http://schemas.microsoft.com/sharepoint/v3" xmlns:ns2="39022ca7-da8b-462c-ac53-cf911d2e7c5d" xmlns:ns3="21fe2dc5-e687-4b08-a992-8b5ade4d5474" targetNamespace="http://schemas.microsoft.com/office/2006/metadata/properties" ma:root="true" ma:fieldsID="2b3a846f0da64e142ed06d3727e5c90f" ns1:_="" ns2:_="" ns3:_="">
    <xsd:import namespace="http://schemas.microsoft.com/sharepoint/v3"/>
    <xsd:import namespace="39022ca7-da8b-462c-ac53-cf911d2e7c5d"/>
    <xsd:import namespace="21fe2dc5-e687-4b08-a992-8b5ade4d54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22ca7-da8b-462c-ac53-cf911d2e7c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9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fe2dc5-e687-4b08-a992-8b5ade4d547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1c887687-1822-4593-8513-6eba5855e8c1}" ma:internalName="TaxCatchAll" ma:showField="CatchAllData" ma:web="21fe2dc5-e687-4b08-a992-8b5ade4d54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Flow_SignoffStatus xmlns="39022ca7-da8b-462c-ac53-cf911d2e7c5d" xsi:nil="true"/>
    <_ip_UnifiedCompliancePolicyProperties xmlns="http://schemas.microsoft.com/sharepoint/v3" xsi:nil="true"/>
    <TaxCatchAll xmlns="21fe2dc5-e687-4b08-a992-8b5ade4d5474" xsi:nil="true"/>
    <lcf76f155ced4ddcb4097134ff3c332f xmlns="39022ca7-da8b-462c-ac53-cf911d2e7c5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DF09A1-152D-446C-972B-A20722DEB1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9022ca7-da8b-462c-ac53-cf911d2e7c5d"/>
    <ds:schemaRef ds:uri="21fe2dc5-e687-4b08-a992-8b5ade4d54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2D4F630-F244-4249-A1DD-CAF66701C44D}">
  <ds:schemaRefs>
    <ds:schemaRef ds:uri="http://schemas.microsoft.com/sharepoint/v3"/>
    <ds:schemaRef ds:uri="http://schemas.microsoft.com/office/2006/metadata/properties"/>
    <ds:schemaRef ds:uri="http://www.w3.org/XML/1998/namespace"/>
    <ds:schemaRef ds:uri="http://purl.org/dc/elements/1.1/"/>
    <ds:schemaRef ds:uri="21fe2dc5-e687-4b08-a992-8b5ade4d5474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39022ca7-da8b-462c-ac53-cf911d2e7c5d"/>
    <ds:schemaRef ds:uri="http://purl.org/dc/dcmitype/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08103169-4a6e-4778-9735-09cc96096d8f}" enabled="0" method="" siteId="{08103169-4a6e-4778-9735-09cc96096d8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1175</Words>
  <Application>Microsoft Office PowerPoint</Application>
  <PresentationFormat>Custom</PresentationFormat>
  <Paragraphs>423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DM Sans</vt:lpstr>
      <vt:lpstr>Calibri</vt:lpstr>
      <vt:lpstr>Arial</vt:lpstr>
      <vt:lpstr>DM Sans Bold</vt:lpstr>
      <vt:lpstr>Aptos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Bennett, Natalie (Growth Company)</dc:creator>
  <cp:lastModifiedBy>Higgins, Teigan (Growth Company)</cp:lastModifiedBy>
  <cp:revision>6</cp:revision>
  <cp:lastPrinted>2025-07-18T11:52:22Z</cp:lastPrinted>
  <dcterms:created xsi:type="dcterms:W3CDTF">2006-08-16T00:00:00Z</dcterms:created>
  <dcterms:modified xsi:type="dcterms:W3CDTF">2025-07-21T13:36:38Z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0x010100895EFDE218124F41A39437AA860B391E</vt:lpwstr>
  </property>
  <property fmtid="{D5CDD505-2E9C-101B-9397-08002B2CF9AE}" pid="3" name="MediaServiceImageTags">
    <vt:lpwstr/>
  </property>
</Properties>
</file>