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9"/>
  </p:notesMasterIdLst>
  <p:sldIdLst>
    <p:sldId id="265" r:id="rId5"/>
    <p:sldId id="270" r:id="rId6"/>
    <p:sldId id="269" r:id="rId7"/>
    <p:sldId id="271" r:id="rId8"/>
  </p:sldIdLst>
  <p:sldSz cx="10693400" cy="7556500"/>
  <p:notesSz cx="6797675" cy="9926638"/>
  <p:embeddedFontLst>
    <p:embeddedFont>
      <p:font typeface="DM Sans" pitchFamily="2" charset="0"/>
      <p:regular r:id="rId10"/>
      <p:bold r:id="rId11"/>
      <p:italic r:id="rId12"/>
      <p:boldItalic r:id="rId13"/>
    </p:embeddedFont>
    <p:embeddedFont>
      <p:font typeface="DM Sans Bold" charset="0"/>
      <p:regular r:id="rId14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247" autoAdjust="0"/>
  </p:normalViewPr>
  <p:slideViewPr>
    <p:cSldViewPr snapToGrid="0">
      <p:cViewPr varScale="1">
        <p:scale>
          <a:sx n="75" d="100"/>
          <a:sy n="75" d="100"/>
        </p:scale>
        <p:origin x="1301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ve, Emma (Growth Company)" userId="S::emma.love@gcemployment.uk::1bedf3d9-6cfe-44b9-9915-8363cf4f5809" providerId="AD" clId="Web-{59A0CCA3-2823-9720-D1A7-60002939ABB8}"/>
    <pc:docChg chg="modSld">
      <pc:chgData name="Love, Emma (Growth Company)" userId="S::emma.love@gcemployment.uk::1bedf3d9-6cfe-44b9-9915-8363cf4f5809" providerId="AD" clId="Web-{59A0CCA3-2823-9720-D1A7-60002939ABB8}" dt="2025-12-04T12:07:35.716" v="98"/>
      <pc:docMkLst>
        <pc:docMk/>
      </pc:docMkLst>
      <pc:sldChg chg="modSp">
        <pc:chgData name="Love, Emma (Growth Company)" userId="S::emma.love@gcemployment.uk::1bedf3d9-6cfe-44b9-9915-8363cf4f5809" providerId="AD" clId="Web-{59A0CCA3-2823-9720-D1A7-60002939ABB8}" dt="2025-12-04T12:06:44.230" v="64"/>
        <pc:sldMkLst>
          <pc:docMk/>
          <pc:sldMk cId="684809809" sldId="265"/>
        </pc:sldMkLst>
        <pc:graphicFrameChg chg="mod modGraphic">
          <ac:chgData name="Love, Emma (Growth Company)" userId="S::emma.love@gcemployment.uk::1bedf3d9-6cfe-44b9-9915-8363cf4f5809" providerId="AD" clId="Web-{59A0CCA3-2823-9720-D1A7-60002939ABB8}" dt="2025-12-04T12:06:44.230" v="64"/>
          <ac:graphicFrameMkLst>
            <pc:docMk/>
            <pc:sldMk cId="684809809" sldId="265"/>
            <ac:graphicFrameMk id="2" creationId="{01C0783E-C829-60D1-7693-0614EE841B9E}"/>
          </ac:graphicFrameMkLst>
        </pc:graphicFrameChg>
      </pc:sldChg>
      <pc:sldChg chg="modSp">
        <pc:chgData name="Love, Emma (Growth Company)" userId="S::emma.love@gcemployment.uk::1bedf3d9-6cfe-44b9-9915-8363cf4f5809" providerId="AD" clId="Web-{59A0CCA3-2823-9720-D1A7-60002939ABB8}" dt="2025-12-04T12:07:17.887" v="85"/>
        <pc:sldMkLst>
          <pc:docMk/>
          <pc:sldMk cId="1859917632" sldId="269"/>
        </pc:sldMkLst>
        <pc:graphicFrameChg chg="mod modGraphic">
          <ac:chgData name="Love, Emma (Growth Company)" userId="S::emma.love@gcemployment.uk::1bedf3d9-6cfe-44b9-9915-8363cf4f5809" providerId="AD" clId="Web-{59A0CCA3-2823-9720-D1A7-60002939ABB8}" dt="2025-12-04T12:07:17.887" v="85"/>
          <ac:graphicFrameMkLst>
            <pc:docMk/>
            <pc:sldMk cId="1859917632" sldId="269"/>
            <ac:graphicFrameMk id="2" creationId="{24E6FCF3-79CD-E63F-F1D5-1C1C2A644F79}"/>
          </ac:graphicFrameMkLst>
        </pc:graphicFrameChg>
      </pc:sldChg>
      <pc:sldChg chg="modSp">
        <pc:chgData name="Love, Emma (Growth Company)" userId="S::emma.love@gcemployment.uk::1bedf3d9-6cfe-44b9-9915-8363cf4f5809" providerId="AD" clId="Web-{59A0CCA3-2823-9720-D1A7-60002939ABB8}" dt="2025-12-04T12:06:56.511" v="67"/>
        <pc:sldMkLst>
          <pc:docMk/>
          <pc:sldMk cId="1456610427" sldId="270"/>
        </pc:sldMkLst>
        <pc:graphicFrameChg chg="mod modGraphic">
          <ac:chgData name="Love, Emma (Growth Company)" userId="S::emma.love@gcemployment.uk::1bedf3d9-6cfe-44b9-9915-8363cf4f5809" providerId="AD" clId="Web-{59A0CCA3-2823-9720-D1A7-60002939ABB8}" dt="2025-12-04T12:06:56.511" v="67"/>
          <ac:graphicFrameMkLst>
            <pc:docMk/>
            <pc:sldMk cId="1456610427" sldId="270"/>
            <ac:graphicFrameMk id="2" creationId="{E4FD676D-E015-A0C9-23EB-B48E3B379254}"/>
          </ac:graphicFrameMkLst>
        </pc:graphicFrameChg>
      </pc:sldChg>
      <pc:sldChg chg="modSp">
        <pc:chgData name="Love, Emma (Growth Company)" userId="S::emma.love@gcemployment.uk::1bedf3d9-6cfe-44b9-9915-8363cf4f5809" providerId="AD" clId="Web-{59A0CCA3-2823-9720-D1A7-60002939ABB8}" dt="2025-12-04T12:07:35.716" v="98"/>
        <pc:sldMkLst>
          <pc:docMk/>
          <pc:sldMk cId="66700747" sldId="271"/>
        </pc:sldMkLst>
        <pc:graphicFrameChg chg="mod modGraphic">
          <ac:chgData name="Love, Emma (Growth Company)" userId="S::emma.love@gcemployment.uk::1bedf3d9-6cfe-44b9-9915-8363cf4f5809" providerId="AD" clId="Web-{59A0CCA3-2823-9720-D1A7-60002939ABB8}" dt="2025-12-04T12:07:35.716" v="98"/>
          <ac:graphicFrameMkLst>
            <pc:docMk/>
            <pc:sldMk cId="66700747" sldId="271"/>
            <ac:graphicFrameMk id="2" creationId="{3E6E272E-62D1-3781-6936-5D2641C3A458}"/>
          </ac:graphicFrameMkLst>
        </pc:graphicFrameChg>
      </pc:sldChg>
    </pc:docChg>
  </pc:docChgLst>
  <pc:docChgLst>
    <pc:chgData name="Love, Emma (Growth Company)" userId="1bedf3d9-6cfe-44b9-9915-8363cf4f5809" providerId="ADAL" clId="{A4B98D08-F618-4FEB-92F6-CC368C405154}"/>
    <pc:docChg chg="modSld">
      <pc:chgData name="Love, Emma (Growth Company)" userId="1bedf3d9-6cfe-44b9-9915-8363cf4f5809" providerId="ADAL" clId="{A4B98D08-F618-4FEB-92F6-CC368C405154}" dt="2026-01-02T13:08:06.808" v="3" actId="1076"/>
      <pc:docMkLst>
        <pc:docMk/>
      </pc:docMkLst>
      <pc:sldChg chg="modSp mod">
        <pc:chgData name="Love, Emma (Growth Company)" userId="1bedf3d9-6cfe-44b9-9915-8363cf4f5809" providerId="ADAL" clId="{A4B98D08-F618-4FEB-92F6-CC368C405154}" dt="2026-01-02T13:07:46.299" v="0" actId="1076"/>
        <pc:sldMkLst>
          <pc:docMk/>
          <pc:sldMk cId="684809809" sldId="265"/>
        </pc:sldMkLst>
        <pc:picChg chg="mod">
          <ac:chgData name="Love, Emma (Growth Company)" userId="1bedf3d9-6cfe-44b9-9915-8363cf4f5809" providerId="ADAL" clId="{A4B98D08-F618-4FEB-92F6-CC368C405154}" dt="2026-01-02T13:07:46.299" v="0" actId="1076"/>
          <ac:picMkLst>
            <pc:docMk/>
            <pc:sldMk cId="684809809" sldId="265"/>
            <ac:picMk id="7" creationId="{9535F24C-D16C-7648-6B7D-EC925DD9E5F0}"/>
          </ac:picMkLst>
        </pc:picChg>
      </pc:sldChg>
      <pc:sldChg chg="modSp mod">
        <pc:chgData name="Love, Emma (Growth Company)" userId="1bedf3d9-6cfe-44b9-9915-8363cf4f5809" providerId="ADAL" clId="{A4B98D08-F618-4FEB-92F6-CC368C405154}" dt="2026-01-02T13:08:00.961" v="2" actId="1076"/>
        <pc:sldMkLst>
          <pc:docMk/>
          <pc:sldMk cId="1859917632" sldId="269"/>
        </pc:sldMkLst>
        <pc:picChg chg="mod">
          <ac:chgData name="Love, Emma (Growth Company)" userId="1bedf3d9-6cfe-44b9-9915-8363cf4f5809" providerId="ADAL" clId="{A4B98D08-F618-4FEB-92F6-CC368C405154}" dt="2026-01-02T13:08:00.961" v="2" actId="1076"/>
          <ac:picMkLst>
            <pc:docMk/>
            <pc:sldMk cId="1859917632" sldId="269"/>
            <ac:picMk id="7" creationId="{EEC9C6C7-B840-0113-9788-7390337E5045}"/>
          </ac:picMkLst>
        </pc:picChg>
      </pc:sldChg>
      <pc:sldChg chg="modSp mod">
        <pc:chgData name="Love, Emma (Growth Company)" userId="1bedf3d9-6cfe-44b9-9915-8363cf4f5809" providerId="ADAL" clId="{A4B98D08-F618-4FEB-92F6-CC368C405154}" dt="2026-01-02T13:07:55.330" v="1" actId="1076"/>
        <pc:sldMkLst>
          <pc:docMk/>
          <pc:sldMk cId="1456610427" sldId="270"/>
        </pc:sldMkLst>
        <pc:picChg chg="mod">
          <ac:chgData name="Love, Emma (Growth Company)" userId="1bedf3d9-6cfe-44b9-9915-8363cf4f5809" providerId="ADAL" clId="{A4B98D08-F618-4FEB-92F6-CC368C405154}" dt="2026-01-02T13:07:55.330" v="1" actId="1076"/>
          <ac:picMkLst>
            <pc:docMk/>
            <pc:sldMk cId="1456610427" sldId="270"/>
            <ac:picMk id="7" creationId="{D3FB0457-B699-9E48-1C58-1F25F875234D}"/>
          </ac:picMkLst>
        </pc:picChg>
      </pc:sldChg>
      <pc:sldChg chg="modSp mod">
        <pc:chgData name="Love, Emma (Growth Company)" userId="1bedf3d9-6cfe-44b9-9915-8363cf4f5809" providerId="ADAL" clId="{A4B98D08-F618-4FEB-92F6-CC368C405154}" dt="2026-01-02T13:08:06.808" v="3" actId="1076"/>
        <pc:sldMkLst>
          <pc:docMk/>
          <pc:sldMk cId="66700747" sldId="271"/>
        </pc:sldMkLst>
        <pc:picChg chg="mod">
          <ac:chgData name="Love, Emma (Growth Company)" userId="1bedf3d9-6cfe-44b9-9915-8363cf4f5809" providerId="ADAL" clId="{A4B98D08-F618-4FEB-92F6-CC368C405154}" dt="2026-01-02T13:08:06.808" v="3" actId="1076"/>
          <ac:picMkLst>
            <pc:docMk/>
            <pc:sldMk cId="66700747" sldId="271"/>
            <ac:picMk id="6" creationId="{C9462861-2BF3-D94F-2D01-9A3E56F96ED6}"/>
          </ac:picMkLst>
        </pc:picChg>
      </pc:sldChg>
    </pc:docChg>
  </pc:docChgLst>
  <pc:docChgLst>
    <pc:chgData name="Bennett, Natalie (Growth Company)" userId="cc2eaed6-ca41-464a-8af2-707b48ee864e" providerId="ADAL" clId="{A73FF830-0AC7-4CBC-B4A1-CD8FFB22D0D6}"/>
    <pc:docChg chg="custSel delSld modSld sldOrd">
      <pc:chgData name="Bennett, Natalie (Growth Company)" userId="cc2eaed6-ca41-464a-8af2-707b48ee864e" providerId="ADAL" clId="{A73FF830-0AC7-4CBC-B4A1-CD8FFB22D0D6}" dt="2025-12-15T10:00:17.849" v="601"/>
      <pc:docMkLst>
        <pc:docMk/>
      </pc:docMkLst>
      <pc:sldChg chg="modSp mod">
        <pc:chgData name="Bennett, Natalie (Growth Company)" userId="cc2eaed6-ca41-464a-8af2-707b48ee864e" providerId="ADAL" clId="{A73FF830-0AC7-4CBC-B4A1-CD8FFB22D0D6}" dt="2025-12-15T09:59:12.843" v="598" actId="20577"/>
        <pc:sldMkLst>
          <pc:docMk/>
          <pc:sldMk cId="684809809" sldId="265"/>
        </pc:sldMkLst>
        <pc:spChg chg="mod">
          <ac:chgData name="Bennett, Natalie (Growth Company)" userId="cc2eaed6-ca41-464a-8af2-707b48ee864e" providerId="ADAL" clId="{A73FF830-0AC7-4CBC-B4A1-CD8FFB22D0D6}" dt="2025-12-04T11:31:25.865" v="369" actId="20577"/>
          <ac:spMkLst>
            <pc:docMk/>
            <pc:sldMk cId="684809809" sldId="265"/>
            <ac:spMk id="8" creationId="{3675E6B7-D122-0A39-8D94-308EFCC60FFD}"/>
          </ac:spMkLst>
        </pc:spChg>
        <pc:grpChg chg="mod">
          <ac:chgData name="Bennett, Natalie (Growth Company)" userId="cc2eaed6-ca41-464a-8af2-707b48ee864e" providerId="ADAL" clId="{A73FF830-0AC7-4CBC-B4A1-CD8FFB22D0D6}" dt="2025-12-04T11:17:21.067" v="356" actId="1076"/>
          <ac:grpSpMkLst>
            <pc:docMk/>
            <pc:sldMk cId="684809809" sldId="265"/>
            <ac:grpSpMk id="76" creationId="{8EF3D69A-63E5-5936-F95F-96BACB76F795}"/>
          </ac:grpSpMkLst>
        </pc:grpChg>
        <pc:graphicFrameChg chg="mod modGraphic">
          <ac:chgData name="Bennett, Natalie (Growth Company)" userId="cc2eaed6-ca41-464a-8af2-707b48ee864e" providerId="ADAL" clId="{A73FF830-0AC7-4CBC-B4A1-CD8FFB22D0D6}" dt="2025-12-15T09:59:12.843" v="598" actId="20577"/>
          <ac:graphicFrameMkLst>
            <pc:docMk/>
            <pc:sldMk cId="684809809" sldId="265"/>
            <ac:graphicFrameMk id="2" creationId="{01C0783E-C829-60D1-7693-0614EE841B9E}"/>
          </ac:graphicFrameMkLst>
        </pc:graphicFrameChg>
        <pc:picChg chg="mod">
          <ac:chgData name="Bennett, Natalie (Growth Company)" userId="cc2eaed6-ca41-464a-8af2-707b48ee864e" providerId="ADAL" clId="{A73FF830-0AC7-4CBC-B4A1-CD8FFB22D0D6}" dt="2025-12-04T11:18:30.118" v="361" actId="1076"/>
          <ac:picMkLst>
            <pc:docMk/>
            <pc:sldMk cId="684809809" sldId="265"/>
            <ac:picMk id="9" creationId="{FEB7AC47-8862-7C8E-4546-21CCD33E4110}"/>
          </ac:picMkLst>
        </pc:picChg>
        <pc:picChg chg="mod">
          <ac:chgData name="Bennett, Natalie (Growth Company)" userId="cc2eaed6-ca41-464a-8af2-707b48ee864e" providerId="ADAL" clId="{A73FF830-0AC7-4CBC-B4A1-CD8FFB22D0D6}" dt="2025-12-04T11:17:57.017" v="358" actId="1076"/>
          <ac:picMkLst>
            <pc:docMk/>
            <pc:sldMk cId="684809809" sldId="265"/>
            <ac:picMk id="21" creationId="{7840944D-D9EC-0781-EE87-A7172FBFB69E}"/>
          </ac:picMkLst>
        </pc:picChg>
        <pc:picChg chg="mod">
          <ac:chgData name="Bennett, Natalie (Growth Company)" userId="cc2eaed6-ca41-464a-8af2-707b48ee864e" providerId="ADAL" clId="{A73FF830-0AC7-4CBC-B4A1-CD8FFB22D0D6}" dt="2025-12-04T11:16:47.001" v="335" actId="1076"/>
          <ac:picMkLst>
            <pc:docMk/>
            <pc:sldMk cId="684809809" sldId="265"/>
            <ac:picMk id="36" creationId="{62F1486E-B1B0-5653-5E15-880AE30EE8CF}"/>
          </ac:picMkLst>
        </pc:picChg>
      </pc:sldChg>
      <pc:sldChg chg="modSp mod">
        <pc:chgData name="Bennett, Natalie (Growth Company)" userId="cc2eaed6-ca41-464a-8af2-707b48ee864e" providerId="ADAL" clId="{A73FF830-0AC7-4CBC-B4A1-CD8FFB22D0D6}" dt="2025-12-15T10:00:06.336" v="600"/>
        <pc:sldMkLst>
          <pc:docMk/>
          <pc:sldMk cId="1859917632" sldId="269"/>
        </pc:sldMkLst>
        <pc:spChg chg="mod">
          <ac:chgData name="Bennett, Natalie (Growth Company)" userId="cc2eaed6-ca41-464a-8af2-707b48ee864e" providerId="ADAL" clId="{A73FF830-0AC7-4CBC-B4A1-CD8FFB22D0D6}" dt="2025-12-04T11:31:36.427" v="373" actId="20577"/>
          <ac:spMkLst>
            <pc:docMk/>
            <pc:sldMk cId="1859917632" sldId="269"/>
            <ac:spMk id="8" creationId="{2AAEDC66-5455-0D2D-CAF9-E4E28D60DB77}"/>
          </ac:spMkLst>
        </pc:spChg>
        <pc:graphicFrameChg chg="mod modGraphic">
          <ac:chgData name="Bennett, Natalie (Growth Company)" userId="cc2eaed6-ca41-464a-8af2-707b48ee864e" providerId="ADAL" clId="{A73FF830-0AC7-4CBC-B4A1-CD8FFB22D0D6}" dt="2025-12-15T10:00:06.336" v="600"/>
          <ac:graphicFrameMkLst>
            <pc:docMk/>
            <pc:sldMk cId="1859917632" sldId="269"/>
            <ac:graphicFrameMk id="2" creationId="{24E6FCF3-79CD-E63F-F1D5-1C1C2A644F79}"/>
          </ac:graphicFrameMkLst>
        </pc:graphicFrameChg>
        <pc:picChg chg="mod">
          <ac:chgData name="Bennett, Natalie (Growth Company)" userId="cc2eaed6-ca41-464a-8af2-707b48ee864e" providerId="ADAL" clId="{A73FF830-0AC7-4CBC-B4A1-CD8FFB22D0D6}" dt="2025-12-04T11:18:57.972" v="362" actId="1076"/>
          <ac:picMkLst>
            <pc:docMk/>
            <pc:sldMk cId="1859917632" sldId="269"/>
            <ac:picMk id="9" creationId="{42478D54-0D9A-1136-A9C0-6060EC71B3AA}"/>
          </ac:picMkLst>
        </pc:picChg>
        <pc:picChg chg="mod">
          <ac:chgData name="Bennett, Natalie (Growth Company)" userId="cc2eaed6-ca41-464a-8af2-707b48ee864e" providerId="ADAL" clId="{A73FF830-0AC7-4CBC-B4A1-CD8FFB22D0D6}" dt="2025-12-04T11:19:03.333" v="363" actId="1076"/>
          <ac:picMkLst>
            <pc:docMk/>
            <pc:sldMk cId="1859917632" sldId="269"/>
            <ac:picMk id="21" creationId="{9EB2DDCF-CBF7-69E8-998C-A34FC5935288}"/>
          </ac:picMkLst>
        </pc:picChg>
        <pc:picChg chg="mod">
          <ac:chgData name="Bennett, Natalie (Growth Company)" userId="cc2eaed6-ca41-464a-8af2-707b48ee864e" providerId="ADAL" clId="{A73FF830-0AC7-4CBC-B4A1-CD8FFB22D0D6}" dt="2025-12-04T11:15:03.026" v="321" actId="1076"/>
          <ac:picMkLst>
            <pc:docMk/>
            <pc:sldMk cId="1859917632" sldId="269"/>
            <ac:picMk id="36" creationId="{A3207DF3-B6B8-9847-75CE-7C2FAD1F88C1}"/>
          </ac:picMkLst>
        </pc:picChg>
      </pc:sldChg>
      <pc:sldChg chg="modSp mod ord">
        <pc:chgData name="Bennett, Natalie (Growth Company)" userId="cc2eaed6-ca41-464a-8af2-707b48ee864e" providerId="ADAL" clId="{A73FF830-0AC7-4CBC-B4A1-CD8FFB22D0D6}" dt="2025-12-15T09:59:49.820" v="599"/>
        <pc:sldMkLst>
          <pc:docMk/>
          <pc:sldMk cId="1456610427" sldId="270"/>
        </pc:sldMkLst>
        <pc:spChg chg="mod">
          <ac:chgData name="Bennett, Natalie (Growth Company)" userId="cc2eaed6-ca41-464a-8af2-707b48ee864e" providerId="ADAL" clId="{A73FF830-0AC7-4CBC-B4A1-CD8FFB22D0D6}" dt="2025-12-04T11:31:31.786" v="371" actId="20577"/>
          <ac:spMkLst>
            <pc:docMk/>
            <pc:sldMk cId="1456610427" sldId="270"/>
            <ac:spMk id="8" creationId="{3030F3B0-128E-E9B3-40F7-6509811F4DC7}"/>
          </ac:spMkLst>
        </pc:spChg>
        <pc:grpChg chg="mod">
          <ac:chgData name="Bennett, Natalie (Growth Company)" userId="cc2eaed6-ca41-464a-8af2-707b48ee864e" providerId="ADAL" clId="{A73FF830-0AC7-4CBC-B4A1-CD8FFB22D0D6}" dt="2025-12-04T11:17:50.755" v="357" actId="1076"/>
          <ac:grpSpMkLst>
            <pc:docMk/>
            <pc:sldMk cId="1456610427" sldId="270"/>
            <ac:grpSpMk id="16" creationId="{2B5C139E-9C08-443E-9383-C3F917072879}"/>
          </ac:grpSpMkLst>
        </pc:grpChg>
        <pc:graphicFrameChg chg="mod modGraphic">
          <ac:chgData name="Bennett, Natalie (Growth Company)" userId="cc2eaed6-ca41-464a-8af2-707b48ee864e" providerId="ADAL" clId="{A73FF830-0AC7-4CBC-B4A1-CD8FFB22D0D6}" dt="2025-12-15T09:59:49.820" v="599"/>
          <ac:graphicFrameMkLst>
            <pc:docMk/>
            <pc:sldMk cId="1456610427" sldId="270"/>
            <ac:graphicFrameMk id="2" creationId="{E4FD676D-E015-A0C9-23EB-B48E3B379254}"/>
          </ac:graphicFrameMkLst>
        </pc:graphicFrameChg>
        <pc:picChg chg="mod">
          <ac:chgData name="Bennett, Natalie (Growth Company)" userId="cc2eaed6-ca41-464a-8af2-707b48ee864e" providerId="ADAL" clId="{A73FF830-0AC7-4CBC-B4A1-CD8FFB22D0D6}" dt="2025-12-04T11:14:41.685" v="317" actId="1076"/>
          <ac:picMkLst>
            <pc:docMk/>
            <pc:sldMk cId="1456610427" sldId="270"/>
            <ac:picMk id="9" creationId="{E51DF7D8-F516-518F-A626-50DCAB21F501}"/>
          </ac:picMkLst>
        </pc:picChg>
        <pc:picChg chg="mod">
          <ac:chgData name="Bennett, Natalie (Growth Company)" userId="cc2eaed6-ca41-464a-8af2-707b48ee864e" providerId="ADAL" clId="{A73FF830-0AC7-4CBC-B4A1-CD8FFB22D0D6}" dt="2025-12-04T11:18:13.313" v="360" actId="1076"/>
          <ac:picMkLst>
            <pc:docMk/>
            <pc:sldMk cId="1456610427" sldId="270"/>
            <ac:picMk id="21" creationId="{3D1F1FC0-E2E3-2816-F3FE-C9C7A27354A0}"/>
          </ac:picMkLst>
        </pc:picChg>
        <pc:picChg chg="mod">
          <ac:chgData name="Bennett, Natalie (Growth Company)" userId="cc2eaed6-ca41-464a-8af2-707b48ee864e" providerId="ADAL" clId="{A73FF830-0AC7-4CBC-B4A1-CD8FFB22D0D6}" dt="2025-12-04T11:14:19.809" v="280" actId="1076"/>
          <ac:picMkLst>
            <pc:docMk/>
            <pc:sldMk cId="1456610427" sldId="270"/>
            <ac:picMk id="36" creationId="{A644BD22-F94F-1643-DF01-8CB5B2F12A0C}"/>
          </ac:picMkLst>
        </pc:picChg>
      </pc:sldChg>
      <pc:sldChg chg="addSp modSp mod">
        <pc:chgData name="Bennett, Natalie (Growth Company)" userId="cc2eaed6-ca41-464a-8af2-707b48ee864e" providerId="ADAL" clId="{A73FF830-0AC7-4CBC-B4A1-CD8FFB22D0D6}" dt="2025-12-15T10:00:17.849" v="601"/>
        <pc:sldMkLst>
          <pc:docMk/>
          <pc:sldMk cId="66700747" sldId="271"/>
        </pc:sldMkLst>
        <pc:spChg chg="mod">
          <ac:chgData name="Bennett, Natalie (Growth Company)" userId="cc2eaed6-ca41-464a-8af2-707b48ee864e" providerId="ADAL" clId="{A73FF830-0AC7-4CBC-B4A1-CD8FFB22D0D6}" dt="2025-12-04T11:31:41.302" v="375" actId="20577"/>
          <ac:spMkLst>
            <pc:docMk/>
            <pc:sldMk cId="66700747" sldId="271"/>
            <ac:spMk id="8" creationId="{EB539B82-B2B7-8057-8129-030FD7C3B6C5}"/>
          </ac:spMkLst>
        </pc:spChg>
        <pc:grpChg chg="mod">
          <ac:chgData name="Bennett, Natalie (Growth Company)" userId="cc2eaed6-ca41-464a-8af2-707b48ee864e" providerId="ADAL" clId="{A73FF830-0AC7-4CBC-B4A1-CD8FFB22D0D6}" dt="2025-12-04T11:19:08.875" v="364" actId="1076"/>
          <ac:grpSpMkLst>
            <pc:docMk/>
            <pc:sldMk cId="66700747" sldId="271"/>
            <ac:grpSpMk id="16" creationId="{29A63AC7-C8EF-8714-47C1-93C8AAEAE445}"/>
          </ac:grpSpMkLst>
        </pc:grpChg>
        <pc:graphicFrameChg chg="mod modGraphic">
          <ac:chgData name="Bennett, Natalie (Growth Company)" userId="cc2eaed6-ca41-464a-8af2-707b48ee864e" providerId="ADAL" clId="{A73FF830-0AC7-4CBC-B4A1-CD8FFB22D0D6}" dt="2025-12-15T10:00:17.849" v="601"/>
          <ac:graphicFrameMkLst>
            <pc:docMk/>
            <pc:sldMk cId="66700747" sldId="271"/>
            <ac:graphicFrameMk id="2" creationId="{3E6E272E-62D1-3781-6936-5D2641C3A458}"/>
          </ac:graphicFrameMkLst>
        </pc:graphicFrameChg>
        <pc:picChg chg="add mod">
          <ac:chgData name="Bennett, Natalie (Growth Company)" userId="cc2eaed6-ca41-464a-8af2-707b48ee864e" providerId="ADAL" clId="{A73FF830-0AC7-4CBC-B4A1-CD8FFB22D0D6}" dt="2025-12-04T11:07:04.431" v="182" actId="1076"/>
          <ac:picMkLst>
            <pc:docMk/>
            <pc:sldMk cId="66700747" sldId="271"/>
            <ac:picMk id="6" creationId="{C9462861-2BF3-D94F-2D01-9A3E56F96ED6}"/>
          </ac:picMkLst>
        </pc:picChg>
        <pc:picChg chg="add mod">
          <ac:chgData name="Bennett, Natalie (Growth Company)" userId="cc2eaed6-ca41-464a-8af2-707b48ee864e" providerId="ADAL" clId="{A73FF830-0AC7-4CBC-B4A1-CD8FFB22D0D6}" dt="2025-12-04T11:07:21.519" v="186" actId="1076"/>
          <ac:picMkLst>
            <pc:docMk/>
            <pc:sldMk cId="66700747" sldId="271"/>
            <ac:picMk id="7" creationId="{39022FE9-88A2-623A-9D17-333F88743DDE}"/>
          </ac:picMkLst>
        </pc:picChg>
        <pc:picChg chg="mod">
          <ac:chgData name="Bennett, Natalie (Growth Company)" userId="cc2eaed6-ca41-464a-8af2-707b48ee864e" providerId="ADAL" clId="{A73FF830-0AC7-4CBC-B4A1-CD8FFB22D0D6}" dt="2025-12-04T11:16:06.237" v="332" actId="1076"/>
          <ac:picMkLst>
            <pc:docMk/>
            <pc:sldMk cId="66700747" sldId="271"/>
            <ac:picMk id="9" creationId="{5D7A748F-109D-01AE-DC56-13E9FB0FE04A}"/>
          </ac:picMkLst>
        </pc:picChg>
        <pc:picChg chg="add mod">
          <ac:chgData name="Bennett, Natalie (Growth Company)" userId="cc2eaed6-ca41-464a-8af2-707b48ee864e" providerId="ADAL" clId="{A73FF830-0AC7-4CBC-B4A1-CD8FFB22D0D6}" dt="2025-12-04T11:07:19.446" v="185" actId="1076"/>
          <ac:picMkLst>
            <pc:docMk/>
            <pc:sldMk cId="66700747" sldId="271"/>
            <ac:picMk id="10" creationId="{5DF7DB27-6ECA-42B9-B371-8D68BC3906BC}"/>
          </ac:picMkLst>
        </pc:picChg>
        <pc:picChg chg="add mod">
          <ac:chgData name="Bennett, Natalie (Growth Company)" userId="cc2eaed6-ca41-464a-8af2-707b48ee864e" providerId="ADAL" clId="{A73FF830-0AC7-4CBC-B4A1-CD8FFB22D0D6}" dt="2025-12-04T11:07:28.984" v="188" actId="1076"/>
          <ac:picMkLst>
            <pc:docMk/>
            <pc:sldMk cId="66700747" sldId="271"/>
            <ac:picMk id="11" creationId="{0B68B027-F1ED-DF1D-200A-7897BBC63C72}"/>
          </ac:picMkLst>
        </pc:picChg>
        <pc:picChg chg="mod">
          <ac:chgData name="Bennett, Natalie (Growth Company)" userId="cc2eaed6-ca41-464a-8af2-707b48ee864e" providerId="ADAL" clId="{A73FF830-0AC7-4CBC-B4A1-CD8FFB22D0D6}" dt="2025-12-04T11:08:54.181" v="209" actId="1076"/>
          <ac:picMkLst>
            <pc:docMk/>
            <pc:sldMk cId="66700747" sldId="271"/>
            <ac:picMk id="12" creationId="{11717CCC-E3A8-B21B-F97E-E7298FAB549F}"/>
          </ac:picMkLst>
        </pc:picChg>
        <pc:picChg chg="add mod">
          <ac:chgData name="Bennett, Natalie (Growth Company)" userId="cc2eaed6-ca41-464a-8af2-707b48ee864e" providerId="ADAL" clId="{A73FF830-0AC7-4CBC-B4A1-CD8FFB22D0D6}" dt="2025-12-04T11:08:31.249" v="200" actId="1076"/>
          <ac:picMkLst>
            <pc:docMk/>
            <pc:sldMk cId="66700747" sldId="271"/>
            <ac:picMk id="13" creationId="{2E6ED25E-404E-0B4E-2A97-7A44CB2F6936}"/>
          </ac:picMkLst>
        </pc:picChg>
        <pc:picChg chg="add mod">
          <ac:chgData name="Bennett, Natalie (Growth Company)" userId="cc2eaed6-ca41-464a-8af2-707b48ee864e" providerId="ADAL" clId="{A73FF830-0AC7-4CBC-B4A1-CD8FFB22D0D6}" dt="2025-12-04T11:07:49.384" v="191" actId="1076"/>
          <ac:picMkLst>
            <pc:docMk/>
            <pc:sldMk cId="66700747" sldId="271"/>
            <ac:picMk id="14" creationId="{CBA94D1F-F2EC-73A4-CC87-619E4B8231A3}"/>
          </ac:picMkLst>
        </pc:picChg>
        <pc:picChg chg="add mod">
          <ac:chgData name="Bennett, Natalie (Growth Company)" userId="cc2eaed6-ca41-464a-8af2-707b48ee864e" providerId="ADAL" clId="{A73FF830-0AC7-4CBC-B4A1-CD8FFB22D0D6}" dt="2025-12-04T11:08:33.299" v="201" actId="1076"/>
          <ac:picMkLst>
            <pc:docMk/>
            <pc:sldMk cId="66700747" sldId="271"/>
            <ac:picMk id="15" creationId="{740200BC-8F8E-E202-0F0B-1FB0904B8B29}"/>
          </ac:picMkLst>
        </pc:picChg>
        <pc:picChg chg="add mod">
          <ac:chgData name="Bennett, Natalie (Growth Company)" userId="cc2eaed6-ca41-464a-8af2-707b48ee864e" providerId="ADAL" clId="{A73FF830-0AC7-4CBC-B4A1-CD8FFB22D0D6}" dt="2025-12-04T11:08:35.746" v="202" actId="1076"/>
          <ac:picMkLst>
            <pc:docMk/>
            <pc:sldMk cId="66700747" sldId="271"/>
            <ac:picMk id="19" creationId="{7D6D3432-46A9-8EC2-18B6-D6AC07B86C5C}"/>
          </ac:picMkLst>
        </pc:picChg>
        <pc:picChg chg="add mod">
          <ac:chgData name="Bennett, Natalie (Growth Company)" userId="cc2eaed6-ca41-464a-8af2-707b48ee864e" providerId="ADAL" clId="{A73FF830-0AC7-4CBC-B4A1-CD8FFB22D0D6}" dt="2025-12-04T11:08:38.382" v="203" actId="1076"/>
          <ac:picMkLst>
            <pc:docMk/>
            <pc:sldMk cId="66700747" sldId="271"/>
            <ac:picMk id="20" creationId="{7142C240-AB65-0570-3A14-8D21B2143264}"/>
          </ac:picMkLst>
        </pc:picChg>
        <pc:picChg chg="add mod">
          <ac:chgData name="Bennett, Natalie (Growth Company)" userId="cc2eaed6-ca41-464a-8af2-707b48ee864e" providerId="ADAL" clId="{A73FF830-0AC7-4CBC-B4A1-CD8FFB22D0D6}" dt="2025-12-04T11:08:40.753" v="204" actId="1076"/>
          <ac:picMkLst>
            <pc:docMk/>
            <pc:sldMk cId="66700747" sldId="271"/>
            <ac:picMk id="21" creationId="{E1376726-0E54-8051-6521-06C9C749278B}"/>
          </ac:picMkLst>
        </pc:picChg>
        <pc:picChg chg="add mod">
          <ac:chgData name="Bennett, Natalie (Growth Company)" userId="cc2eaed6-ca41-464a-8af2-707b48ee864e" providerId="ADAL" clId="{A73FF830-0AC7-4CBC-B4A1-CD8FFB22D0D6}" dt="2025-12-04T11:09:01.068" v="212" actId="1076"/>
          <ac:picMkLst>
            <pc:docMk/>
            <pc:sldMk cId="66700747" sldId="271"/>
            <ac:picMk id="22" creationId="{E597235E-1DDD-2865-AE94-53F78639E108}"/>
          </ac:picMkLst>
        </pc:picChg>
        <pc:picChg chg="add mod">
          <ac:chgData name="Bennett, Natalie (Growth Company)" userId="cc2eaed6-ca41-464a-8af2-707b48ee864e" providerId="ADAL" clId="{A73FF830-0AC7-4CBC-B4A1-CD8FFB22D0D6}" dt="2025-12-04T11:08:58.513" v="211" actId="1076"/>
          <ac:picMkLst>
            <pc:docMk/>
            <pc:sldMk cId="66700747" sldId="271"/>
            <ac:picMk id="23" creationId="{57F385FB-7CB0-F890-6CC7-394C4E39F89E}"/>
          </ac:picMkLst>
        </pc:picChg>
        <pc:picChg chg="add mod">
          <ac:chgData name="Bennett, Natalie (Growth Company)" userId="cc2eaed6-ca41-464a-8af2-707b48ee864e" providerId="ADAL" clId="{A73FF830-0AC7-4CBC-B4A1-CD8FFB22D0D6}" dt="2025-12-04T11:08:56.593" v="210" actId="1076"/>
          <ac:picMkLst>
            <pc:docMk/>
            <pc:sldMk cId="66700747" sldId="271"/>
            <ac:picMk id="27" creationId="{F2591C11-AC5C-FED2-89FD-ECF81E63ACB6}"/>
          </ac:picMkLst>
        </pc:picChg>
        <pc:picChg chg="add mod">
          <ac:chgData name="Bennett, Natalie (Growth Company)" userId="cc2eaed6-ca41-464a-8af2-707b48ee864e" providerId="ADAL" clId="{A73FF830-0AC7-4CBC-B4A1-CD8FFB22D0D6}" dt="2025-12-04T11:08:52.342" v="208" actId="1076"/>
          <ac:picMkLst>
            <pc:docMk/>
            <pc:sldMk cId="66700747" sldId="271"/>
            <ac:picMk id="28" creationId="{B4E3EB57-B5FE-3EA0-98F4-680E510D772E}"/>
          </ac:picMkLst>
        </pc:picChg>
        <pc:picChg chg="add mod">
          <ac:chgData name="Bennett, Natalie (Growth Company)" userId="cc2eaed6-ca41-464a-8af2-707b48ee864e" providerId="ADAL" clId="{A73FF830-0AC7-4CBC-B4A1-CD8FFB22D0D6}" dt="2025-12-04T11:19:32.934" v="367" actId="1076"/>
          <ac:picMkLst>
            <pc:docMk/>
            <pc:sldMk cId="66700747" sldId="271"/>
            <ac:picMk id="29" creationId="{DA315DE5-EE70-5402-7FD7-D0E2DD181E51}"/>
          </ac:picMkLst>
        </pc:picChg>
        <pc:picChg chg="mod">
          <ac:chgData name="Bennett, Natalie (Growth Company)" userId="cc2eaed6-ca41-464a-8af2-707b48ee864e" providerId="ADAL" clId="{A73FF830-0AC7-4CBC-B4A1-CD8FFB22D0D6}" dt="2025-12-04T11:15:49.540" v="327" actId="1076"/>
          <ac:picMkLst>
            <pc:docMk/>
            <pc:sldMk cId="66700747" sldId="271"/>
            <ac:picMk id="36" creationId="{CA22F753-4769-19FB-BD90-6ED7646E5CB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B530A-40F9-4949-BE82-70E9583A6196}" type="datetimeFigureOut">
              <a:rPr lang="en-GB" smtClean="0"/>
              <a:t>02/01/2026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504A7-684C-43D8-9EA9-991A752B5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362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C44FD-1B04-2A09-2378-6488B0C0B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C5329C-B4EE-4731-34AC-52074FB2E8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371534-F2DF-557C-FBC9-95495703B9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1DFABB-CF16-D7F8-6632-5B13D2079C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932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73116-B303-88EB-02A5-CC5D8027F2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7E3BDC-3996-2BC6-C12C-71BD2BA025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C84B9D-1FF4-446F-67D6-B65A90BA69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E98DA9-E63C-DCE7-BEEE-C7D4ECAA74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317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1A17F9-2644-BEE3-12A1-409F47D5B0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C73088-6592-5343-B16B-9738FD494B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64DFB8-D1EB-C79C-D7C7-6232A32676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87DAD3-B6D9-FBDF-BF7A-3AAB7B280C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7670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CF888-9BA9-4FFC-0A33-EDA1017C7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43CB2C-30E2-07E3-0C7B-0954140E94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42100B-2548-1730-BC28-4FE6E7B8A5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CE79B9-BF60-B6E6-739A-0194BA912E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736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0.png"/><Relationship Id="rId4" Type="http://schemas.openxmlformats.org/officeDocument/2006/relationships/image" Target="../media/image2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A8483C-F0A1-E00B-00D5-D5DFEBB71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1C0783E-C829-60D1-7693-0614EE841B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045041"/>
              </p:ext>
            </p:extLst>
          </p:nvPr>
        </p:nvGraphicFramePr>
        <p:xfrm>
          <a:off x="2592338" y="607739"/>
          <a:ext cx="7953573" cy="7008114"/>
        </p:xfrm>
        <a:graphic>
          <a:graphicData uri="http://schemas.openxmlformats.org/drawingml/2006/table">
            <a:tbl>
              <a:tblPr/>
              <a:tblGrid>
                <a:gridCol w="150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8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6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0441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5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7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8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9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992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2765511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cooking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10.00-12.30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Emma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Max of 5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skills/CV building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10.00-12.00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Young persons (18-25) drop-in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09.30am-10.30am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Walking Group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10.00-11.00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Group yoga/stretching/chair yoga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11.00-12.00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Mindfulness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10.30pm-11.30pm</a:t>
                      </a:r>
                    </a:p>
                    <a:p>
                      <a:pPr algn="ctr">
                        <a:lnSpc>
                          <a:spcPts val="1470"/>
                        </a:lnSpc>
                      </a:pP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lnSpc>
                          <a:spcPts val="1470"/>
                        </a:lnSpc>
                        <a:buNone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Arts and Crafts </a:t>
                      </a:r>
                      <a:endParaRPr lang="en-GB" dirty="0"/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With TIPP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Diversity and Inclusion Group 10.00am-12.00am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Financial support (debt, budgeting)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13.00pm-14.00pm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DM Sans"/>
                        </a:rPr>
                        <a:t>Creative Media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DM Sans"/>
                        </a:rPr>
                        <a:t>10.00am-12.00am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endParaRPr lang="en-US" sz="900" b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endParaRPr lang="en-US" sz="900" b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US" sz="900" b="0" i="0" u="none" strike="noStrike" noProof="0">
                          <a:solidFill>
                            <a:srgbClr val="000000"/>
                          </a:solidFill>
                          <a:latin typeface="DM Sans"/>
                        </a:rPr>
                        <a:t>CBT (cognitive behavioral therapy)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endParaRPr lang="en-US" sz="900" b="0" i="0" u="none" strike="noStrike" noProof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US" sz="900" b="0" i="0" u="none" strike="noStrike" noProof="0">
                          <a:solidFill>
                            <a:srgbClr val="000000"/>
                          </a:solidFill>
                          <a:latin typeface="DM Sans"/>
                        </a:rPr>
                        <a:t>All day appointments-speak to staff</a:t>
                      </a:r>
                      <a:endParaRPr lang="en-US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Back to work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Employment support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10.00pm-11.00pm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11.00am-12.00am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5594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Puzzles and Games 13.00pm-14.00pm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ManPlan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Housing drop-in 12.00am-13.00pm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Health and Wellbeing group workshop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13.30-14.30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Meal Prep workshop 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(healthy choices)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14.30-15.30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Hub induction &amp; TTG appointments</a:t>
                      </a:r>
                    </a:p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(Meet the team and enrol!)</a:t>
                      </a:r>
                    </a:p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14.00 – 15.00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Roots &amp; Branches (talking group)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Women's drop-in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Green Fingers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(Healthy living and Healthy environment)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13.00pm-15.00pm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2574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1-2-1 sessions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with TKO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15.30-16.30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476259C3-3D01-5958-06D6-3C55281B4453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51FAAAE-6BE2-3ECA-2C4F-BE0BCAEB9630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FDA41C9-DBE1-DFF2-30B5-C7178C6180DD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400" b="1" dirty="0">
                  <a:solidFill>
                    <a:srgbClr val="FFFFFF"/>
                  </a:solidFill>
                  <a:latin typeface="DM Sans"/>
                </a:rPr>
                <a:t>Bradford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Monday - Friday</a:t>
              </a:r>
              <a:endParaRPr lang="en-US" sz="105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050" b="1" dirty="0">
                  <a:solidFill>
                    <a:srgbClr val="FFFFFF"/>
                  </a:solidFill>
                  <a:latin typeface="DM Sans"/>
                </a:rPr>
                <a:t>Monday and Tuesday 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we are based at: Fountains Church, </a:t>
              </a:r>
              <a:r>
                <a:rPr lang="en-US" sz="105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, BD5 0BQ</a:t>
              </a:r>
            </a:p>
            <a:p>
              <a:pPr algn="ctr">
                <a:lnSpc>
                  <a:spcPts val="2379"/>
                </a:lnSpc>
              </a:pPr>
              <a:r>
                <a:rPr lang="en-US" sz="1050" b="1" dirty="0">
                  <a:solidFill>
                    <a:srgbClr val="FFFFFF"/>
                  </a:solidFill>
                  <a:latin typeface="DM Sans"/>
                </a:rPr>
                <a:t>Wednesday, Thursday and Friday 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we are based at: The Cube, 1 </a:t>
              </a:r>
              <a:r>
                <a:rPr lang="en-US" sz="105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, Bradford, BD5 0BQ</a:t>
              </a:r>
            </a:p>
            <a:p>
              <a:pPr algn="ctr">
                <a:lnSpc>
                  <a:spcPts val="2379"/>
                </a:lnSpc>
              </a:pPr>
              <a:endParaRPr lang="en-US" sz="105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050" dirty="0">
                  <a:solidFill>
                    <a:schemeClr val="bg1"/>
                  </a:solidFill>
                  <a:latin typeface="DM Sans"/>
                </a:rPr>
                <a:t>Contact numbers: 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07586552856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07813197403</a:t>
              </a:r>
              <a:endParaRPr lang="en-GB" sz="105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31316C33-4A5C-8FB9-B2D5-90BDA6B85009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D17BB3E9-932C-2975-AF66-FD0A9A26BBD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3098C1D-FF61-134F-2BFA-725B1E3055A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7A3881D9-820F-7779-1614-229D6545EC80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8D5B9F0B-80BF-3C40-3BCD-6D161270A9BE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E4DCFEE-DA7F-7C59-9314-A99782B27351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CBF7C995-C8DE-A9CB-B5D7-35BA22F25AC8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55B732F0-F340-20FF-3ADE-6A424A47DE4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A62291AF-CA47-EC73-F5A7-3C8945E3B08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0F1C79DF-0D26-2B82-1C51-2B418F5CA185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81E71AD5-5278-230A-8FE2-3E81304871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07603BF8-51FC-8618-D840-027267A8483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037DD433-536D-B5A0-D363-B001503CF73F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565491B8-3CAD-9519-7D2C-F65860F2CA94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4BC4E101-D353-00F7-2907-3876F4E1AE01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2CEC45D6-9477-6F4E-E633-E22D8E8EA7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91FDB1A0-CFD8-ACB8-D695-13C967081FD5}"/>
              </a:ext>
            </a:extLst>
          </p:cNvPr>
          <p:cNvGrpSpPr/>
          <p:nvPr/>
        </p:nvGrpSpPr>
        <p:grpSpPr>
          <a:xfrm rot="2700000">
            <a:off x="3662528" y="1729607"/>
            <a:ext cx="442368" cy="576249"/>
            <a:chOff x="-550539" y="-920869"/>
            <a:chExt cx="1223639" cy="1593969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157CB2F4-9657-02E7-6A85-CB79BD170D77}"/>
                </a:ext>
              </a:extLst>
            </p:cNvPr>
            <p:cNvSpPr/>
            <p:nvPr/>
          </p:nvSpPr>
          <p:spPr>
            <a:xfrm>
              <a:off x="-550539" y="-920869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BDA7D09B-E0DB-C155-F51F-C8BC0C5C1781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D2D75E77-A98C-E22D-59C6-77D13AB34A28}"/>
              </a:ext>
            </a:extLst>
          </p:cNvPr>
          <p:cNvGrpSpPr/>
          <p:nvPr/>
        </p:nvGrpSpPr>
        <p:grpSpPr>
          <a:xfrm>
            <a:off x="5416608" y="2855633"/>
            <a:ext cx="242972" cy="438870"/>
            <a:chOff x="76200" y="47625"/>
            <a:chExt cx="812801" cy="1468127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7E990209-A4C4-D802-5C0F-C22C84C6ECD7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DF10E26D-840F-472C-68A3-E5BB44BFE0E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2">
            <a:extLst>
              <a:ext uri="{FF2B5EF4-FFF2-40B4-BE49-F238E27FC236}">
                <a16:creationId xmlns:a16="http://schemas.microsoft.com/office/drawing/2014/main" id="{0C206B5B-4BED-4F1D-5176-F896CEFB1450}"/>
              </a:ext>
            </a:extLst>
          </p:cNvPr>
          <p:cNvGrpSpPr/>
          <p:nvPr/>
        </p:nvGrpSpPr>
        <p:grpSpPr>
          <a:xfrm>
            <a:off x="10174515" y="5510302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9945E65E-F73C-CE16-252C-81F95510323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DBC6C370-1C4E-642D-4F3A-8503F38D0AD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15E4E8BD-474F-48BA-86A1-DF427C316E1F}"/>
              </a:ext>
            </a:extLst>
          </p:cNvPr>
          <p:cNvGrpSpPr/>
          <p:nvPr/>
        </p:nvGrpSpPr>
        <p:grpSpPr>
          <a:xfrm>
            <a:off x="3849207" y="5071777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193FBA16-97F8-2038-93CC-65D4713FC59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FB87B784-7FCB-7DAA-434C-85026784169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2B318E6E-BE6C-213C-8AB6-02DCAC8906CA}"/>
              </a:ext>
            </a:extLst>
          </p:cNvPr>
          <p:cNvGrpSpPr/>
          <p:nvPr/>
        </p:nvGrpSpPr>
        <p:grpSpPr>
          <a:xfrm>
            <a:off x="6392718" y="5706359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4E39E08C-BEAA-1870-6EAB-605A4382338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87834B75-4CAA-75D3-6BE9-BB34533E6DC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26E2D8EF-0E49-9709-D1E2-EC93FF039BC8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76" name="Group 62">
            <a:extLst>
              <a:ext uri="{FF2B5EF4-FFF2-40B4-BE49-F238E27FC236}">
                <a16:creationId xmlns:a16="http://schemas.microsoft.com/office/drawing/2014/main" id="{8EF3D69A-63E5-5936-F95F-96BACB76F795}"/>
              </a:ext>
            </a:extLst>
          </p:cNvPr>
          <p:cNvGrpSpPr/>
          <p:nvPr/>
        </p:nvGrpSpPr>
        <p:grpSpPr>
          <a:xfrm>
            <a:off x="8557314" y="3955610"/>
            <a:ext cx="242972" cy="242972"/>
            <a:chOff x="0" y="0"/>
            <a:chExt cx="812800" cy="812800"/>
          </a:xfrm>
        </p:grpSpPr>
        <p:sp>
          <p:nvSpPr>
            <p:cNvPr id="77" name="Freeform 63">
              <a:extLst>
                <a:ext uri="{FF2B5EF4-FFF2-40B4-BE49-F238E27FC236}">
                  <a16:creationId xmlns:a16="http://schemas.microsoft.com/office/drawing/2014/main" id="{47124C88-4333-705C-3AF2-1C3FCE1D537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4">
              <a:extLst>
                <a:ext uri="{FF2B5EF4-FFF2-40B4-BE49-F238E27FC236}">
                  <a16:creationId xmlns:a16="http://schemas.microsoft.com/office/drawing/2014/main" id="{09E8F219-4EF8-B11C-0834-AC4C120DB4B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5" name="Group 65">
            <a:extLst>
              <a:ext uri="{FF2B5EF4-FFF2-40B4-BE49-F238E27FC236}">
                <a16:creationId xmlns:a16="http://schemas.microsoft.com/office/drawing/2014/main" id="{EE875895-543F-9EBB-7853-D0AE119095FB}"/>
              </a:ext>
            </a:extLst>
          </p:cNvPr>
          <p:cNvGrpSpPr/>
          <p:nvPr/>
        </p:nvGrpSpPr>
        <p:grpSpPr>
          <a:xfrm>
            <a:off x="7415861" y="3881843"/>
            <a:ext cx="220832" cy="193228"/>
            <a:chOff x="0" y="0"/>
            <a:chExt cx="812800" cy="711200"/>
          </a:xfrm>
        </p:grpSpPr>
        <p:sp>
          <p:nvSpPr>
            <p:cNvPr id="86" name="Freeform 66">
              <a:extLst>
                <a:ext uri="{FF2B5EF4-FFF2-40B4-BE49-F238E27FC236}">
                  <a16:creationId xmlns:a16="http://schemas.microsoft.com/office/drawing/2014/main" id="{3CF7C941-B632-903F-7F73-B6D6EA4639C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TextBox 67">
              <a:extLst>
                <a:ext uri="{FF2B5EF4-FFF2-40B4-BE49-F238E27FC236}">
                  <a16:creationId xmlns:a16="http://schemas.microsoft.com/office/drawing/2014/main" id="{7DBCA42B-E067-3E2A-BC29-9F06B527AE8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" name="TextBox 69">
            <a:extLst>
              <a:ext uri="{FF2B5EF4-FFF2-40B4-BE49-F238E27FC236}">
                <a16:creationId xmlns:a16="http://schemas.microsoft.com/office/drawing/2014/main" id="{3675E6B7-D122-0A39-8D94-308EFCC60FFD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January 2026</a:t>
            </a:r>
          </a:p>
        </p:txBody>
      </p:sp>
      <p:grpSp>
        <p:nvGrpSpPr>
          <p:cNvPr id="99" name="Group 62">
            <a:extLst>
              <a:ext uri="{FF2B5EF4-FFF2-40B4-BE49-F238E27FC236}">
                <a16:creationId xmlns:a16="http://schemas.microsoft.com/office/drawing/2014/main" id="{7F0C5E8A-9F0C-7122-2660-E9408A812C12}"/>
              </a:ext>
            </a:extLst>
          </p:cNvPr>
          <p:cNvGrpSpPr/>
          <p:nvPr/>
        </p:nvGrpSpPr>
        <p:grpSpPr>
          <a:xfrm>
            <a:off x="2689254" y="5184259"/>
            <a:ext cx="242972" cy="242972"/>
            <a:chOff x="0" y="0"/>
            <a:chExt cx="812800" cy="812800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67734568-EC0E-AD7E-3139-99E1E6C72E4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9F9354A9-128F-C4B8-182B-9C3172BEA58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7" name="Picture 6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9535F24C-D16C-7648-6B7D-EC925DD9E5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22227" y="6148196"/>
            <a:ext cx="357670" cy="3388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EB7AC47-8862-7C8E-4546-21CCD33E41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08583" y="5301474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561DF8A-8642-53FE-0BF9-FCA1FD87B21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75595" y="3488597"/>
            <a:ext cx="384081" cy="176799"/>
          </a:xfrm>
          <a:prstGeom prst="rect">
            <a:avLst/>
          </a:prstGeom>
        </p:spPr>
      </p:pic>
      <p:grpSp>
        <p:nvGrpSpPr>
          <p:cNvPr id="80" name="Group 79">
            <a:extLst>
              <a:ext uri="{FF2B5EF4-FFF2-40B4-BE49-F238E27FC236}">
                <a16:creationId xmlns:a16="http://schemas.microsoft.com/office/drawing/2014/main" id="{674531F7-348C-B113-EB6B-A6C8266AD6B7}"/>
              </a:ext>
            </a:extLst>
          </p:cNvPr>
          <p:cNvGrpSpPr/>
          <p:nvPr/>
        </p:nvGrpSpPr>
        <p:grpSpPr>
          <a:xfrm>
            <a:off x="3773296" y="1333007"/>
            <a:ext cx="6735458" cy="6025025"/>
            <a:chOff x="3773296" y="1333007"/>
            <a:chExt cx="6735458" cy="6025025"/>
          </a:xfrm>
        </p:grpSpPr>
        <p:grpSp>
          <p:nvGrpSpPr>
            <p:cNvPr id="33" name="Group 65">
              <a:extLst>
                <a:ext uri="{FF2B5EF4-FFF2-40B4-BE49-F238E27FC236}">
                  <a16:creationId xmlns:a16="http://schemas.microsoft.com/office/drawing/2014/main" id="{EFA96CDE-A317-3E54-0435-C5B143F575C5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34" name="Freeform 66">
                <a:extLst>
                  <a:ext uri="{FF2B5EF4-FFF2-40B4-BE49-F238E27FC236}">
                    <a16:creationId xmlns:a16="http://schemas.microsoft.com/office/drawing/2014/main" id="{FB27DEE4-6485-D078-D038-14E7AE49D5C8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TextBox 67">
                <a:extLst>
                  <a:ext uri="{FF2B5EF4-FFF2-40B4-BE49-F238E27FC236}">
                    <a16:creationId xmlns:a16="http://schemas.microsoft.com/office/drawing/2014/main" id="{8632D801-392E-226B-FE92-FABE5D726A9D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6" name="Group 65">
              <a:extLst>
                <a:ext uri="{FF2B5EF4-FFF2-40B4-BE49-F238E27FC236}">
                  <a16:creationId xmlns:a16="http://schemas.microsoft.com/office/drawing/2014/main" id="{FDD661E1-44CA-7BE3-72A4-9F73CC8E5111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97" name="Freeform 66">
                <a:extLst>
                  <a:ext uri="{FF2B5EF4-FFF2-40B4-BE49-F238E27FC236}">
                    <a16:creationId xmlns:a16="http://schemas.microsoft.com/office/drawing/2014/main" id="{04190AF2-4BC5-FC99-A486-1C8F8A4C11F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8" name="TextBox 67">
                <a:extLst>
                  <a:ext uri="{FF2B5EF4-FFF2-40B4-BE49-F238E27FC236}">
                    <a16:creationId xmlns:a16="http://schemas.microsoft.com/office/drawing/2014/main" id="{BC0AB775-B8B3-8878-20F4-AA6FCEDB0C3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3" name="Group 65">
              <a:extLst>
                <a:ext uri="{FF2B5EF4-FFF2-40B4-BE49-F238E27FC236}">
                  <a16:creationId xmlns:a16="http://schemas.microsoft.com/office/drawing/2014/main" id="{6AB32F6B-528C-1B79-24DC-06A2EAFD1A47}"/>
                </a:ext>
              </a:extLst>
            </p:cNvPr>
            <p:cNvGrpSpPr/>
            <p:nvPr/>
          </p:nvGrpSpPr>
          <p:grpSpPr>
            <a:xfrm>
              <a:off x="3855325" y="1387632"/>
              <a:ext cx="220832" cy="193228"/>
              <a:chOff x="0" y="0"/>
              <a:chExt cx="812800" cy="711200"/>
            </a:xfrm>
          </p:grpSpPr>
          <p:sp>
            <p:nvSpPr>
              <p:cNvPr id="14" name="Freeform 66">
                <a:extLst>
                  <a:ext uri="{FF2B5EF4-FFF2-40B4-BE49-F238E27FC236}">
                    <a16:creationId xmlns:a16="http://schemas.microsoft.com/office/drawing/2014/main" id="{1A6FE916-7277-320A-70C1-B30B5AC2A6F3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TextBox 67">
                <a:extLst>
                  <a:ext uri="{FF2B5EF4-FFF2-40B4-BE49-F238E27FC236}">
                    <a16:creationId xmlns:a16="http://schemas.microsoft.com/office/drawing/2014/main" id="{DFA50719-9DB8-72D3-9F17-7EF10A8331D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9" name="Group 65">
              <a:extLst>
                <a:ext uri="{FF2B5EF4-FFF2-40B4-BE49-F238E27FC236}">
                  <a16:creationId xmlns:a16="http://schemas.microsoft.com/office/drawing/2014/main" id="{98B7F2AE-CB5D-B098-BC7E-05D428EBD966}"/>
                </a:ext>
              </a:extLst>
            </p:cNvPr>
            <p:cNvGrpSpPr/>
            <p:nvPr/>
          </p:nvGrpSpPr>
          <p:grpSpPr>
            <a:xfrm>
              <a:off x="5480808" y="1381210"/>
              <a:ext cx="220832" cy="193228"/>
              <a:chOff x="0" y="0"/>
              <a:chExt cx="812800" cy="711200"/>
            </a:xfrm>
          </p:grpSpPr>
          <p:sp>
            <p:nvSpPr>
              <p:cNvPr id="20" name="Freeform 66">
                <a:extLst>
                  <a:ext uri="{FF2B5EF4-FFF2-40B4-BE49-F238E27FC236}">
                    <a16:creationId xmlns:a16="http://schemas.microsoft.com/office/drawing/2014/main" id="{76E180AB-DB0B-7455-67C2-F687509C235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TextBox 67">
                <a:extLst>
                  <a:ext uri="{FF2B5EF4-FFF2-40B4-BE49-F238E27FC236}">
                    <a16:creationId xmlns:a16="http://schemas.microsoft.com/office/drawing/2014/main" id="{93E3FB88-1C04-67F9-C17A-69BED96B7A1D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3" name="Group 65">
              <a:extLst>
                <a:ext uri="{FF2B5EF4-FFF2-40B4-BE49-F238E27FC236}">
                  <a16:creationId xmlns:a16="http://schemas.microsoft.com/office/drawing/2014/main" id="{D3DF1266-42E1-FCDA-D88C-9440E3D5E204}"/>
                </a:ext>
              </a:extLst>
            </p:cNvPr>
            <p:cNvGrpSpPr/>
            <p:nvPr/>
          </p:nvGrpSpPr>
          <p:grpSpPr>
            <a:xfrm>
              <a:off x="7092931" y="1342532"/>
              <a:ext cx="220832" cy="193228"/>
              <a:chOff x="0" y="0"/>
              <a:chExt cx="812800" cy="711200"/>
            </a:xfrm>
          </p:grpSpPr>
          <p:sp>
            <p:nvSpPr>
              <p:cNvPr id="30" name="Freeform 66">
                <a:extLst>
                  <a:ext uri="{FF2B5EF4-FFF2-40B4-BE49-F238E27FC236}">
                    <a16:creationId xmlns:a16="http://schemas.microsoft.com/office/drawing/2014/main" id="{23044B88-774B-0958-B736-3ADDD1C5284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TextBox 67">
                <a:extLst>
                  <a:ext uri="{FF2B5EF4-FFF2-40B4-BE49-F238E27FC236}">
                    <a16:creationId xmlns:a16="http://schemas.microsoft.com/office/drawing/2014/main" id="{4B435012-B264-B3C0-4D54-4D662D83E852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32" name="Group 65">
              <a:extLst>
                <a:ext uri="{FF2B5EF4-FFF2-40B4-BE49-F238E27FC236}">
                  <a16:creationId xmlns:a16="http://schemas.microsoft.com/office/drawing/2014/main" id="{8CB1D8ED-8212-19C2-24E6-CE77D6152B30}"/>
                </a:ext>
              </a:extLst>
            </p:cNvPr>
            <p:cNvGrpSpPr/>
            <p:nvPr/>
          </p:nvGrpSpPr>
          <p:grpSpPr>
            <a:xfrm>
              <a:off x="8614628" y="1366545"/>
              <a:ext cx="220832" cy="193228"/>
              <a:chOff x="0" y="0"/>
              <a:chExt cx="812800" cy="711200"/>
            </a:xfrm>
          </p:grpSpPr>
          <p:sp>
            <p:nvSpPr>
              <p:cNvPr id="37" name="Freeform 66">
                <a:extLst>
                  <a:ext uri="{FF2B5EF4-FFF2-40B4-BE49-F238E27FC236}">
                    <a16:creationId xmlns:a16="http://schemas.microsoft.com/office/drawing/2014/main" id="{1F2D6C3F-DC55-3D5D-5019-BEC38FC482C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TextBox 67">
                <a:extLst>
                  <a:ext uri="{FF2B5EF4-FFF2-40B4-BE49-F238E27FC236}">
                    <a16:creationId xmlns:a16="http://schemas.microsoft.com/office/drawing/2014/main" id="{3DC7B416-31E1-9888-7387-8D0F57980B5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2" name="Group 65">
              <a:extLst>
                <a:ext uri="{FF2B5EF4-FFF2-40B4-BE49-F238E27FC236}">
                  <a16:creationId xmlns:a16="http://schemas.microsoft.com/office/drawing/2014/main" id="{C3F49572-14D0-EBF5-0B69-4624EF9CFCB5}"/>
                </a:ext>
              </a:extLst>
            </p:cNvPr>
            <p:cNvGrpSpPr/>
            <p:nvPr/>
          </p:nvGrpSpPr>
          <p:grpSpPr>
            <a:xfrm>
              <a:off x="10287922" y="1333007"/>
              <a:ext cx="220832" cy="193228"/>
              <a:chOff x="0" y="0"/>
              <a:chExt cx="812800" cy="711200"/>
            </a:xfrm>
          </p:grpSpPr>
          <p:sp>
            <p:nvSpPr>
              <p:cNvPr id="43" name="Freeform 66">
                <a:extLst>
                  <a:ext uri="{FF2B5EF4-FFF2-40B4-BE49-F238E27FC236}">
                    <a16:creationId xmlns:a16="http://schemas.microsoft.com/office/drawing/2014/main" id="{235EB824-97A6-8F67-64DF-9E58A8E7C98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TextBox 67">
                <a:extLst>
                  <a:ext uri="{FF2B5EF4-FFF2-40B4-BE49-F238E27FC236}">
                    <a16:creationId xmlns:a16="http://schemas.microsoft.com/office/drawing/2014/main" id="{59DBB083-AB79-2882-9FFC-88C2E6957D4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5" name="Group 65">
              <a:extLst>
                <a:ext uri="{FF2B5EF4-FFF2-40B4-BE49-F238E27FC236}">
                  <a16:creationId xmlns:a16="http://schemas.microsoft.com/office/drawing/2014/main" id="{49231F05-ED99-1994-B620-A6BB17934450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51" name="Freeform 66">
                <a:extLst>
                  <a:ext uri="{FF2B5EF4-FFF2-40B4-BE49-F238E27FC236}">
                    <a16:creationId xmlns:a16="http://schemas.microsoft.com/office/drawing/2014/main" id="{45EC702E-6A74-B951-B5A6-B5A1A335313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TextBox 67">
                <a:extLst>
                  <a:ext uri="{FF2B5EF4-FFF2-40B4-BE49-F238E27FC236}">
                    <a16:creationId xmlns:a16="http://schemas.microsoft.com/office/drawing/2014/main" id="{AB411D75-1035-EA25-5605-3D3F7844ED2E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54" name="Group 65">
              <a:extLst>
                <a:ext uri="{FF2B5EF4-FFF2-40B4-BE49-F238E27FC236}">
                  <a16:creationId xmlns:a16="http://schemas.microsoft.com/office/drawing/2014/main" id="{F431BAA7-8BA3-C754-A840-F97120703F57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58" name="Freeform 66">
                <a:extLst>
                  <a:ext uri="{FF2B5EF4-FFF2-40B4-BE49-F238E27FC236}">
                    <a16:creationId xmlns:a16="http://schemas.microsoft.com/office/drawing/2014/main" id="{DF66A15C-E880-DCC0-19AD-CCFC6FB1D41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9" name="TextBox 67">
                <a:extLst>
                  <a:ext uri="{FF2B5EF4-FFF2-40B4-BE49-F238E27FC236}">
                    <a16:creationId xmlns:a16="http://schemas.microsoft.com/office/drawing/2014/main" id="{57E9FD03-4039-E70D-2C18-019B8697AC0C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73" name="Group 65">
              <a:extLst>
                <a:ext uri="{FF2B5EF4-FFF2-40B4-BE49-F238E27FC236}">
                  <a16:creationId xmlns:a16="http://schemas.microsoft.com/office/drawing/2014/main" id="{97BC4334-E4B6-F4E9-4779-D3EDF05146D8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74" name="Freeform 66">
                <a:extLst>
                  <a:ext uri="{FF2B5EF4-FFF2-40B4-BE49-F238E27FC236}">
                    <a16:creationId xmlns:a16="http://schemas.microsoft.com/office/drawing/2014/main" id="{E3B6C19E-8801-C0DF-DFD5-59D2B4AAB56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9" name="TextBox 67">
                <a:extLst>
                  <a:ext uri="{FF2B5EF4-FFF2-40B4-BE49-F238E27FC236}">
                    <a16:creationId xmlns:a16="http://schemas.microsoft.com/office/drawing/2014/main" id="{A78FFDAA-9C26-7E9A-A68E-7921519E1E7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7840944D-D9EC-0781-EE87-A7172FBFB69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24906" y="2237860"/>
            <a:ext cx="402128" cy="402128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62F1486E-B1B0-5653-5E15-880AE30EE8C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08896" y="3719364"/>
            <a:ext cx="458396" cy="518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809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39ECC9-B95A-29DC-0C04-07AA75782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E4FD676D-E015-A0C9-23EB-B48E3B3792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272045"/>
              </p:ext>
            </p:extLst>
          </p:nvPr>
        </p:nvGraphicFramePr>
        <p:xfrm>
          <a:off x="2664047" y="593502"/>
          <a:ext cx="7953573" cy="7026147"/>
        </p:xfrm>
        <a:graphic>
          <a:graphicData uri="http://schemas.openxmlformats.org/drawingml/2006/table">
            <a:tbl>
              <a:tblPr/>
              <a:tblGrid>
                <a:gridCol w="150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8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6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2140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12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14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15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26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2777862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cooking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10.00-12.30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Emma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Max of 5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skills/CV building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10.00-12.00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Young persons (18-25) drop-in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09.30am-10.30am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Walking Group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10.00-11.00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Group yoga/stretching/chair yoga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11.00-12.00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Mindfulness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10.30pm-11.30pm</a:t>
                      </a:r>
                    </a:p>
                    <a:p>
                      <a:pPr algn="ctr">
                        <a:lnSpc>
                          <a:spcPts val="1470"/>
                        </a:lnSpc>
                      </a:pP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lnSpc>
                          <a:spcPts val="1470"/>
                        </a:lnSpc>
                        <a:buNone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Arts and Crafts </a:t>
                      </a:r>
                      <a:endParaRPr lang="en-GB" dirty="0"/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With TIPP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Diversity and Inclusion Group 10.00am-12.00am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Financial support (debt, budgeting)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13.00pm-14.00pm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Media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10.00am-12.00am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Back to work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Employment support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10.00pm-11.00pm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11.00am-12.00am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75263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Puzzles and Games 13.00pm-14.00pm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ManPlan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Housing drop-in 12.00am-13.00pm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Health and Wellbeing group workshop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13.30-14.30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Meal Prep workshop 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(healthy choices)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14.30-15.30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Hub induction &amp; TTG appointments</a:t>
                      </a:r>
                    </a:p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(Meet the team and enrol!)</a:t>
                      </a:r>
                    </a:p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14.00 – 15.00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Roots &amp; Branches (talking group)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Women's drop-in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Green Fingers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(Healthy living and Healthy environment)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13.00pm-15.00pm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656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1-2-1 sessions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with TKO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15.30-16.30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96281D94-A244-D828-345D-1B08D58AF6B6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92994A1F-8AEB-7569-9443-A11D10DA55BF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267845A9-F757-BA4C-6023-7651A10C0F5F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rgbClr val="FFFFFF"/>
                  </a:solidFill>
                  <a:latin typeface="DM Sans"/>
                </a:rPr>
                <a:t>Bradford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Monday - Friday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rgbClr val="FFFFFF"/>
                  </a:solidFill>
                  <a:latin typeface="DM Sans"/>
                </a:rPr>
                <a:t>Monday and Tuesday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we are based at: Fountains Church,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, BD5 0BQ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rgbClr val="FFFFFF"/>
                  </a:solidFill>
                  <a:latin typeface="DM Sans"/>
                </a:rPr>
                <a:t>Wednesday, Thursday and Friday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we are based at: The Cube, 1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, Bradford, BD5 0BQ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Contact numbers: 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07586552856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07813197403</a:t>
              </a: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122E8E3C-B287-8A5F-0AB6-ACD66921FD0A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4F9F30F3-5283-F3E5-523B-55BFD5552BD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4CE4A69-D477-6C92-63F6-C724CB21C7E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566150D3-F3B7-11F1-D675-6B61653427BF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49C7715B-FC2F-1100-77F3-D48AA2709EB1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C6200644-4B6E-7CEC-1739-F44ACD732975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EF6B14A0-203B-FB21-AF63-76A45B947E26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69321B1F-3EBA-EF1E-9F05-E453FD950F1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2F7B4FAC-85BF-9157-487D-FAE717D92E0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0123968D-87FB-FA0E-2661-D0907A625C79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224CA992-ECA5-BEC8-4308-C062FF7563B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F9B902F0-FAFE-608F-C6EE-8B71E4D7060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D974F307-E348-7AE4-8F74-B466D98A03A1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B1D78213-2FBF-1BBE-031E-F3CFD3A9C91F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731C1E74-40DB-EBED-B5CA-8C34650548F2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CF3193B4-3CAF-1028-4C87-02690D199B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2B5C139E-9C08-443E-9383-C3F917072879}"/>
              </a:ext>
            </a:extLst>
          </p:cNvPr>
          <p:cNvGrpSpPr/>
          <p:nvPr/>
        </p:nvGrpSpPr>
        <p:grpSpPr>
          <a:xfrm rot="2700000">
            <a:off x="9015075" y="5418234"/>
            <a:ext cx="442368" cy="576249"/>
            <a:chOff x="-550539" y="-920869"/>
            <a:chExt cx="1223639" cy="1593969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74E6F77B-AA69-6657-4DD7-92EC664097B9}"/>
                </a:ext>
              </a:extLst>
            </p:cNvPr>
            <p:cNvSpPr/>
            <p:nvPr/>
          </p:nvSpPr>
          <p:spPr>
            <a:xfrm>
              <a:off x="-550539" y="-920869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1AA18D76-ACF6-43F2-A5FB-49A523BAEA1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98EC7C80-2010-229D-FD82-D3E495EEC50F}"/>
              </a:ext>
            </a:extLst>
          </p:cNvPr>
          <p:cNvGrpSpPr/>
          <p:nvPr/>
        </p:nvGrpSpPr>
        <p:grpSpPr>
          <a:xfrm>
            <a:off x="5416608" y="2855633"/>
            <a:ext cx="242972" cy="438870"/>
            <a:chOff x="76200" y="47625"/>
            <a:chExt cx="812801" cy="1468127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4631DC29-1AD4-EFB7-780F-69B4B2C98EEF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DADC5F82-3E3C-9732-B721-AF67AA64209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2">
            <a:extLst>
              <a:ext uri="{FF2B5EF4-FFF2-40B4-BE49-F238E27FC236}">
                <a16:creationId xmlns:a16="http://schemas.microsoft.com/office/drawing/2014/main" id="{A536F9BF-52F9-A9A0-93C4-D00521125AAD}"/>
              </a:ext>
            </a:extLst>
          </p:cNvPr>
          <p:cNvGrpSpPr/>
          <p:nvPr/>
        </p:nvGrpSpPr>
        <p:grpSpPr>
          <a:xfrm>
            <a:off x="10174515" y="5510302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4A90FA4B-C96B-9FFD-3847-DEA1B2C9A8C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1D84A41D-A954-1D11-165D-C26C734B559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832D010E-3C59-7B67-045D-06A7AA7742BC}"/>
              </a:ext>
            </a:extLst>
          </p:cNvPr>
          <p:cNvGrpSpPr/>
          <p:nvPr/>
        </p:nvGrpSpPr>
        <p:grpSpPr>
          <a:xfrm>
            <a:off x="3849207" y="5071777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E97734F6-C644-24E5-28F6-ABE298D8661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B9C52C50-B662-6CE2-54BD-97EF45552AB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61D19B4B-146D-7089-7E1A-3CF36090CB77}"/>
              </a:ext>
            </a:extLst>
          </p:cNvPr>
          <p:cNvGrpSpPr/>
          <p:nvPr/>
        </p:nvGrpSpPr>
        <p:grpSpPr>
          <a:xfrm>
            <a:off x="6392718" y="5706359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FC2FD3A1-A2A9-0F2F-637B-FE5A2A6241C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3CEE14D0-1EB7-B183-C946-77ED6E94684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A8E45AC3-B61C-0B73-27D0-03B915D0C405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76" name="Group 62">
            <a:extLst>
              <a:ext uri="{FF2B5EF4-FFF2-40B4-BE49-F238E27FC236}">
                <a16:creationId xmlns:a16="http://schemas.microsoft.com/office/drawing/2014/main" id="{BE5F6BEC-8FC2-7BA6-8E99-1413CE43E246}"/>
              </a:ext>
            </a:extLst>
          </p:cNvPr>
          <p:cNvGrpSpPr/>
          <p:nvPr/>
        </p:nvGrpSpPr>
        <p:grpSpPr>
          <a:xfrm>
            <a:off x="8655928" y="3832099"/>
            <a:ext cx="242972" cy="242972"/>
            <a:chOff x="0" y="0"/>
            <a:chExt cx="812800" cy="812800"/>
          </a:xfrm>
        </p:grpSpPr>
        <p:sp>
          <p:nvSpPr>
            <p:cNvPr id="77" name="Freeform 63">
              <a:extLst>
                <a:ext uri="{FF2B5EF4-FFF2-40B4-BE49-F238E27FC236}">
                  <a16:creationId xmlns:a16="http://schemas.microsoft.com/office/drawing/2014/main" id="{5C13FA2A-4F81-8636-D005-B495A90C205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4">
              <a:extLst>
                <a:ext uri="{FF2B5EF4-FFF2-40B4-BE49-F238E27FC236}">
                  <a16:creationId xmlns:a16="http://schemas.microsoft.com/office/drawing/2014/main" id="{D9498E58-D8AB-970C-C391-BE637B28B19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5" name="Group 65">
            <a:extLst>
              <a:ext uri="{FF2B5EF4-FFF2-40B4-BE49-F238E27FC236}">
                <a16:creationId xmlns:a16="http://schemas.microsoft.com/office/drawing/2014/main" id="{675AC539-8F98-0628-8CFA-1D5F94E22449}"/>
              </a:ext>
            </a:extLst>
          </p:cNvPr>
          <p:cNvGrpSpPr/>
          <p:nvPr/>
        </p:nvGrpSpPr>
        <p:grpSpPr>
          <a:xfrm>
            <a:off x="7415861" y="3881843"/>
            <a:ext cx="220832" cy="193228"/>
            <a:chOff x="0" y="0"/>
            <a:chExt cx="812800" cy="711200"/>
          </a:xfrm>
        </p:grpSpPr>
        <p:sp>
          <p:nvSpPr>
            <p:cNvPr id="86" name="Freeform 66">
              <a:extLst>
                <a:ext uri="{FF2B5EF4-FFF2-40B4-BE49-F238E27FC236}">
                  <a16:creationId xmlns:a16="http://schemas.microsoft.com/office/drawing/2014/main" id="{B32AC856-4DC3-64C7-A306-A207B62A015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TextBox 67">
              <a:extLst>
                <a:ext uri="{FF2B5EF4-FFF2-40B4-BE49-F238E27FC236}">
                  <a16:creationId xmlns:a16="http://schemas.microsoft.com/office/drawing/2014/main" id="{0EF7E4F8-E167-218B-CACA-28F75322B2D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" name="TextBox 69">
            <a:extLst>
              <a:ext uri="{FF2B5EF4-FFF2-40B4-BE49-F238E27FC236}">
                <a16:creationId xmlns:a16="http://schemas.microsoft.com/office/drawing/2014/main" id="{3030F3B0-128E-E9B3-40F7-6509811F4DC7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January 2026</a:t>
            </a:r>
          </a:p>
        </p:txBody>
      </p:sp>
      <p:grpSp>
        <p:nvGrpSpPr>
          <p:cNvPr id="99" name="Group 62">
            <a:extLst>
              <a:ext uri="{FF2B5EF4-FFF2-40B4-BE49-F238E27FC236}">
                <a16:creationId xmlns:a16="http://schemas.microsoft.com/office/drawing/2014/main" id="{9644198C-A4D5-DFAF-87CF-42687D1BD866}"/>
              </a:ext>
            </a:extLst>
          </p:cNvPr>
          <p:cNvGrpSpPr/>
          <p:nvPr/>
        </p:nvGrpSpPr>
        <p:grpSpPr>
          <a:xfrm>
            <a:off x="2689254" y="5184259"/>
            <a:ext cx="242972" cy="242972"/>
            <a:chOff x="0" y="0"/>
            <a:chExt cx="812800" cy="812800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F294CB33-A566-50B5-55BA-81F12A0501A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E96B54CE-4B55-D74F-BAF1-A1017A01ACB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7" name="Picture 6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D3FB0457-B699-9E48-1C58-1F25F87523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29353" y="6221590"/>
            <a:ext cx="357670" cy="3388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51DF7D8-F516-518F-A626-50DCAB21F50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18230" y="3937088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47993F7-344E-74AB-3BC4-94DDC751AF0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75595" y="3488597"/>
            <a:ext cx="384081" cy="176799"/>
          </a:xfrm>
          <a:prstGeom prst="rect">
            <a:avLst/>
          </a:prstGeom>
        </p:spPr>
      </p:pic>
      <p:grpSp>
        <p:nvGrpSpPr>
          <p:cNvPr id="80" name="Group 79">
            <a:extLst>
              <a:ext uri="{FF2B5EF4-FFF2-40B4-BE49-F238E27FC236}">
                <a16:creationId xmlns:a16="http://schemas.microsoft.com/office/drawing/2014/main" id="{13890771-9B52-EEB9-0978-83CC0F848935}"/>
              </a:ext>
            </a:extLst>
          </p:cNvPr>
          <p:cNvGrpSpPr/>
          <p:nvPr/>
        </p:nvGrpSpPr>
        <p:grpSpPr>
          <a:xfrm>
            <a:off x="3773296" y="1333007"/>
            <a:ext cx="6735458" cy="6025025"/>
            <a:chOff x="3773296" y="1333007"/>
            <a:chExt cx="6735458" cy="6025025"/>
          </a:xfrm>
        </p:grpSpPr>
        <p:grpSp>
          <p:nvGrpSpPr>
            <p:cNvPr id="33" name="Group 65">
              <a:extLst>
                <a:ext uri="{FF2B5EF4-FFF2-40B4-BE49-F238E27FC236}">
                  <a16:creationId xmlns:a16="http://schemas.microsoft.com/office/drawing/2014/main" id="{89468B2A-A601-FFE5-5E96-E0FE46284AC3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34" name="Freeform 66">
                <a:extLst>
                  <a:ext uri="{FF2B5EF4-FFF2-40B4-BE49-F238E27FC236}">
                    <a16:creationId xmlns:a16="http://schemas.microsoft.com/office/drawing/2014/main" id="{A32AC556-5DAD-AE2F-749F-7948E088C370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TextBox 67">
                <a:extLst>
                  <a:ext uri="{FF2B5EF4-FFF2-40B4-BE49-F238E27FC236}">
                    <a16:creationId xmlns:a16="http://schemas.microsoft.com/office/drawing/2014/main" id="{BAAD78A1-1024-9258-1A96-0FCC98D57A4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6" name="Group 65">
              <a:extLst>
                <a:ext uri="{FF2B5EF4-FFF2-40B4-BE49-F238E27FC236}">
                  <a16:creationId xmlns:a16="http://schemas.microsoft.com/office/drawing/2014/main" id="{B485D06F-6B8D-1735-7C11-D1D66F64E89E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97" name="Freeform 66">
                <a:extLst>
                  <a:ext uri="{FF2B5EF4-FFF2-40B4-BE49-F238E27FC236}">
                    <a16:creationId xmlns:a16="http://schemas.microsoft.com/office/drawing/2014/main" id="{927341F1-6701-BE01-8FFE-15DC0494456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8" name="TextBox 67">
                <a:extLst>
                  <a:ext uri="{FF2B5EF4-FFF2-40B4-BE49-F238E27FC236}">
                    <a16:creationId xmlns:a16="http://schemas.microsoft.com/office/drawing/2014/main" id="{F91766CE-D072-3C8C-B6EE-43C45AD7A44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3" name="Group 65">
              <a:extLst>
                <a:ext uri="{FF2B5EF4-FFF2-40B4-BE49-F238E27FC236}">
                  <a16:creationId xmlns:a16="http://schemas.microsoft.com/office/drawing/2014/main" id="{E3FD8454-FBA5-D1E7-9B91-7F07432BB693}"/>
                </a:ext>
              </a:extLst>
            </p:cNvPr>
            <p:cNvGrpSpPr/>
            <p:nvPr/>
          </p:nvGrpSpPr>
          <p:grpSpPr>
            <a:xfrm>
              <a:off x="3855325" y="1387632"/>
              <a:ext cx="220832" cy="193228"/>
              <a:chOff x="0" y="0"/>
              <a:chExt cx="812800" cy="711200"/>
            </a:xfrm>
          </p:grpSpPr>
          <p:sp>
            <p:nvSpPr>
              <p:cNvPr id="14" name="Freeform 66">
                <a:extLst>
                  <a:ext uri="{FF2B5EF4-FFF2-40B4-BE49-F238E27FC236}">
                    <a16:creationId xmlns:a16="http://schemas.microsoft.com/office/drawing/2014/main" id="{1D1682AC-7BEE-E586-1C24-412401A7F6B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TextBox 67">
                <a:extLst>
                  <a:ext uri="{FF2B5EF4-FFF2-40B4-BE49-F238E27FC236}">
                    <a16:creationId xmlns:a16="http://schemas.microsoft.com/office/drawing/2014/main" id="{EB4291D1-4957-D226-7795-315FF0F8A38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9" name="Group 65">
              <a:extLst>
                <a:ext uri="{FF2B5EF4-FFF2-40B4-BE49-F238E27FC236}">
                  <a16:creationId xmlns:a16="http://schemas.microsoft.com/office/drawing/2014/main" id="{FA591A41-ABB4-B02E-AD4B-3FB8237FD363}"/>
                </a:ext>
              </a:extLst>
            </p:cNvPr>
            <p:cNvGrpSpPr/>
            <p:nvPr/>
          </p:nvGrpSpPr>
          <p:grpSpPr>
            <a:xfrm>
              <a:off x="5480808" y="1381210"/>
              <a:ext cx="220832" cy="193228"/>
              <a:chOff x="0" y="0"/>
              <a:chExt cx="812800" cy="711200"/>
            </a:xfrm>
          </p:grpSpPr>
          <p:sp>
            <p:nvSpPr>
              <p:cNvPr id="20" name="Freeform 66">
                <a:extLst>
                  <a:ext uri="{FF2B5EF4-FFF2-40B4-BE49-F238E27FC236}">
                    <a16:creationId xmlns:a16="http://schemas.microsoft.com/office/drawing/2014/main" id="{490D6F8A-9530-13C3-041D-3660763B5D1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TextBox 67">
                <a:extLst>
                  <a:ext uri="{FF2B5EF4-FFF2-40B4-BE49-F238E27FC236}">
                    <a16:creationId xmlns:a16="http://schemas.microsoft.com/office/drawing/2014/main" id="{5CCB482A-DC07-2B38-DF91-994E556F6CD9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3" name="Group 65">
              <a:extLst>
                <a:ext uri="{FF2B5EF4-FFF2-40B4-BE49-F238E27FC236}">
                  <a16:creationId xmlns:a16="http://schemas.microsoft.com/office/drawing/2014/main" id="{779BE541-FBAB-D1EF-5721-1A0C721D8946}"/>
                </a:ext>
              </a:extLst>
            </p:cNvPr>
            <p:cNvGrpSpPr/>
            <p:nvPr/>
          </p:nvGrpSpPr>
          <p:grpSpPr>
            <a:xfrm>
              <a:off x="7092931" y="1342532"/>
              <a:ext cx="220832" cy="193228"/>
              <a:chOff x="0" y="0"/>
              <a:chExt cx="812800" cy="711200"/>
            </a:xfrm>
          </p:grpSpPr>
          <p:sp>
            <p:nvSpPr>
              <p:cNvPr id="30" name="Freeform 66">
                <a:extLst>
                  <a:ext uri="{FF2B5EF4-FFF2-40B4-BE49-F238E27FC236}">
                    <a16:creationId xmlns:a16="http://schemas.microsoft.com/office/drawing/2014/main" id="{7AFC41E2-E575-BB06-B32E-A4C38E83C90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TextBox 67">
                <a:extLst>
                  <a:ext uri="{FF2B5EF4-FFF2-40B4-BE49-F238E27FC236}">
                    <a16:creationId xmlns:a16="http://schemas.microsoft.com/office/drawing/2014/main" id="{3CBCBC6F-7919-756F-2BD9-9F1BBFD80DD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32" name="Group 65">
              <a:extLst>
                <a:ext uri="{FF2B5EF4-FFF2-40B4-BE49-F238E27FC236}">
                  <a16:creationId xmlns:a16="http://schemas.microsoft.com/office/drawing/2014/main" id="{14E7E17A-8027-AD60-E7F8-AFD7920C32B1}"/>
                </a:ext>
              </a:extLst>
            </p:cNvPr>
            <p:cNvGrpSpPr/>
            <p:nvPr/>
          </p:nvGrpSpPr>
          <p:grpSpPr>
            <a:xfrm>
              <a:off x="8614628" y="1366545"/>
              <a:ext cx="220832" cy="193228"/>
              <a:chOff x="0" y="0"/>
              <a:chExt cx="812800" cy="711200"/>
            </a:xfrm>
          </p:grpSpPr>
          <p:sp>
            <p:nvSpPr>
              <p:cNvPr id="37" name="Freeform 66">
                <a:extLst>
                  <a:ext uri="{FF2B5EF4-FFF2-40B4-BE49-F238E27FC236}">
                    <a16:creationId xmlns:a16="http://schemas.microsoft.com/office/drawing/2014/main" id="{B4B55BB9-5FD0-7F65-DB38-FDC3A9C2E316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TextBox 67">
                <a:extLst>
                  <a:ext uri="{FF2B5EF4-FFF2-40B4-BE49-F238E27FC236}">
                    <a16:creationId xmlns:a16="http://schemas.microsoft.com/office/drawing/2014/main" id="{F3402B49-1AA7-2099-F862-821BC1CF565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2" name="Group 65">
              <a:extLst>
                <a:ext uri="{FF2B5EF4-FFF2-40B4-BE49-F238E27FC236}">
                  <a16:creationId xmlns:a16="http://schemas.microsoft.com/office/drawing/2014/main" id="{FF9616C2-5E65-219B-60B4-356CDF2EB9D3}"/>
                </a:ext>
              </a:extLst>
            </p:cNvPr>
            <p:cNvGrpSpPr/>
            <p:nvPr/>
          </p:nvGrpSpPr>
          <p:grpSpPr>
            <a:xfrm>
              <a:off x="10287922" y="1333007"/>
              <a:ext cx="220832" cy="193228"/>
              <a:chOff x="0" y="0"/>
              <a:chExt cx="812800" cy="711200"/>
            </a:xfrm>
          </p:grpSpPr>
          <p:sp>
            <p:nvSpPr>
              <p:cNvPr id="43" name="Freeform 66">
                <a:extLst>
                  <a:ext uri="{FF2B5EF4-FFF2-40B4-BE49-F238E27FC236}">
                    <a16:creationId xmlns:a16="http://schemas.microsoft.com/office/drawing/2014/main" id="{85505BD4-8248-1264-BE0C-5DFF3B69DD14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TextBox 67">
                <a:extLst>
                  <a:ext uri="{FF2B5EF4-FFF2-40B4-BE49-F238E27FC236}">
                    <a16:creationId xmlns:a16="http://schemas.microsoft.com/office/drawing/2014/main" id="{E18A01BB-D3AB-5D78-5525-B165B2EF6F2D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5" name="Group 65">
              <a:extLst>
                <a:ext uri="{FF2B5EF4-FFF2-40B4-BE49-F238E27FC236}">
                  <a16:creationId xmlns:a16="http://schemas.microsoft.com/office/drawing/2014/main" id="{08157272-1D03-5E23-9210-3471CFE5FDE7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51" name="Freeform 66">
                <a:extLst>
                  <a:ext uri="{FF2B5EF4-FFF2-40B4-BE49-F238E27FC236}">
                    <a16:creationId xmlns:a16="http://schemas.microsoft.com/office/drawing/2014/main" id="{4FADFABA-B852-0600-FFD3-EA76CEB24C8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TextBox 67">
                <a:extLst>
                  <a:ext uri="{FF2B5EF4-FFF2-40B4-BE49-F238E27FC236}">
                    <a16:creationId xmlns:a16="http://schemas.microsoft.com/office/drawing/2014/main" id="{3C2E2C6A-F2DF-68D8-8021-99817C9B15F1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54" name="Group 65">
              <a:extLst>
                <a:ext uri="{FF2B5EF4-FFF2-40B4-BE49-F238E27FC236}">
                  <a16:creationId xmlns:a16="http://schemas.microsoft.com/office/drawing/2014/main" id="{45BCB43B-21D5-53AA-EBCA-8E9A044E14C2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58" name="Freeform 66">
                <a:extLst>
                  <a:ext uri="{FF2B5EF4-FFF2-40B4-BE49-F238E27FC236}">
                    <a16:creationId xmlns:a16="http://schemas.microsoft.com/office/drawing/2014/main" id="{352AFB70-3A14-4CB0-20CE-52BB6E253263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9" name="TextBox 67">
                <a:extLst>
                  <a:ext uri="{FF2B5EF4-FFF2-40B4-BE49-F238E27FC236}">
                    <a16:creationId xmlns:a16="http://schemas.microsoft.com/office/drawing/2014/main" id="{A6BEC50C-BC99-F216-84D1-98B5772F47E1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73" name="Group 65">
              <a:extLst>
                <a:ext uri="{FF2B5EF4-FFF2-40B4-BE49-F238E27FC236}">
                  <a16:creationId xmlns:a16="http://schemas.microsoft.com/office/drawing/2014/main" id="{D1629D19-0BB1-4977-56BE-85E52BC151AE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74" name="Freeform 66">
                <a:extLst>
                  <a:ext uri="{FF2B5EF4-FFF2-40B4-BE49-F238E27FC236}">
                    <a16:creationId xmlns:a16="http://schemas.microsoft.com/office/drawing/2014/main" id="{41B968F7-0168-3F3C-D804-90E6D2119B7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9" name="TextBox 67">
                <a:extLst>
                  <a:ext uri="{FF2B5EF4-FFF2-40B4-BE49-F238E27FC236}">
                    <a16:creationId xmlns:a16="http://schemas.microsoft.com/office/drawing/2014/main" id="{6D4DD292-777C-18FC-9E9D-B56D72CC671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3D1F1FC0-E2E3-2816-F3FE-C9C7A27354A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47813" y="3561664"/>
            <a:ext cx="402128" cy="402128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A644BD22-F94F-1643-DF01-8CB5B2F12A0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08896" y="3815978"/>
            <a:ext cx="458396" cy="518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610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BD7139-4F2A-B412-D9EA-612837420D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4E6FCF3-79CD-E63F-F1D5-1C1C2A644F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70647"/>
              </p:ext>
            </p:extLst>
          </p:nvPr>
        </p:nvGraphicFramePr>
        <p:xfrm>
          <a:off x="2619793" y="617840"/>
          <a:ext cx="7953573" cy="6874322"/>
        </p:xfrm>
        <a:graphic>
          <a:graphicData uri="http://schemas.openxmlformats.org/drawingml/2006/table">
            <a:tbl>
              <a:tblPr/>
              <a:tblGrid>
                <a:gridCol w="150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8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6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613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19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20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21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st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22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nd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rd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9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2793275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cooking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10.00-12.30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Emma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Max of 5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skills/CV building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10.00-12.00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Young persons (18-25) drop-in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09.30am-10.30am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Walking Group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10.00-11.00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Group yoga/stretching/chair yoga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11.00-12.00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Mindfulness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10.30pm-11.30pm</a:t>
                      </a:r>
                    </a:p>
                    <a:p>
                      <a:pPr algn="ctr">
                        <a:lnSpc>
                          <a:spcPts val="1470"/>
                        </a:lnSpc>
                      </a:pP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lnSpc>
                          <a:spcPts val="1470"/>
                        </a:lnSpc>
                        <a:buNone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Arts and Crafts </a:t>
                      </a:r>
                      <a:endParaRPr lang="en-GB" dirty="0"/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With TIPP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Diversity and Inclusion Group 10.00am-12.00am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Financial support (debt, budgeting)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13.00pm-14.00pm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Media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10.00am-12.00am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CBT (cognitive behavioral therapy)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All day appointments-speak to staff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Back to work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Employment support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10.00pm-11.00pm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11.00am-12.00am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1304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Puzzles and Games 13.00pm-14.00pm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ManPlan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Housing drop-in 12.00am-13.00pm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Health and Wellbeing group workshop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13.30-14.30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Meal Prep workshop 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(healthy choices)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14.30-15.30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Hub induction &amp; TTG appointments</a:t>
                      </a:r>
                    </a:p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(Meet the team and enrol!)</a:t>
                      </a:r>
                    </a:p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14.00 – 15.00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Roots &amp; Branches (talking group)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Women's drop-in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Green Fingers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(Healthy living and Healthy environment)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13.00pm-15.00pm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2846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1-2-1 sessions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with TKO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15.30-16.30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FE0F7281-2D4D-B175-1AAC-77FE61734495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5FFDC6AD-C5BC-67B8-F806-32C2A76B28BA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F6792ED1-4FE3-7FFF-C41E-B95A20E5EA53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sz="1200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rgbClr val="FFFFFF"/>
                  </a:solidFill>
                  <a:latin typeface="DM Sans"/>
                </a:rPr>
                <a:t>Bradford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Monday - Friday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rgbClr val="FFFFFF"/>
                  </a:solidFill>
                  <a:latin typeface="DM Sans"/>
                </a:rPr>
                <a:t>Monday and Tuesday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we are based at: Fountains Church,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, BD5 0BQ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rgbClr val="FFFFFF"/>
                  </a:solidFill>
                  <a:latin typeface="DM Sans"/>
                </a:rPr>
                <a:t>Wednesday, Thursday and Friday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we are based at: The Cube, 1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, Bradford, BD5 0BQ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Contact numbers: 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07586552856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07813197403</a:t>
              </a: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DE09D2D3-0429-435A-A878-142906DF1E63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4EA29611-5C93-A500-4330-368F8E31753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8F7F769D-7209-4B9D-F87B-6A9943B7E75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07AB74C6-1803-96D8-F1CD-F82E8C52527F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D3591C92-55D5-0AEF-F362-E276F0E190F4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C25B928E-3ADB-ABAD-F822-1E81E49DC526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11DD3E76-ACA3-A4C3-A36D-F0AA03258C17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3CC29F4C-BBA3-88C4-BCC1-C0A3CCC8573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BD13FB53-E2B7-3479-955C-DD1E9856FDD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2629560E-716D-CE67-7755-0D798A52EC17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BD2F9063-5CBC-C617-2520-74D326B3796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0C1D8010-30EF-1B04-2D95-67F3915D9E9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FE1A9C66-10B6-0832-4CD3-21F805B7E22C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4DFEA290-11E8-4980-EFCB-BEDEAE26909C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D1BC68A3-B638-0954-3C15-D7ED1B41A97E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6C14B0CA-EAE5-16D1-9AA9-D4D8183152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C6F4564B-16BF-7E38-D9F9-995D8F3D1325}"/>
              </a:ext>
            </a:extLst>
          </p:cNvPr>
          <p:cNvGrpSpPr/>
          <p:nvPr/>
        </p:nvGrpSpPr>
        <p:grpSpPr>
          <a:xfrm rot="2700000">
            <a:off x="3662528" y="1729607"/>
            <a:ext cx="442368" cy="576249"/>
            <a:chOff x="-550539" y="-920869"/>
            <a:chExt cx="1223639" cy="1593969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A88CF93E-96EE-2C65-38C9-D21347701199}"/>
                </a:ext>
              </a:extLst>
            </p:cNvPr>
            <p:cNvSpPr/>
            <p:nvPr/>
          </p:nvSpPr>
          <p:spPr>
            <a:xfrm>
              <a:off x="-550539" y="-920869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F1613B69-F2F7-D6A5-83D8-D8195770B34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529882EF-17E6-BF17-AD5F-5AD5E989DA85}"/>
              </a:ext>
            </a:extLst>
          </p:cNvPr>
          <p:cNvGrpSpPr/>
          <p:nvPr/>
        </p:nvGrpSpPr>
        <p:grpSpPr>
          <a:xfrm>
            <a:off x="5416608" y="2855633"/>
            <a:ext cx="242972" cy="438870"/>
            <a:chOff x="76200" y="47625"/>
            <a:chExt cx="812801" cy="1468127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6478D800-8FBA-7F0A-4504-3147F900E09B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C32BAC21-CA65-DC6C-BB92-2F3F0920C4E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2">
            <a:extLst>
              <a:ext uri="{FF2B5EF4-FFF2-40B4-BE49-F238E27FC236}">
                <a16:creationId xmlns:a16="http://schemas.microsoft.com/office/drawing/2014/main" id="{F3316AB4-FF95-F788-0EDF-7C970CC60DCC}"/>
              </a:ext>
            </a:extLst>
          </p:cNvPr>
          <p:cNvGrpSpPr/>
          <p:nvPr/>
        </p:nvGrpSpPr>
        <p:grpSpPr>
          <a:xfrm>
            <a:off x="10174515" y="5510302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5C730414-51B7-BBB0-3F14-695929D1CB4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6F1AC0A8-FC13-2285-CF45-9452F2D9358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7B43D001-7CAB-AF65-A019-29C6671F54EA}"/>
              </a:ext>
            </a:extLst>
          </p:cNvPr>
          <p:cNvGrpSpPr/>
          <p:nvPr/>
        </p:nvGrpSpPr>
        <p:grpSpPr>
          <a:xfrm>
            <a:off x="3849207" y="5071777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32126511-6ED1-D61C-51CD-D323954D91E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9AF3D1F9-7EBF-0656-15AB-571C26EDDC0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3208D857-A886-08D3-86B5-4BD16FD2AB59}"/>
              </a:ext>
            </a:extLst>
          </p:cNvPr>
          <p:cNvGrpSpPr/>
          <p:nvPr/>
        </p:nvGrpSpPr>
        <p:grpSpPr>
          <a:xfrm>
            <a:off x="6392718" y="5706359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B9A0180C-589B-F7C3-509B-AA295D333EB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79B4A1B7-A5D1-7764-7310-5CA6CB19534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E7A7B18B-58F8-AF6E-430E-C0D85E82F9A7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76" name="Group 62">
            <a:extLst>
              <a:ext uri="{FF2B5EF4-FFF2-40B4-BE49-F238E27FC236}">
                <a16:creationId xmlns:a16="http://schemas.microsoft.com/office/drawing/2014/main" id="{381B866C-3C3B-8021-6E65-B2E985AB0655}"/>
              </a:ext>
            </a:extLst>
          </p:cNvPr>
          <p:cNvGrpSpPr/>
          <p:nvPr/>
        </p:nvGrpSpPr>
        <p:grpSpPr>
          <a:xfrm>
            <a:off x="8655928" y="3832099"/>
            <a:ext cx="242972" cy="242972"/>
            <a:chOff x="0" y="0"/>
            <a:chExt cx="812800" cy="812800"/>
          </a:xfrm>
        </p:grpSpPr>
        <p:sp>
          <p:nvSpPr>
            <p:cNvPr id="77" name="Freeform 63">
              <a:extLst>
                <a:ext uri="{FF2B5EF4-FFF2-40B4-BE49-F238E27FC236}">
                  <a16:creationId xmlns:a16="http://schemas.microsoft.com/office/drawing/2014/main" id="{5634456B-23A0-B04E-BE88-9F55D171325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4">
              <a:extLst>
                <a:ext uri="{FF2B5EF4-FFF2-40B4-BE49-F238E27FC236}">
                  <a16:creationId xmlns:a16="http://schemas.microsoft.com/office/drawing/2014/main" id="{5386BD12-58F8-0D4E-D19A-5E4865FDC85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5" name="Group 65">
            <a:extLst>
              <a:ext uri="{FF2B5EF4-FFF2-40B4-BE49-F238E27FC236}">
                <a16:creationId xmlns:a16="http://schemas.microsoft.com/office/drawing/2014/main" id="{90B9BE4A-FB4B-0BD7-D06D-880FA7B22566}"/>
              </a:ext>
            </a:extLst>
          </p:cNvPr>
          <p:cNvGrpSpPr/>
          <p:nvPr/>
        </p:nvGrpSpPr>
        <p:grpSpPr>
          <a:xfrm>
            <a:off x="7415861" y="3881843"/>
            <a:ext cx="220832" cy="193228"/>
            <a:chOff x="0" y="0"/>
            <a:chExt cx="812800" cy="711200"/>
          </a:xfrm>
        </p:grpSpPr>
        <p:sp>
          <p:nvSpPr>
            <p:cNvPr id="86" name="Freeform 66">
              <a:extLst>
                <a:ext uri="{FF2B5EF4-FFF2-40B4-BE49-F238E27FC236}">
                  <a16:creationId xmlns:a16="http://schemas.microsoft.com/office/drawing/2014/main" id="{37D6F790-3C84-8873-3691-39BD9BECDA4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TextBox 67">
              <a:extLst>
                <a:ext uri="{FF2B5EF4-FFF2-40B4-BE49-F238E27FC236}">
                  <a16:creationId xmlns:a16="http://schemas.microsoft.com/office/drawing/2014/main" id="{76815DA9-0A51-A888-5C69-042E00832B7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" name="TextBox 69">
            <a:extLst>
              <a:ext uri="{FF2B5EF4-FFF2-40B4-BE49-F238E27FC236}">
                <a16:creationId xmlns:a16="http://schemas.microsoft.com/office/drawing/2014/main" id="{2AAEDC66-5455-0D2D-CAF9-E4E28D60DB77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January 2026</a:t>
            </a:r>
          </a:p>
        </p:txBody>
      </p:sp>
      <p:grpSp>
        <p:nvGrpSpPr>
          <p:cNvPr id="99" name="Group 62">
            <a:extLst>
              <a:ext uri="{FF2B5EF4-FFF2-40B4-BE49-F238E27FC236}">
                <a16:creationId xmlns:a16="http://schemas.microsoft.com/office/drawing/2014/main" id="{189C6081-6ABD-A8DF-4957-6227485058E9}"/>
              </a:ext>
            </a:extLst>
          </p:cNvPr>
          <p:cNvGrpSpPr/>
          <p:nvPr/>
        </p:nvGrpSpPr>
        <p:grpSpPr>
          <a:xfrm>
            <a:off x="2689254" y="5184259"/>
            <a:ext cx="242972" cy="242972"/>
            <a:chOff x="0" y="0"/>
            <a:chExt cx="812800" cy="812800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BA1895A5-1241-35A2-B264-654073D892D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144146B9-84C8-DA3D-4522-E91F140CC11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7" name="Picture 6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EEC9C6C7-B840-0113-9788-7390337E50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73607" y="6148196"/>
            <a:ext cx="357670" cy="3388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2478D54-0D9A-1136-A9C0-6060EC71B3A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23943" y="5466737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50C4834-798E-3EC3-063E-A9F1FF24E1C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75595" y="3488597"/>
            <a:ext cx="384081" cy="176799"/>
          </a:xfrm>
          <a:prstGeom prst="rect">
            <a:avLst/>
          </a:prstGeom>
        </p:spPr>
      </p:pic>
      <p:grpSp>
        <p:nvGrpSpPr>
          <p:cNvPr id="80" name="Group 79">
            <a:extLst>
              <a:ext uri="{FF2B5EF4-FFF2-40B4-BE49-F238E27FC236}">
                <a16:creationId xmlns:a16="http://schemas.microsoft.com/office/drawing/2014/main" id="{3B7A9BBA-6E13-6B5D-8B78-087329B9B67D}"/>
              </a:ext>
            </a:extLst>
          </p:cNvPr>
          <p:cNvGrpSpPr/>
          <p:nvPr/>
        </p:nvGrpSpPr>
        <p:grpSpPr>
          <a:xfrm>
            <a:off x="3773296" y="1333007"/>
            <a:ext cx="6735458" cy="6025025"/>
            <a:chOff x="3773296" y="1333007"/>
            <a:chExt cx="6735458" cy="6025025"/>
          </a:xfrm>
        </p:grpSpPr>
        <p:grpSp>
          <p:nvGrpSpPr>
            <p:cNvPr id="33" name="Group 65">
              <a:extLst>
                <a:ext uri="{FF2B5EF4-FFF2-40B4-BE49-F238E27FC236}">
                  <a16:creationId xmlns:a16="http://schemas.microsoft.com/office/drawing/2014/main" id="{14EE7D85-FA2A-C626-2668-76AAEB377D9B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34" name="Freeform 66">
                <a:extLst>
                  <a:ext uri="{FF2B5EF4-FFF2-40B4-BE49-F238E27FC236}">
                    <a16:creationId xmlns:a16="http://schemas.microsoft.com/office/drawing/2014/main" id="{417C1C2D-3331-EE8B-30F1-B49830B08B95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TextBox 67">
                <a:extLst>
                  <a:ext uri="{FF2B5EF4-FFF2-40B4-BE49-F238E27FC236}">
                    <a16:creationId xmlns:a16="http://schemas.microsoft.com/office/drawing/2014/main" id="{86C12C90-3E57-0048-AC82-D465C2913BB0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6" name="Group 65">
              <a:extLst>
                <a:ext uri="{FF2B5EF4-FFF2-40B4-BE49-F238E27FC236}">
                  <a16:creationId xmlns:a16="http://schemas.microsoft.com/office/drawing/2014/main" id="{AF0B448A-4B7E-C152-5322-3AA2CF8C9FFC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97" name="Freeform 66">
                <a:extLst>
                  <a:ext uri="{FF2B5EF4-FFF2-40B4-BE49-F238E27FC236}">
                    <a16:creationId xmlns:a16="http://schemas.microsoft.com/office/drawing/2014/main" id="{D36DD4C9-A558-B7BD-A9BA-6D8E15B51B60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8" name="TextBox 67">
                <a:extLst>
                  <a:ext uri="{FF2B5EF4-FFF2-40B4-BE49-F238E27FC236}">
                    <a16:creationId xmlns:a16="http://schemas.microsoft.com/office/drawing/2014/main" id="{8F9CB1B2-C1BE-956B-2922-D5D73E02C34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3" name="Group 65">
              <a:extLst>
                <a:ext uri="{FF2B5EF4-FFF2-40B4-BE49-F238E27FC236}">
                  <a16:creationId xmlns:a16="http://schemas.microsoft.com/office/drawing/2014/main" id="{7A69201B-4E9F-BC67-0C28-985E847886BE}"/>
                </a:ext>
              </a:extLst>
            </p:cNvPr>
            <p:cNvGrpSpPr/>
            <p:nvPr/>
          </p:nvGrpSpPr>
          <p:grpSpPr>
            <a:xfrm>
              <a:off x="3855325" y="1387632"/>
              <a:ext cx="220832" cy="193228"/>
              <a:chOff x="0" y="0"/>
              <a:chExt cx="812800" cy="711200"/>
            </a:xfrm>
          </p:grpSpPr>
          <p:sp>
            <p:nvSpPr>
              <p:cNvPr id="14" name="Freeform 66">
                <a:extLst>
                  <a:ext uri="{FF2B5EF4-FFF2-40B4-BE49-F238E27FC236}">
                    <a16:creationId xmlns:a16="http://schemas.microsoft.com/office/drawing/2014/main" id="{C5FAA146-5254-B930-EF17-1B8FD5FDA51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TextBox 67">
                <a:extLst>
                  <a:ext uri="{FF2B5EF4-FFF2-40B4-BE49-F238E27FC236}">
                    <a16:creationId xmlns:a16="http://schemas.microsoft.com/office/drawing/2014/main" id="{2FB13996-09BC-7FCD-C48A-BA6EC3C3F63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9" name="Group 65">
              <a:extLst>
                <a:ext uri="{FF2B5EF4-FFF2-40B4-BE49-F238E27FC236}">
                  <a16:creationId xmlns:a16="http://schemas.microsoft.com/office/drawing/2014/main" id="{8AA2D1B4-CAAB-C071-6F9C-CF98FC6361C5}"/>
                </a:ext>
              </a:extLst>
            </p:cNvPr>
            <p:cNvGrpSpPr/>
            <p:nvPr/>
          </p:nvGrpSpPr>
          <p:grpSpPr>
            <a:xfrm>
              <a:off x="5480808" y="1381210"/>
              <a:ext cx="220832" cy="193228"/>
              <a:chOff x="0" y="0"/>
              <a:chExt cx="812800" cy="711200"/>
            </a:xfrm>
          </p:grpSpPr>
          <p:sp>
            <p:nvSpPr>
              <p:cNvPr id="20" name="Freeform 66">
                <a:extLst>
                  <a:ext uri="{FF2B5EF4-FFF2-40B4-BE49-F238E27FC236}">
                    <a16:creationId xmlns:a16="http://schemas.microsoft.com/office/drawing/2014/main" id="{116DC458-EA81-C695-8B3B-9131EFDD0E1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TextBox 67">
                <a:extLst>
                  <a:ext uri="{FF2B5EF4-FFF2-40B4-BE49-F238E27FC236}">
                    <a16:creationId xmlns:a16="http://schemas.microsoft.com/office/drawing/2014/main" id="{82CDF9B6-6872-42C1-BF6E-56F092A320A7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3" name="Group 65">
              <a:extLst>
                <a:ext uri="{FF2B5EF4-FFF2-40B4-BE49-F238E27FC236}">
                  <a16:creationId xmlns:a16="http://schemas.microsoft.com/office/drawing/2014/main" id="{7A5C48C3-3F06-E3D8-72E3-030A32A915E8}"/>
                </a:ext>
              </a:extLst>
            </p:cNvPr>
            <p:cNvGrpSpPr/>
            <p:nvPr/>
          </p:nvGrpSpPr>
          <p:grpSpPr>
            <a:xfrm>
              <a:off x="7092931" y="1342532"/>
              <a:ext cx="220832" cy="193228"/>
              <a:chOff x="0" y="0"/>
              <a:chExt cx="812800" cy="711200"/>
            </a:xfrm>
          </p:grpSpPr>
          <p:sp>
            <p:nvSpPr>
              <p:cNvPr id="30" name="Freeform 66">
                <a:extLst>
                  <a:ext uri="{FF2B5EF4-FFF2-40B4-BE49-F238E27FC236}">
                    <a16:creationId xmlns:a16="http://schemas.microsoft.com/office/drawing/2014/main" id="{1CDC2B41-8A20-321F-A89D-26FEE45C5C3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TextBox 67">
                <a:extLst>
                  <a:ext uri="{FF2B5EF4-FFF2-40B4-BE49-F238E27FC236}">
                    <a16:creationId xmlns:a16="http://schemas.microsoft.com/office/drawing/2014/main" id="{CE93E91F-E7BA-4052-5E77-D6699BFA50BF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32" name="Group 65">
              <a:extLst>
                <a:ext uri="{FF2B5EF4-FFF2-40B4-BE49-F238E27FC236}">
                  <a16:creationId xmlns:a16="http://schemas.microsoft.com/office/drawing/2014/main" id="{8A7181DC-928C-D11F-AA1F-959DE9A801C6}"/>
                </a:ext>
              </a:extLst>
            </p:cNvPr>
            <p:cNvGrpSpPr/>
            <p:nvPr/>
          </p:nvGrpSpPr>
          <p:grpSpPr>
            <a:xfrm>
              <a:off x="8614628" y="1366545"/>
              <a:ext cx="220832" cy="193228"/>
              <a:chOff x="0" y="0"/>
              <a:chExt cx="812800" cy="711200"/>
            </a:xfrm>
          </p:grpSpPr>
          <p:sp>
            <p:nvSpPr>
              <p:cNvPr id="37" name="Freeform 66">
                <a:extLst>
                  <a:ext uri="{FF2B5EF4-FFF2-40B4-BE49-F238E27FC236}">
                    <a16:creationId xmlns:a16="http://schemas.microsoft.com/office/drawing/2014/main" id="{73002BBA-2735-8F46-518E-3F369E0F351B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TextBox 67">
                <a:extLst>
                  <a:ext uri="{FF2B5EF4-FFF2-40B4-BE49-F238E27FC236}">
                    <a16:creationId xmlns:a16="http://schemas.microsoft.com/office/drawing/2014/main" id="{72527DBC-3081-32C2-DF5C-A9AA7A389D18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2" name="Group 65">
              <a:extLst>
                <a:ext uri="{FF2B5EF4-FFF2-40B4-BE49-F238E27FC236}">
                  <a16:creationId xmlns:a16="http://schemas.microsoft.com/office/drawing/2014/main" id="{B0DF00CB-3BEC-863E-1A84-703FCB2C762A}"/>
                </a:ext>
              </a:extLst>
            </p:cNvPr>
            <p:cNvGrpSpPr/>
            <p:nvPr/>
          </p:nvGrpSpPr>
          <p:grpSpPr>
            <a:xfrm>
              <a:off x="10287922" y="1333007"/>
              <a:ext cx="220832" cy="193228"/>
              <a:chOff x="0" y="0"/>
              <a:chExt cx="812800" cy="711200"/>
            </a:xfrm>
          </p:grpSpPr>
          <p:sp>
            <p:nvSpPr>
              <p:cNvPr id="43" name="Freeform 66">
                <a:extLst>
                  <a:ext uri="{FF2B5EF4-FFF2-40B4-BE49-F238E27FC236}">
                    <a16:creationId xmlns:a16="http://schemas.microsoft.com/office/drawing/2014/main" id="{2D822837-0D66-0630-11C3-3250A5C86184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TextBox 67">
                <a:extLst>
                  <a:ext uri="{FF2B5EF4-FFF2-40B4-BE49-F238E27FC236}">
                    <a16:creationId xmlns:a16="http://schemas.microsoft.com/office/drawing/2014/main" id="{72C6A8B1-05E8-4B62-7DF4-7C67E6A115A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5" name="Group 65">
              <a:extLst>
                <a:ext uri="{FF2B5EF4-FFF2-40B4-BE49-F238E27FC236}">
                  <a16:creationId xmlns:a16="http://schemas.microsoft.com/office/drawing/2014/main" id="{6E632881-BB2D-C7DB-7DA0-D9C4475E7640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51" name="Freeform 66">
                <a:extLst>
                  <a:ext uri="{FF2B5EF4-FFF2-40B4-BE49-F238E27FC236}">
                    <a16:creationId xmlns:a16="http://schemas.microsoft.com/office/drawing/2014/main" id="{2450F276-D881-6F93-F4C5-F18095F32125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TextBox 67">
                <a:extLst>
                  <a:ext uri="{FF2B5EF4-FFF2-40B4-BE49-F238E27FC236}">
                    <a16:creationId xmlns:a16="http://schemas.microsoft.com/office/drawing/2014/main" id="{DB28C032-6161-8214-1348-2F55DF75A65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54" name="Group 65">
              <a:extLst>
                <a:ext uri="{FF2B5EF4-FFF2-40B4-BE49-F238E27FC236}">
                  <a16:creationId xmlns:a16="http://schemas.microsoft.com/office/drawing/2014/main" id="{F315F7D1-84BC-1FEF-2BEA-2D18AF230ACD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58" name="Freeform 66">
                <a:extLst>
                  <a:ext uri="{FF2B5EF4-FFF2-40B4-BE49-F238E27FC236}">
                    <a16:creationId xmlns:a16="http://schemas.microsoft.com/office/drawing/2014/main" id="{95CC4EB8-DC79-FB6E-1F0C-16AAA91A154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9" name="TextBox 67">
                <a:extLst>
                  <a:ext uri="{FF2B5EF4-FFF2-40B4-BE49-F238E27FC236}">
                    <a16:creationId xmlns:a16="http://schemas.microsoft.com/office/drawing/2014/main" id="{280E24E1-7526-0172-9331-8095E49D5BDC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73" name="Group 65">
              <a:extLst>
                <a:ext uri="{FF2B5EF4-FFF2-40B4-BE49-F238E27FC236}">
                  <a16:creationId xmlns:a16="http://schemas.microsoft.com/office/drawing/2014/main" id="{56985DF5-2545-ED64-2F84-C5E91D652C84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74" name="Freeform 66">
                <a:extLst>
                  <a:ext uri="{FF2B5EF4-FFF2-40B4-BE49-F238E27FC236}">
                    <a16:creationId xmlns:a16="http://schemas.microsoft.com/office/drawing/2014/main" id="{8B9746A0-B7D6-87D0-D11C-53FAD66F3CF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9" name="TextBox 67">
                <a:extLst>
                  <a:ext uri="{FF2B5EF4-FFF2-40B4-BE49-F238E27FC236}">
                    <a16:creationId xmlns:a16="http://schemas.microsoft.com/office/drawing/2014/main" id="{0691A049-A0A8-1E2A-2889-E27E340F12DE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9EB2DDCF-CBF7-69E8-998C-A34FC593528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84551" y="2356955"/>
            <a:ext cx="402128" cy="402128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A3207DF3-B6B8-9847-75CE-7C2FAD1F88C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08896" y="3704699"/>
            <a:ext cx="458396" cy="518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917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34992F-4AB6-CEBC-5ADD-9EB1D57AF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E6E272E-62D1-3781-6936-5D2641C3A4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042056"/>
              </p:ext>
            </p:extLst>
          </p:nvPr>
        </p:nvGraphicFramePr>
        <p:xfrm>
          <a:off x="2616676" y="592168"/>
          <a:ext cx="7953573" cy="7033361"/>
        </p:xfrm>
        <a:graphic>
          <a:graphicData uri="http://schemas.openxmlformats.org/drawingml/2006/table">
            <a:tbl>
              <a:tblPr/>
              <a:tblGrid>
                <a:gridCol w="150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8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6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2820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DM Sans Bold"/>
                        </a:rPr>
                        <a:t>Monday 26th </a:t>
                      </a:r>
                      <a:endParaRPr lang="en-US" sz="1100" baseline="300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DM Sans Bold"/>
                        </a:rPr>
                        <a:t>Tuesday 27th </a:t>
                      </a:r>
                      <a:endParaRPr lang="en-US" sz="1100" baseline="300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DM Sans Bold"/>
                        </a:rPr>
                        <a:t>Wednesday 28th </a:t>
                      </a:r>
                      <a:endParaRPr lang="en-US" sz="1100" baseline="300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DM Sans Bold"/>
                        </a:rPr>
                        <a:t>Thursday 29th  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DM Sans Bold"/>
                        </a:rPr>
                        <a:t>Friday 30th</a:t>
                      </a:r>
                      <a:endParaRPr lang="en-US" sz="1100" baseline="300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67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2679748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cooking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10.00-12.30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Emma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Max of 5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skills/CV building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10.00-12.00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Young persons (18-25) drop-in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09.30am-10.30am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Walking Group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10.00-11.00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Group yoga/stretching/chair yoga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11.00-12.00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Mindfulness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10.30pm-11.30pm</a:t>
                      </a:r>
                    </a:p>
                    <a:p>
                      <a:pPr algn="ctr">
                        <a:lnSpc>
                          <a:spcPts val="1470"/>
                        </a:lnSpc>
                      </a:pP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lnSpc>
                          <a:spcPts val="1470"/>
                        </a:lnSpc>
                        <a:buNone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Arts and Crafts </a:t>
                      </a:r>
                      <a:endParaRPr lang="en-GB" dirty="0"/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10am – 12pm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With TIPP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Diversity and Inclusion Group 10.00am-12.00am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Financial support (debt, budgeting)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13.00pm-14.00pm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DM Sans"/>
                        </a:rPr>
                        <a:t>Creative Media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>
                          <a:solidFill>
                            <a:srgbClr val="000000"/>
                          </a:solidFill>
                          <a:latin typeface="DM Sans"/>
                        </a:rPr>
                        <a:t>10.00am-12.00am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Back to work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Employment support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10.00pm-11.00pm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11.00am-12.00am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79128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Puzzles and Games 13.00pm-14.00pm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ManPlan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Housing drop-in 12.00am-13.00pm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Health and Wellbeing group workshop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13.30-14.30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Meal Prep workshop 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(healthy choices)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14.30-15.30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Hub induction &amp; TTG appointments</a:t>
                      </a:r>
                    </a:p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(Meet the team and enrol!)</a:t>
                      </a:r>
                    </a:p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14.00 – 15.00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Roots &amp; Branches (talking group)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Women's drop-in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Green Fingers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(Healthy living and Healthy environment)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13.00pm-15.00pm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8156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1-2-1 sessions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with TKO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15.30-16.30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735E7652-6FE6-EB88-CE2E-787A75DC0119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14A64A5C-9E78-FDA1-9107-C58DEEA025E9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74123DC7-9018-E282-A0DD-9613C3240D3B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rgbClr val="FFFFFF"/>
                  </a:solidFill>
                  <a:latin typeface="DM Sans"/>
                </a:rPr>
                <a:t>Bradford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Monday - Friday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rgbClr val="FFFFFF"/>
                  </a:solidFill>
                  <a:latin typeface="DM Sans"/>
                </a:rPr>
                <a:t>Monday and Tuesday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we are based at: Fountains Church,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, BD5 0BQ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rgbClr val="FFFFFF"/>
                  </a:solidFill>
                  <a:latin typeface="DM Sans"/>
                </a:rPr>
                <a:t>Wednesday, Thursday and Friday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we are based at: The Cube, 1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, Bradford, BD5 0BQ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Contact numbers: 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07586552856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07813197403</a:t>
              </a: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FFF6146C-9E3D-85C4-26A8-9B477B44DA1B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D0869CE5-1419-861A-6E3B-4D4A57C1B75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62B685C-B969-E9BB-2878-2790AAECCEE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CB88DA88-BF68-BE38-8433-535F95E44C06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9BD86960-965A-C92D-7010-8A3BF124DB92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AC1CE3A2-B85E-218B-5EF1-D6441C504AFB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DABD7982-5558-F746-06F7-58999A04CD2D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A1614448-F33B-56A6-BA8F-92BBDED2D94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ACB8EABB-2B5E-5042-AC2E-163DA6EC1BE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E50E5516-0FAB-5D96-86EE-419000796879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0D27ED43-4DEB-6169-9B85-452071BFDA1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EFB8220C-9A3A-8BBA-1A89-09B46A5B8D8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3476C82B-76C9-3919-0BD8-192DB50B451B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35AA187A-B144-B368-E7F0-43B7FEFCC390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F7720AA4-5237-8921-37D4-B4C8E82893A2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5CF1A0AC-ED76-B9E8-D25A-DFD4957419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29A63AC7-C8EF-8714-47C1-93C8AAEAE445}"/>
              </a:ext>
            </a:extLst>
          </p:cNvPr>
          <p:cNvGrpSpPr/>
          <p:nvPr/>
        </p:nvGrpSpPr>
        <p:grpSpPr>
          <a:xfrm rot="2700000">
            <a:off x="9073081" y="5799168"/>
            <a:ext cx="442368" cy="576249"/>
            <a:chOff x="-550539" y="-920869"/>
            <a:chExt cx="1223639" cy="1593969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89324E4C-D6D7-1D9A-ECF9-1AEE38B118CD}"/>
                </a:ext>
              </a:extLst>
            </p:cNvPr>
            <p:cNvSpPr/>
            <p:nvPr/>
          </p:nvSpPr>
          <p:spPr>
            <a:xfrm>
              <a:off x="-550539" y="-920869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9EF4F956-0DA1-A08E-CA2E-80A53B3ADF6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0882C9EF-E102-F02B-A813-FF9EC6D6C99F}"/>
              </a:ext>
            </a:extLst>
          </p:cNvPr>
          <p:cNvGrpSpPr/>
          <p:nvPr/>
        </p:nvGrpSpPr>
        <p:grpSpPr>
          <a:xfrm>
            <a:off x="5416608" y="2855633"/>
            <a:ext cx="242972" cy="438870"/>
            <a:chOff x="76200" y="47625"/>
            <a:chExt cx="812801" cy="1468127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C1FC076D-5039-8E0B-65F3-838E6022EEE5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B5C98531-F7D7-8607-FF97-5888D657301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A2A7D815-BB76-CA9B-71FA-BFCB694E4FD4}"/>
              </a:ext>
            </a:extLst>
          </p:cNvPr>
          <p:cNvGrpSpPr/>
          <p:nvPr/>
        </p:nvGrpSpPr>
        <p:grpSpPr>
          <a:xfrm>
            <a:off x="3849207" y="5071777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8364A7D6-B57E-7417-0676-CF5A4966FB9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7A25E771-0335-78FB-D551-414448526D0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92915092-8259-37CF-3E1E-A497D48D8004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EB539B82-B2B7-8057-8129-030FD7C3B6C5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January 2026</a:t>
            </a:r>
          </a:p>
        </p:txBody>
      </p:sp>
      <p:grpSp>
        <p:nvGrpSpPr>
          <p:cNvPr id="99" name="Group 62">
            <a:extLst>
              <a:ext uri="{FF2B5EF4-FFF2-40B4-BE49-F238E27FC236}">
                <a16:creationId xmlns:a16="http://schemas.microsoft.com/office/drawing/2014/main" id="{7005B98A-38B1-CB49-827A-B24DE2DA6318}"/>
              </a:ext>
            </a:extLst>
          </p:cNvPr>
          <p:cNvGrpSpPr/>
          <p:nvPr/>
        </p:nvGrpSpPr>
        <p:grpSpPr>
          <a:xfrm>
            <a:off x="2689254" y="5184259"/>
            <a:ext cx="242972" cy="242972"/>
            <a:chOff x="0" y="0"/>
            <a:chExt cx="812800" cy="812800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3A8E6E2F-9455-C94B-6C3B-BB053BF9EF3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056B851F-13E2-461B-E635-7A43EFC6E1B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5D7A748F-109D-01AE-DC56-13E9FB0FE0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1469" y="3894143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1717CCC-E3A8-B21B-F97E-E7298FAB54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84679" y="7046742"/>
            <a:ext cx="384081" cy="176799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CA22F753-4769-19FB-BD90-6ED7646E5C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24200" y="3723062"/>
            <a:ext cx="458396" cy="5181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9462861-2BF3-D94F-2D01-9A3E56F96ED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30917" y="6223381"/>
            <a:ext cx="359695" cy="33530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9022FE9-88A2-623A-9D17-333F88743DD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174388" y="3803206"/>
            <a:ext cx="243861" cy="24386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DF7DB27-6ECA-42B9-B371-8D68BC3906B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087115" y="5843432"/>
            <a:ext cx="243861" cy="24386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B68B027-F1ED-DF1D-200A-7897BBC63C7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93462" y="5843432"/>
            <a:ext cx="243861" cy="24386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E6ED25E-404E-0B4E-2A97-7A44CB2F693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70486" y="1333007"/>
            <a:ext cx="384081" cy="17679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BA94D1F-F2EC-73A4-CC87-619E4B8231A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94983" y="3918066"/>
            <a:ext cx="384081" cy="17679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40200BC-8F8E-E202-0F0B-1FB0904B8B2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18249" y="1333007"/>
            <a:ext cx="384081" cy="17679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D6D3432-46A9-8EC2-18B6-D6AC07B86C5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58052" y="1301025"/>
            <a:ext cx="384081" cy="17679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142C240-AB65-0570-3A14-8D21B21432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61677" y="1389424"/>
            <a:ext cx="384081" cy="17679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E1376726-0E54-8051-6521-06C9C749278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4743" y="1293672"/>
            <a:ext cx="384081" cy="176799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597235E-1DDD-2865-AE94-53F78639E10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86442" y="7064800"/>
            <a:ext cx="384081" cy="17679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7F385FB-7CB0-F890-6CC7-394C4E39F89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08000" y="7021178"/>
            <a:ext cx="384081" cy="176799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F2591C11-AC5C-FED2-89FD-ECF81E63ACB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69317" y="6925787"/>
            <a:ext cx="384081" cy="176799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B4E3EB57-B5FE-3EA0-98F4-680E510D772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19849" y="6929185"/>
            <a:ext cx="447424" cy="205957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DA315DE5-EE70-5402-7FD7-D0E2DD181E5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64902" y="2211389"/>
            <a:ext cx="402371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00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CoverLetterTemplate2 xmlns="39022ca7-da8b-462c-ac53-cf911d2e7c5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5" ma:contentTypeDescription="Create a new document." ma:contentTypeScope="" ma:versionID="7380bb5e951f26365fc05e9c41e4b009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e4b8c1d64eaa87a495046f9ad268f8da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D4F630-F244-4249-A1DD-CAF66701C44D}">
  <ds:schemaRefs>
    <ds:schemaRef ds:uri="http://purl.org/dc/terms/"/>
    <ds:schemaRef ds:uri="http://purl.org/dc/dcmitype/"/>
    <ds:schemaRef ds:uri="http://purl.org/dc/elements/1.1/"/>
    <ds:schemaRef ds:uri="39022ca7-da8b-462c-ac53-cf911d2e7c5d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21fe2dc5-e687-4b08-a992-8b5ade4d5474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E22C59-21A4-4409-943F-384E9FF970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9022ca7-da8b-462c-ac53-cf911d2e7c5d"/>
    <ds:schemaRef ds:uri="21fe2dc5-e687-4b08-a992-8b5ade4d54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1783</TotalTime>
  <Words>1298</Words>
  <Application>Microsoft Office PowerPoint</Application>
  <PresentationFormat>Custom</PresentationFormat>
  <Paragraphs>453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Aptos</vt:lpstr>
      <vt:lpstr>DM Sans</vt:lpstr>
      <vt:lpstr>DM Sans Bold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Bennett, Natalie (Growth Company)</dc:creator>
  <cp:lastModifiedBy>Love, Emma (Growth Company)</cp:lastModifiedBy>
  <cp:revision>17</cp:revision>
  <cp:lastPrinted>2025-02-24T11:06:37Z</cp:lastPrinted>
  <dcterms:created xsi:type="dcterms:W3CDTF">2006-08-16T00:00:00Z</dcterms:created>
  <dcterms:modified xsi:type="dcterms:W3CDTF">2026-01-02T13:08:07Z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