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1" r:id="rId5"/>
    <p:sldId id="271" r:id="rId6"/>
    <p:sldId id="268" r:id="rId7"/>
    <p:sldId id="269" r:id="rId8"/>
  </p:sldIdLst>
  <p:sldSz cx="10693400" cy="7556500"/>
  <p:notesSz cx="6797675" cy="9926638"/>
  <p:embeddedFontLst>
    <p:embeddedFont>
      <p:font typeface="Aptos Narrow" panose="020B0004020202020204" pitchFamily="34" charset="0"/>
      <p:regular r:id="rId10"/>
      <p:bold r:id="rId11"/>
      <p:italic r:id="rId12"/>
      <p:boldItalic r:id="rId13"/>
    </p:embeddedFont>
    <p:embeddedFont>
      <p:font typeface="DM Sans" pitchFamily="2" charset="0"/>
      <p:regular r:id="rId14"/>
      <p:bold r:id="rId15"/>
      <p:italic r:id="rId16"/>
      <p:boldItalic r:id="rId17"/>
    </p:embeddedFont>
    <p:embeddedFont>
      <p:font typeface="DM Sans Bold" charset="0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F0BA7-F233-4BE3-836D-FFF1586A508E}" v="791" dt="2025-10-09T13:35:53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8056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A016004F-67E9-434D-8D28-B26DA7AC46C2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2F7DE565-BD42-4930-8EFE-519E48589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488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DE565-BD42-4930-8EFE-519E4858926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659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9" Type="http://schemas.openxmlformats.org/officeDocument/2006/relationships/image" Target="../media/image37.png"/><Relationship Id="rId21" Type="http://schemas.openxmlformats.org/officeDocument/2006/relationships/image" Target="../media/image19.png"/><Relationship Id="rId34" Type="http://schemas.openxmlformats.org/officeDocument/2006/relationships/image" Target="../media/image32.svg"/><Relationship Id="rId42" Type="http://schemas.openxmlformats.org/officeDocument/2006/relationships/image" Target="../media/image40.sv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29" Type="http://schemas.openxmlformats.org/officeDocument/2006/relationships/image" Target="../media/image27.png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32" Type="http://schemas.openxmlformats.org/officeDocument/2006/relationships/image" Target="../media/image30.svg"/><Relationship Id="rId37" Type="http://schemas.openxmlformats.org/officeDocument/2006/relationships/image" Target="../media/image35.png"/><Relationship Id="rId40" Type="http://schemas.openxmlformats.org/officeDocument/2006/relationships/image" Target="../media/image38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svg"/><Relationship Id="rId36" Type="http://schemas.openxmlformats.org/officeDocument/2006/relationships/image" Target="../media/image34.sv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Relationship Id="rId27" Type="http://schemas.openxmlformats.org/officeDocument/2006/relationships/image" Target="../media/image25.png"/><Relationship Id="rId30" Type="http://schemas.openxmlformats.org/officeDocument/2006/relationships/image" Target="../media/image28.svg"/><Relationship Id="rId35" Type="http://schemas.openxmlformats.org/officeDocument/2006/relationships/image" Target="../media/image33.png"/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svg"/><Relationship Id="rId18" Type="http://schemas.openxmlformats.org/officeDocument/2006/relationships/image" Target="../media/image27.png"/><Relationship Id="rId26" Type="http://schemas.openxmlformats.org/officeDocument/2006/relationships/image" Target="../media/image33.png"/><Relationship Id="rId39" Type="http://schemas.microsoft.com/office/2007/relationships/hdphoto" Target="../media/hdphoto1.wdp"/><Relationship Id="rId21" Type="http://schemas.openxmlformats.org/officeDocument/2006/relationships/image" Target="../media/image12.svg"/><Relationship Id="rId34" Type="http://schemas.openxmlformats.org/officeDocument/2006/relationships/image" Target="../media/image52.png"/><Relationship Id="rId7" Type="http://schemas.openxmlformats.org/officeDocument/2006/relationships/image" Target="../media/image6.svg"/><Relationship Id="rId12" Type="http://schemas.openxmlformats.org/officeDocument/2006/relationships/image" Target="../media/image9.png"/><Relationship Id="rId17" Type="http://schemas.openxmlformats.org/officeDocument/2006/relationships/image" Target="../media/image22.svg"/><Relationship Id="rId25" Type="http://schemas.openxmlformats.org/officeDocument/2006/relationships/image" Target="../media/image45.svg"/><Relationship Id="rId33" Type="http://schemas.openxmlformats.org/officeDocument/2006/relationships/image" Target="../media/image51.svg"/><Relationship Id="rId38" Type="http://schemas.openxmlformats.org/officeDocument/2006/relationships/image" Target="../media/image56.png"/><Relationship Id="rId2" Type="http://schemas.openxmlformats.org/officeDocument/2006/relationships/image" Target="../media/image1.png"/><Relationship Id="rId16" Type="http://schemas.openxmlformats.org/officeDocument/2006/relationships/image" Target="../media/image21.png"/><Relationship Id="rId20" Type="http://schemas.openxmlformats.org/officeDocument/2006/relationships/image" Target="../media/image11.png"/><Relationship Id="rId29" Type="http://schemas.openxmlformats.org/officeDocument/2006/relationships/image" Target="../media/image47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43.svg"/><Relationship Id="rId24" Type="http://schemas.openxmlformats.org/officeDocument/2006/relationships/image" Target="../media/image44.png"/><Relationship Id="rId32" Type="http://schemas.openxmlformats.org/officeDocument/2006/relationships/image" Target="../media/image50.png"/><Relationship Id="rId37" Type="http://schemas.openxmlformats.org/officeDocument/2006/relationships/image" Target="../media/image55.svg"/><Relationship Id="rId5" Type="http://schemas.openxmlformats.org/officeDocument/2006/relationships/image" Target="../media/image41.png"/><Relationship Id="rId15" Type="http://schemas.openxmlformats.org/officeDocument/2006/relationships/image" Target="../media/image20.svg"/><Relationship Id="rId23" Type="http://schemas.openxmlformats.org/officeDocument/2006/relationships/image" Target="../media/image32.svg"/><Relationship Id="rId28" Type="http://schemas.openxmlformats.org/officeDocument/2006/relationships/image" Target="../media/image46.png"/><Relationship Id="rId36" Type="http://schemas.openxmlformats.org/officeDocument/2006/relationships/image" Target="../media/image54.png"/><Relationship Id="rId10" Type="http://schemas.openxmlformats.org/officeDocument/2006/relationships/image" Target="../media/image42.png"/><Relationship Id="rId19" Type="http://schemas.openxmlformats.org/officeDocument/2006/relationships/image" Target="../media/image28.svg"/><Relationship Id="rId31" Type="http://schemas.openxmlformats.org/officeDocument/2006/relationships/image" Target="../media/image49.svg"/><Relationship Id="rId4" Type="http://schemas.openxmlformats.org/officeDocument/2006/relationships/image" Target="../media/image3.png"/><Relationship Id="rId9" Type="http://schemas.openxmlformats.org/officeDocument/2006/relationships/image" Target="../media/image18.svg"/><Relationship Id="rId14" Type="http://schemas.openxmlformats.org/officeDocument/2006/relationships/image" Target="../media/image19.png"/><Relationship Id="rId22" Type="http://schemas.openxmlformats.org/officeDocument/2006/relationships/image" Target="../media/image31.png"/><Relationship Id="rId27" Type="http://schemas.openxmlformats.org/officeDocument/2006/relationships/image" Target="../media/image34.svg"/><Relationship Id="rId30" Type="http://schemas.openxmlformats.org/officeDocument/2006/relationships/image" Target="../media/image48.png"/><Relationship Id="rId35" Type="http://schemas.openxmlformats.org/officeDocument/2006/relationships/image" Target="../media/image53.svg"/><Relationship Id="rId8" Type="http://schemas.openxmlformats.org/officeDocument/2006/relationships/image" Target="../media/image17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14.svg"/><Relationship Id="rId18" Type="http://schemas.openxmlformats.org/officeDocument/2006/relationships/image" Target="../media/image21.png"/><Relationship Id="rId26" Type="http://schemas.openxmlformats.org/officeDocument/2006/relationships/image" Target="../media/image52.png"/><Relationship Id="rId3" Type="http://schemas.openxmlformats.org/officeDocument/2006/relationships/image" Target="../media/image2.png"/><Relationship Id="rId21" Type="http://schemas.openxmlformats.org/officeDocument/2006/relationships/image" Target="../media/image28.svg"/><Relationship Id="rId7" Type="http://schemas.openxmlformats.org/officeDocument/2006/relationships/image" Target="../media/image6.svg"/><Relationship Id="rId12" Type="http://schemas.openxmlformats.org/officeDocument/2006/relationships/image" Target="../media/image13.png"/><Relationship Id="rId17" Type="http://schemas.openxmlformats.org/officeDocument/2006/relationships/image" Target="../media/image20.svg"/><Relationship Id="rId25" Type="http://schemas.openxmlformats.org/officeDocument/2006/relationships/image" Target="../media/image34.svg"/><Relationship Id="rId2" Type="http://schemas.openxmlformats.org/officeDocument/2006/relationships/image" Target="../media/image1.png"/><Relationship Id="rId16" Type="http://schemas.openxmlformats.org/officeDocument/2006/relationships/image" Target="../media/image19.png"/><Relationship Id="rId20" Type="http://schemas.openxmlformats.org/officeDocument/2006/relationships/image" Target="../media/image27.png"/><Relationship Id="rId29" Type="http://schemas.openxmlformats.org/officeDocument/2006/relationships/image" Target="../media/image18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2.svg"/><Relationship Id="rId24" Type="http://schemas.openxmlformats.org/officeDocument/2006/relationships/image" Target="../media/image33.png"/><Relationship Id="rId5" Type="http://schemas.openxmlformats.org/officeDocument/2006/relationships/image" Target="../media/image57.png"/><Relationship Id="rId15" Type="http://schemas.openxmlformats.org/officeDocument/2006/relationships/image" Target="../media/image16.svg"/><Relationship Id="rId23" Type="http://schemas.openxmlformats.org/officeDocument/2006/relationships/image" Target="../media/image30.svg"/><Relationship Id="rId28" Type="http://schemas.openxmlformats.org/officeDocument/2006/relationships/image" Target="../media/image17.png"/><Relationship Id="rId10" Type="http://schemas.openxmlformats.org/officeDocument/2006/relationships/image" Target="../media/image11.png"/><Relationship Id="rId19" Type="http://schemas.openxmlformats.org/officeDocument/2006/relationships/image" Target="../media/image22.svg"/><Relationship Id="rId31" Type="http://schemas.openxmlformats.org/officeDocument/2006/relationships/image" Target="../media/image26.svg"/><Relationship Id="rId4" Type="http://schemas.openxmlformats.org/officeDocument/2006/relationships/image" Target="../media/image3.png"/><Relationship Id="rId9" Type="http://schemas.openxmlformats.org/officeDocument/2006/relationships/image" Target="../media/image59.svg"/><Relationship Id="rId14" Type="http://schemas.openxmlformats.org/officeDocument/2006/relationships/image" Target="../media/image15.png"/><Relationship Id="rId22" Type="http://schemas.openxmlformats.org/officeDocument/2006/relationships/image" Target="../media/image29.png"/><Relationship Id="rId27" Type="http://schemas.openxmlformats.org/officeDocument/2006/relationships/image" Target="../media/image53.svg"/><Relationship Id="rId30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svg"/><Relationship Id="rId18" Type="http://schemas.openxmlformats.org/officeDocument/2006/relationships/image" Target="../media/image63.png"/><Relationship Id="rId26" Type="http://schemas.openxmlformats.org/officeDocument/2006/relationships/image" Target="../media/image27.png"/><Relationship Id="rId3" Type="http://schemas.openxmlformats.org/officeDocument/2006/relationships/image" Target="../media/image2.png"/><Relationship Id="rId21" Type="http://schemas.openxmlformats.org/officeDocument/2006/relationships/image" Target="../media/image49.svg"/><Relationship Id="rId34" Type="http://schemas.openxmlformats.org/officeDocument/2006/relationships/image" Target="../media/image65.png"/><Relationship Id="rId7" Type="http://schemas.openxmlformats.org/officeDocument/2006/relationships/image" Target="../media/image6.svg"/><Relationship Id="rId12" Type="http://schemas.openxmlformats.org/officeDocument/2006/relationships/image" Target="../media/image17.png"/><Relationship Id="rId17" Type="http://schemas.openxmlformats.org/officeDocument/2006/relationships/image" Target="../media/image12.svg"/><Relationship Id="rId25" Type="http://schemas.openxmlformats.org/officeDocument/2006/relationships/image" Target="../media/image22.svg"/><Relationship Id="rId33" Type="http://schemas.openxmlformats.org/officeDocument/2006/relationships/image" Target="../media/image34.svg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20" Type="http://schemas.openxmlformats.org/officeDocument/2006/relationships/image" Target="../media/image48.png"/><Relationship Id="rId29" Type="http://schemas.openxmlformats.org/officeDocument/2006/relationships/image" Target="../media/image26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1.png"/><Relationship Id="rId32" Type="http://schemas.openxmlformats.org/officeDocument/2006/relationships/image" Target="../media/image33.png"/><Relationship Id="rId5" Type="http://schemas.openxmlformats.org/officeDocument/2006/relationships/image" Target="../media/image60.png"/><Relationship Id="rId15" Type="http://schemas.openxmlformats.org/officeDocument/2006/relationships/image" Target="../media/image20.svg"/><Relationship Id="rId23" Type="http://schemas.openxmlformats.org/officeDocument/2006/relationships/image" Target="../media/image51.svg"/><Relationship Id="rId28" Type="http://schemas.openxmlformats.org/officeDocument/2006/relationships/image" Target="../media/image25.png"/><Relationship Id="rId10" Type="http://schemas.openxmlformats.org/officeDocument/2006/relationships/image" Target="../media/image9.png"/><Relationship Id="rId19" Type="http://schemas.openxmlformats.org/officeDocument/2006/relationships/image" Target="../media/image64.svg"/><Relationship Id="rId31" Type="http://schemas.openxmlformats.org/officeDocument/2006/relationships/image" Target="../media/image55.svg"/><Relationship Id="rId4" Type="http://schemas.openxmlformats.org/officeDocument/2006/relationships/image" Target="../media/image3.png"/><Relationship Id="rId9" Type="http://schemas.openxmlformats.org/officeDocument/2006/relationships/image" Target="../media/image62.svg"/><Relationship Id="rId14" Type="http://schemas.openxmlformats.org/officeDocument/2006/relationships/image" Target="../media/image19.png"/><Relationship Id="rId22" Type="http://schemas.openxmlformats.org/officeDocument/2006/relationships/image" Target="../media/image50.png"/><Relationship Id="rId27" Type="http://schemas.openxmlformats.org/officeDocument/2006/relationships/image" Target="../media/image28.svg"/><Relationship Id="rId30" Type="http://schemas.openxmlformats.org/officeDocument/2006/relationships/image" Target="../media/image54.png"/><Relationship Id="rId35" Type="http://schemas.openxmlformats.org/officeDocument/2006/relationships/image" Target="../media/image66.svg"/><Relationship Id="rId8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580" y="1586358"/>
            <a:ext cx="2384979" cy="4660913"/>
            <a:chOff x="-24" y="-1141"/>
            <a:chExt cx="868799" cy="16978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24" y="-1141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100" b="1" u="sng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/>
              <a:endParaRPr lang="en-US" sz="1100" b="1" u="sng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 b="1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100" b="1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100" b="1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100" b="0" i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100" b="1">
                <a:solidFill>
                  <a:schemeClr val="bg1"/>
                </a:solidFill>
                <a:latin typeface="DM Sans"/>
              </a:endParaRPr>
            </a:p>
            <a:p>
              <a:pPr algn="ctr"/>
              <a:r>
                <a:rPr lang="en-US" sz="1100" b="1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10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100" b="1" i="1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100">
                  <a:solidFill>
                    <a:srgbClr val="FFFFFF"/>
                  </a:solidFill>
                  <a:latin typeface="DM Sans"/>
                </a:rPr>
                <a:t>)</a:t>
              </a:r>
              <a:endParaRPr lang="en-US" sz="110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endParaRPr lang="en-US" sz="11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>
                  <a:solidFill>
                    <a:srgbClr val="FFFFFF"/>
                  </a:solidFill>
                  <a:latin typeface="DM Sans"/>
                </a:rPr>
                <a:t>Enrolments are needed to do any of the activities.</a:t>
              </a:r>
            </a:p>
            <a:p>
              <a:pPr algn="ctr"/>
              <a:endParaRPr lang="en-US" sz="11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100">
                  <a:solidFill>
                    <a:schemeClr val="bg1"/>
                  </a:solidFill>
                  <a:cs typeface="Calibri"/>
                </a:rPr>
                <a:t>Our group activities include this week include; Men’s Matter, Arts &amp; Crafts, Mock Interviews, Cooking and Job Club.</a:t>
              </a:r>
            </a:p>
            <a:p>
              <a:pPr algn="ctr"/>
              <a:endParaRPr lang="en-US" sz="11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100">
                  <a:solidFill>
                    <a:schemeClr val="bg1"/>
                  </a:solidFill>
                  <a:cs typeface="Calibri"/>
                </a:rPr>
                <a:t>All other Activities will be 1:1 with support worker.   </a:t>
              </a:r>
            </a:p>
            <a:p>
              <a:pPr algn="ctr"/>
              <a:endParaRPr lang="en-US" sz="11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GB" sz="1100" b="1" i="0">
                  <a:solidFill>
                    <a:schemeClr val="bg1"/>
                  </a:solidFill>
                  <a:effectLst/>
                  <a:latin typeface="Google Sans"/>
                </a:rPr>
                <a:t>November is  Men's Health Awareness Month</a:t>
              </a:r>
              <a:r>
                <a:rPr lang="en-GB" sz="1100" b="0" i="0">
                  <a:solidFill>
                    <a:schemeClr val="bg1"/>
                  </a:solidFill>
                  <a:effectLst/>
                  <a:latin typeface="Google Sans"/>
                </a:rPr>
                <a:t>: Men’s Matter sessions will Focus on raising awareness for men’s physical and mental health issues.</a:t>
              </a:r>
              <a:r>
                <a:rPr lang="en-US" sz="1100">
                  <a:solidFill>
                    <a:schemeClr val="bg1"/>
                  </a:solidFill>
                  <a:cs typeface="Calibri"/>
                </a:rPr>
                <a:t>  </a:t>
              </a:r>
            </a:p>
            <a:p>
              <a:pPr algn="ctr"/>
              <a:endParaRPr lang="en-US" sz="11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100">
                  <a:solidFill>
                    <a:schemeClr val="bg1"/>
                  </a:solidFill>
                  <a:cs typeface="Calibri"/>
                </a:rPr>
                <a:t>Wednesday 5</a:t>
              </a:r>
              <a:r>
                <a:rPr lang="en-US" sz="1100" baseline="30000">
                  <a:solidFill>
                    <a:schemeClr val="bg1"/>
                  </a:solidFill>
                  <a:cs typeface="Calibri"/>
                </a:rPr>
                <a:t>TH</a:t>
              </a:r>
              <a:r>
                <a:rPr lang="en-US" sz="1100">
                  <a:solidFill>
                    <a:schemeClr val="bg1"/>
                  </a:solidFill>
                  <a:cs typeface="Calibri"/>
                </a:rPr>
                <a:t> </a:t>
              </a:r>
              <a:r>
                <a:rPr lang="en-US" sz="1100" b="1">
                  <a:solidFill>
                    <a:schemeClr val="bg1"/>
                  </a:solidFill>
                  <a:cs typeface="Calibri"/>
                </a:rPr>
                <a:t>Bonfire night</a:t>
              </a:r>
              <a:r>
                <a:rPr lang="en-US" sz="1100">
                  <a:solidFill>
                    <a:schemeClr val="bg1"/>
                  </a:solidFill>
                  <a:cs typeface="Calibri"/>
                </a:rPr>
                <a:t> Arts &amp; Crafts                                                   </a:t>
              </a:r>
            </a:p>
            <a:p>
              <a:pPr algn="ctr"/>
              <a:endParaRPr lang="en-US" sz="11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100" b="1" i="1">
                  <a:solidFill>
                    <a:schemeClr val="bg1"/>
                  </a:solidFill>
                  <a:cs typeface="Calibri"/>
                </a:rPr>
                <a:t>CBT- 2 days a week each day with 5 available slots </a:t>
              </a:r>
            </a:p>
            <a:p>
              <a:pPr algn="ctr"/>
              <a:endParaRPr lang="en-US" sz="1000">
                <a:solidFill>
                  <a:schemeClr val="bg1"/>
                </a:solidFill>
                <a:cs typeface="Calibri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6" y="89855"/>
            <a:ext cx="5010805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>
                <a:solidFill>
                  <a:srgbClr val="000000"/>
                </a:solidFill>
                <a:latin typeface="DM Sans Bold"/>
              </a:rPr>
              <a:t>NOVEMBER - WEEK 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2A7CC7-B907-D44C-7784-C0E9EDD8F46A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>
                <a:latin typeface="DM Sans"/>
              </a:rPr>
              <a:t>V1.0</a:t>
            </a:r>
          </a:p>
        </p:txBody>
      </p:sp>
      <p:grpSp>
        <p:nvGrpSpPr>
          <p:cNvPr id="58" name="Group 46">
            <a:extLst>
              <a:ext uri="{FF2B5EF4-FFF2-40B4-BE49-F238E27FC236}">
                <a16:creationId xmlns:a16="http://schemas.microsoft.com/office/drawing/2014/main" id="{D13B274A-38C4-38A7-C2E2-7604270ABAB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A50A1DF-1636-E8A2-156D-8DF5D4EBBF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6093F853-27FB-A917-6070-CCE21395C0A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DDE85E32-3DD7-DFA6-C937-70276C9CDEA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FD371D21-56D9-C866-FD68-2103E7C9AC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2736866-DC34-DF0B-ABED-C0E8273C24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173C0C57-8316-ACF1-B600-BE61538FD0C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84FA2E88-F97F-35BC-D224-A81052BE5A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67">
              <a:extLst>
                <a:ext uri="{FF2B5EF4-FFF2-40B4-BE49-F238E27FC236}">
                  <a16:creationId xmlns:a16="http://schemas.microsoft.com/office/drawing/2014/main" id="{0328FFE6-712C-3EE8-DC7D-5CB487211F5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8" name="TextBox 70">
            <a:extLst>
              <a:ext uri="{FF2B5EF4-FFF2-40B4-BE49-F238E27FC236}">
                <a16:creationId xmlns:a16="http://schemas.microsoft.com/office/drawing/2014/main" id="{C7C27917-1F3C-8439-63C5-BD9AB2AA2C8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80" name="TextBox 71">
            <a:extLst>
              <a:ext uri="{FF2B5EF4-FFF2-40B4-BE49-F238E27FC236}">
                <a16:creationId xmlns:a16="http://schemas.microsoft.com/office/drawing/2014/main" id="{43235F0A-7008-0250-A050-C80E6F9F85A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82" name="TextBox 72">
            <a:extLst>
              <a:ext uri="{FF2B5EF4-FFF2-40B4-BE49-F238E27FC236}">
                <a16:creationId xmlns:a16="http://schemas.microsoft.com/office/drawing/2014/main" id="{70BFAAEB-9343-44B3-22A3-F432659EFBE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82136ECE-F6A6-0C0C-9952-014792A99A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6A6A39-C7BF-3412-1FF2-F191DE4E10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DC8F900-3613-E458-01EB-9130FE85AF2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493" y="1219061"/>
            <a:ext cx="7805261" cy="5682150"/>
          </a:xfrm>
          <a:prstGeom prst="rect">
            <a:avLst/>
          </a:prstGeom>
        </p:spPr>
      </p:pic>
      <p:grpSp>
        <p:nvGrpSpPr>
          <p:cNvPr id="65" name="Group 46">
            <a:extLst>
              <a:ext uri="{FF2B5EF4-FFF2-40B4-BE49-F238E27FC236}">
                <a16:creationId xmlns:a16="http://schemas.microsoft.com/office/drawing/2014/main" id="{83976053-1194-5063-0CDB-CEC5416A1B1D}"/>
              </a:ext>
            </a:extLst>
          </p:cNvPr>
          <p:cNvGrpSpPr/>
          <p:nvPr/>
        </p:nvGrpSpPr>
        <p:grpSpPr>
          <a:xfrm rot="2700000">
            <a:off x="8985480" y="5584079"/>
            <a:ext cx="293842" cy="293842"/>
            <a:chOff x="0" y="0"/>
            <a:chExt cx="812800" cy="812800"/>
          </a:xfrm>
        </p:grpSpPr>
        <p:sp>
          <p:nvSpPr>
            <p:cNvPr id="71" name="Freeform 47">
              <a:extLst>
                <a:ext uri="{FF2B5EF4-FFF2-40B4-BE49-F238E27FC236}">
                  <a16:creationId xmlns:a16="http://schemas.microsoft.com/office/drawing/2014/main" id="{09B20326-309C-92E7-7D18-F9C08A3486E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TextBox 48">
              <a:extLst>
                <a:ext uri="{FF2B5EF4-FFF2-40B4-BE49-F238E27FC236}">
                  <a16:creationId xmlns:a16="http://schemas.microsoft.com/office/drawing/2014/main" id="{E2D33593-AB57-28B3-362F-4361365DAA2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179FDCDF-B2B9-0714-1AB0-F301EE921064}"/>
              </a:ext>
            </a:extLst>
          </p:cNvPr>
          <p:cNvGrpSpPr/>
          <p:nvPr/>
        </p:nvGrpSpPr>
        <p:grpSpPr>
          <a:xfrm rot="2700000">
            <a:off x="2758822" y="1714709"/>
            <a:ext cx="293842" cy="293842"/>
            <a:chOff x="0" y="0"/>
            <a:chExt cx="812800" cy="812800"/>
          </a:xfrm>
        </p:grpSpPr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A1BB950F-C4EA-D862-A89B-DCDE08EA7BA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48">
              <a:extLst>
                <a:ext uri="{FF2B5EF4-FFF2-40B4-BE49-F238E27FC236}">
                  <a16:creationId xmlns:a16="http://schemas.microsoft.com/office/drawing/2014/main" id="{81EF3890-EC2F-CF6E-05B5-F8106F4D490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5">
            <a:extLst>
              <a:ext uri="{FF2B5EF4-FFF2-40B4-BE49-F238E27FC236}">
                <a16:creationId xmlns:a16="http://schemas.microsoft.com/office/drawing/2014/main" id="{73CA8F96-D127-3FBD-6538-DDC799A07E91}"/>
              </a:ext>
            </a:extLst>
          </p:cNvPr>
          <p:cNvGrpSpPr/>
          <p:nvPr/>
        </p:nvGrpSpPr>
        <p:grpSpPr>
          <a:xfrm>
            <a:off x="2792232" y="5646780"/>
            <a:ext cx="220832" cy="193228"/>
            <a:chOff x="0" y="0"/>
            <a:chExt cx="812800" cy="7112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A8BFD4F8-767F-F539-0B82-E7F4BF3644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B67E150F-D829-A958-02D5-6A05AE972A5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7" name="Group 65">
            <a:extLst>
              <a:ext uri="{FF2B5EF4-FFF2-40B4-BE49-F238E27FC236}">
                <a16:creationId xmlns:a16="http://schemas.microsoft.com/office/drawing/2014/main" id="{80247E5C-BC62-62BE-E7ED-29BA9C7BFDC2}"/>
              </a:ext>
            </a:extLst>
          </p:cNvPr>
          <p:cNvGrpSpPr/>
          <p:nvPr/>
        </p:nvGrpSpPr>
        <p:grpSpPr>
          <a:xfrm>
            <a:off x="2796498" y="4388695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21A048F-A40B-2007-6220-2B74ABC3EAB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TextBox 67">
              <a:extLst>
                <a:ext uri="{FF2B5EF4-FFF2-40B4-BE49-F238E27FC236}">
                  <a16:creationId xmlns:a16="http://schemas.microsoft.com/office/drawing/2014/main" id="{913F2A19-F064-F4D8-7668-DEDEB7C3F0F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3C007AC7-0D2C-E8AB-7A75-72450EC2B64F}"/>
              </a:ext>
            </a:extLst>
          </p:cNvPr>
          <p:cNvGrpSpPr/>
          <p:nvPr/>
        </p:nvGrpSpPr>
        <p:grpSpPr>
          <a:xfrm>
            <a:off x="2782976" y="3033996"/>
            <a:ext cx="220832" cy="193228"/>
            <a:chOff x="0" y="0"/>
            <a:chExt cx="812800" cy="711200"/>
          </a:xfrm>
        </p:grpSpPr>
        <p:sp>
          <p:nvSpPr>
            <p:cNvPr id="99" name="Freeform 66">
              <a:extLst>
                <a:ext uri="{FF2B5EF4-FFF2-40B4-BE49-F238E27FC236}">
                  <a16:creationId xmlns:a16="http://schemas.microsoft.com/office/drawing/2014/main" id="{ED19AB86-FC1E-25DA-DB05-BDB67FF4B8B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7">
              <a:extLst>
                <a:ext uri="{FF2B5EF4-FFF2-40B4-BE49-F238E27FC236}">
                  <a16:creationId xmlns:a16="http://schemas.microsoft.com/office/drawing/2014/main" id="{3BC79FB4-6689-7E49-F1BF-DE42A8C0E5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3" name="Group 65">
            <a:extLst>
              <a:ext uri="{FF2B5EF4-FFF2-40B4-BE49-F238E27FC236}">
                <a16:creationId xmlns:a16="http://schemas.microsoft.com/office/drawing/2014/main" id="{974A3A9A-39E8-05F9-5570-6E9CB62784D0}"/>
              </a:ext>
            </a:extLst>
          </p:cNvPr>
          <p:cNvGrpSpPr/>
          <p:nvPr/>
        </p:nvGrpSpPr>
        <p:grpSpPr>
          <a:xfrm>
            <a:off x="4328759" y="5629806"/>
            <a:ext cx="220832" cy="193228"/>
            <a:chOff x="0" y="0"/>
            <a:chExt cx="812800" cy="711200"/>
          </a:xfrm>
        </p:grpSpPr>
        <p:sp>
          <p:nvSpPr>
            <p:cNvPr id="105" name="Freeform 66">
              <a:extLst>
                <a:ext uri="{FF2B5EF4-FFF2-40B4-BE49-F238E27FC236}">
                  <a16:creationId xmlns:a16="http://schemas.microsoft.com/office/drawing/2014/main" id="{70EDF322-1C46-7F21-CE98-176FED1D3F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TextBox 67">
              <a:extLst>
                <a:ext uri="{FF2B5EF4-FFF2-40B4-BE49-F238E27FC236}">
                  <a16:creationId xmlns:a16="http://schemas.microsoft.com/office/drawing/2014/main" id="{5718CFC9-C846-1B0C-0E75-081A4BCD166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65">
            <a:extLst>
              <a:ext uri="{FF2B5EF4-FFF2-40B4-BE49-F238E27FC236}">
                <a16:creationId xmlns:a16="http://schemas.microsoft.com/office/drawing/2014/main" id="{6A2A4B43-9FBD-4AF9-2E2B-DA3C21EA45FA}"/>
              </a:ext>
            </a:extLst>
          </p:cNvPr>
          <p:cNvGrpSpPr/>
          <p:nvPr/>
        </p:nvGrpSpPr>
        <p:grpSpPr>
          <a:xfrm>
            <a:off x="3658101" y="4374030"/>
            <a:ext cx="220832" cy="193228"/>
            <a:chOff x="0" y="0"/>
            <a:chExt cx="812800" cy="711200"/>
          </a:xfrm>
        </p:grpSpPr>
        <p:sp>
          <p:nvSpPr>
            <p:cNvPr id="109" name="Freeform 66">
              <a:extLst>
                <a:ext uri="{FF2B5EF4-FFF2-40B4-BE49-F238E27FC236}">
                  <a16:creationId xmlns:a16="http://schemas.microsoft.com/office/drawing/2014/main" id="{1BC36B21-CB79-EE64-D6CC-D4891234DE2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7" name="TextBox 67">
              <a:extLst>
                <a:ext uri="{FF2B5EF4-FFF2-40B4-BE49-F238E27FC236}">
                  <a16:creationId xmlns:a16="http://schemas.microsoft.com/office/drawing/2014/main" id="{08C7758B-805D-9994-6B70-51F3A4DEBF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5">
            <a:extLst>
              <a:ext uri="{FF2B5EF4-FFF2-40B4-BE49-F238E27FC236}">
                <a16:creationId xmlns:a16="http://schemas.microsoft.com/office/drawing/2014/main" id="{763F6715-60A4-1976-8F36-21655C76D703}"/>
              </a:ext>
            </a:extLst>
          </p:cNvPr>
          <p:cNvGrpSpPr/>
          <p:nvPr/>
        </p:nvGrpSpPr>
        <p:grpSpPr>
          <a:xfrm>
            <a:off x="3673031" y="1761364"/>
            <a:ext cx="220832" cy="193228"/>
            <a:chOff x="0" y="0"/>
            <a:chExt cx="812800" cy="711200"/>
          </a:xfrm>
        </p:grpSpPr>
        <p:sp>
          <p:nvSpPr>
            <p:cNvPr id="125" name="Freeform 66">
              <a:extLst>
                <a:ext uri="{FF2B5EF4-FFF2-40B4-BE49-F238E27FC236}">
                  <a16:creationId xmlns:a16="http://schemas.microsoft.com/office/drawing/2014/main" id="{586A366C-529E-E4EB-CED3-D32060972F1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6" name="TextBox 67">
              <a:extLst>
                <a:ext uri="{FF2B5EF4-FFF2-40B4-BE49-F238E27FC236}">
                  <a16:creationId xmlns:a16="http://schemas.microsoft.com/office/drawing/2014/main" id="{AC64513D-E163-84BF-7F0B-BE861109299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65">
            <a:extLst>
              <a:ext uri="{FF2B5EF4-FFF2-40B4-BE49-F238E27FC236}">
                <a16:creationId xmlns:a16="http://schemas.microsoft.com/office/drawing/2014/main" id="{60C2C245-D3B8-D7F5-CBB8-E449B80AF484}"/>
              </a:ext>
            </a:extLst>
          </p:cNvPr>
          <p:cNvGrpSpPr/>
          <p:nvPr/>
        </p:nvGrpSpPr>
        <p:grpSpPr>
          <a:xfrm>
            <a:off x="4287294" y="4311489"/>
            <a:ext cx="220832" cy="193228"/>
            <a:chOff x="0" y="0"/>
            <a:chExt cx="812800" cy="711200"/>
          </a:xfrm>
        </p:grpSpPr>
        <p:sp>
          <p:nvSpPr>
            <p:cNvPr id="132" name="Freeform 66">
              <a:extLst>
                <a:ext uri="{FF2B5EF4-FFF2-40B4-BE49-F238E27FC236}">
                  <a16:creationId xmlns:a16="http://schemas.microsoft.com/office/drawing/2014/main" id="{9713A6CD-4AFB-E185-0278-A47FFFC45D7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7" name="TextBox 67">
              <a:extLst>
                <a:ext uri="{FF2B5EF4-FFF2-40B4-BE49-F238E27FC236}">
                  <a16:creationId xmlns:a16="http://schemas.microsoft.com/office/drawing/2014/main" id="{EF76D646-6283-03F5-1DDD-2ECB7D907D2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1" name="TextBox 64">
            <a:extLst>
              <a:ext uri="{FF2B5EF4-FFF2-40B4-BE49-F238E27FC236}">
                <a16:creationId xmlns:a16="http://schemas.microsoft.com/office/drawing/2014/main" id="{B71B9E50-52CD-95E7-E50F-B413372EACEA}"/>
              </a:ext>
            </a:extLst>
          </p:cNvPr>
          <p:cNvSpPr txBox="1"/>
          <p:nvPr/>
        </p:nvSpPr>
        <p:spPr>
          <a:xfrm>
            <a:off x="5950748" y="3106173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62" name="Group 62">
            <a:extLst>
              <a:ext uri="{FF2B5EF4-FFF2-40B4-BE49-F238E27FC236}">
                <a16:creationId xmlns:a16="http://schemas.microsoft.com/office/drawing/2014/main" id="{738D40D2-3CAE-1C12-F174-0BBB6D11694C}"/>
              </a:ext>
            </a:extLst>
          </p:cNvPr>
          <p:cNvGrpSpPr/>
          <p:nvPr/>
        </p:nvGrpSpPr>
        <p:grpSpPr>
          <a:xfrm>
            <a:off x="9009568" y="1812044"/>
            <a:ext cx="242972" cy="242972"/>
            <a:chOff x="0" y="0"/>
            <a:chExt cx="812800" cy="812800"/>
          </a:xfrm>
        </p:grpSpPr>
        <p:sp>
          <p:nvSpPr>
            <p:cNvPr id="163" name="Freeform 63">
              <a:extLst>
                <a:ext uri="{FF2B5EF4-FFF2-40B4-BE49-F238E27FC236}">
                  <a16:creationId xmlns:a16="http://schemas.microsoft.com/office/drawing/2014/main" id="{98CEF715-A029-B3DE-130F-DCCE1763C09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4" name="TextBox 64">
              <a:extLst>
                <a:ext uri="{FF2B5EF4-FFF2-40B4-BE49-F238E27FC236}">
                  <a16:creationId xmlns:a16="http://schemas.microsoft.com/office/drawing/2014/main" id="{7896EF5C-0A1C-8035-06D0-B381D85E79C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5" name="Group 62">
            <a:extLst>
              <a:ext uri="{FF2B5EF4-FFF2-40B4-BE49-F238E27FC236}">
                <a16:creationId xmlns:a16="http://schemas.microsoft.com/office/drawing/2014/main" id="{9FC92BD4-CF37-A0A4-96DE-D5020A26B8D0}"/>
              </a:ext>
            </a:extLst>
          </p:cNvPr>
          <p:cNvGrpSpPr/>
          <p:nvPr/>
        </p:nvGrpSpPr>
        <p:grpSpPr>
          <a:xfrm>
            <a:off x="5950747" y="4387596"/>
            <a:ext cx="242972" cy="242972"/>
            <a:chOff x="0" y="0"/>
            <a:chExt cx="812800" cy="812800"/>
          </a:xfrm>
        </p:grpSpPr>
        <p:sp>
          <p:nvSpPr>
            <p:cNvPr id="166" name="Freeform 63">
              <a:extLst>
                <a:ext uri="{FF2B5EF4-FFF2-40B4-BE49-F238E27FC236}">
                  <a16:creationId xmlns:a16="http://schemas.microsoft.com/office/drawing/2014/main" id="{B39E1844-22DC-A59B-4677-089835AFBE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TextBox 64">
              <a:extLst>
                <a:ext uri="{FF2B5EF4-FFF2-40B4-BE49-F238E27FC236}">
                  <a16:creationId xmlns:a16="http://schemas.microsoft.com/office/drawing/2014/main" id="{BA3482D2-4962-1629-2D90-E7F8885271A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8" name="Group 62">
            <a:extLst>
              <a:ext uri="{FF2B5EF4-FFF2-40B4-BE49-F238E27FC236}">
                <a16:creationId xmlns:a16="http://schemas.microsoft.com/office/drawing/2014/main" id="{0E530C2B-56F0-0669-0D2E-8E07B0383E7E}"/>
              </a:ext>
            </a:extLst>
          </p:cNvPr>
          <p:cNvGrpSpPr/>
          <p:nvPr/>
        </p:nvGrpSpPr>
        <p:grpSpPr>
          <a:xfrm>
            <a:off x="4317689" y="1793509"/>
            <a:ext cx="242972" cy="242972"/>
            <a:chOff x="0" y="0"/>
            <a:chExt cx="812800" cy="812800"/>
          </a:xfrm>
        </p:grpSpPr>
        <p:sp>
          <p:nvSpPr>
            <p:cNvPr id="169" name="Freeform 63">
              <a:extLst>
                <a:ext uri="{FF2B5EF4-FFF2-40B4-BE49-F238E27FC236}">
                  <a16:creationId xmlns:a16="http://schemas.microsoft.com/office/drawing/2014/main" id="{17F5B7C2-A8D1-837D-67A2-094D668BF7C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TextBox 64">
              <a:extLst>
                <a:ext uri="{FF2B5EF4-FFF2-40B4-BE49-F238E27FC236}">
                  <a16:creationId xmlns:a16="http://schemas.microsoft.com/office/drawing/2014/main" id="{0DCC5472-503B-D2DE-C494-2014D31F4A0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9B293499-1B4A-CEF5-54DE-D0BDCDAEB13D}"/>
              </a:ext>
            </a:extLst>
          </p:cNvPr>
          <p:cNvGrpSpPr/>
          <p:nvPr/>
        </p:nvGrpSpPr>
        <p:grpSpPr>
          <a:xfrm>
            <a:off x="8343357" y="1783805"/>
            <a:ext cx="220832" cy="193228"/>
            <a:chOff x="0" y="0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55206AFC-09B1-A578-E932-AA154F4C44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5D01B8EC-3FC8-4744-E559-A0A0398888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88FC583E-EC07-54C7-12CD-9C4C8D1C34AB}"/>
              </a:ext>
            </a:extLst>
          </p:cNvPr>
          <p:cNvGrpSpPr/>
          <p:nvPr/>
        </p:nvGrpSpPr>
        <p:grpSpPr>
          <a:xfrm>
            <a:off x="5236284" y="1783805"/>
            <a:ext cx="220832" cy="193228"/>
            <a:chOff x="0" y="0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46446776-3F96-A290-8154-7170E5607E5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24F15FA8-DE13-81D7-9623-095EF3D3AC6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5CBD52BE-2FFA-E908-0AA6-3ADE0B36CC30}"/>
              </a:ext>
            </a:extLst>
          </p:cNvPr>
          <p:cNvGrpSpPr/>
          <p:nvPr/>
        </p:nvGrpSpPr>
        <p:grpSpPr>
          <a:xfrm>
            <a:off x="6848130" y="1762591"/>
            <a:ext cx="220832" cy="193228"/>
            <a:chOff x="0" y="0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34B7837E-DD06-83A2-2BE0-5DB9E490693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0098B470-4874-F8D3-F16B-AB8C18EBF4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0" name="Group 65">
            <a:extLst>
              <a:ext uri="{FF2B5EF4-FFF2-40B4-BE49-F238E27FC236}">
                <a16:creationId xmlns:a16="http://schemas.microsoft.com/office/drawing/2014/main" id="{CE08E728-8E0C-A501-2C78-23A1DFEEE195}"/>
              </a:ext>
            </a:extLst>
          </p:cNvPr>
          <p:cNvGrpSpPr/>
          <p:nvPr/>
        </p:nvGrpSpPr>
        <p:grpSpPr>
          <a:xfrm>
            <a:off x="5925987" y="1763185"/>
            <a:ext cx="220832" cy="193228"/>
            <a:chOff x="0" y="0"/>
            <a:chExt cx="812800" cy="711200"/>
          </a:xfrm>
        </p:grpSpPr>
        <p:sp>
          <p:nvSpPr>
            <p:cNvPr id="181" name="Freeform 66">
              <a:extLst>
                <a:ext uri="{FF2B5EF4-FFF2-40B4-BE49-F238E27FC236}">
                  <a16:creationId xmlns:a16="http://schemas.microsoft.com/office/drawing/2014/main" id="{4A32FCCF-2AFF-153D-0655-C0A2BA91D87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TextBox 67">
              <a:extLst>
                <a:ext uri="{FF2B5EF4-FFF2-40B4-BE49-F238E27FC236}">
                  <a16:creationId xmlns:a16="http://schemas.microsoft.com/office/drawing/2014/main" id="{CE6D2CE9-B8C5-F936-2A34-E84C0DADDA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CB6C21E6-2102-D842-F4D7-B482A0FB1268}"/>
              </a:ext>
            </a:extLst>
          </p:cNvPr>
          <p:cNvGrpSpPr/>
          <p:nvPr/>
        </p:nvGrpSpPr>
        <p:grpSpPr>
          <a:xfrm>
            <a:off x="5939039" y="3083636"/>
            <a:ext cx="220832" cy="193228"/>
            <a:chOff x="0" y="0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42FCEF59-C3CF-8D26-D937-9A461C24A5B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B5195FCC-AC85-30BD-56ED-1975F19E7E7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44E35540-DA82-EDAF-5576-F83246CCC850}"/>
              </a:ext>
            </a:extLst>
          </p:cNvPr>
          <p:cNvGrpSpPr/>
          <p:nvPr/>
        </p:nvGrpSpPr>
        <p:grpSpPr>
          <a:xfrm>
            <a:off x="6753229" y="4388695"/>
            <a:ext cx="220832" cy="193228"/>
            <a:chOff x="0" y="0"/>
            <a:chExt cx="812800" cy="711200"/>
          </a:xfrm>
        </p:grpSpPr>
        <p:sp>
          <p:nvSpPr>
            <p:cNvPr id="187" name="Freeform 66">
              <a:extLst>
                <a:ext uri="{FF2B5EF4-FFF2-40B4-BE49-F238E27FC236}">
                  <a16:creationId xmlns:a16="http://schemas.microsoft.com/office/drawing/2014/main" id="{1D86E962-FA0F-38A4-CA9F-BEE4C44F6A1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TextBox 67">
              <a:extLst>
                <a:ext uri="{FF2B5EF4-FFF2-40B4-BE49-F238E27FC236}">
                  <a16:creationId xmlns:a16="http://schemas.microsoft.com/office/drawing/2014/main" id="{D51A32F0-CC92-3AEF-36C3-E1EF41C972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2">
            <a:extLst>
              <a:ext uri="{FF2B5EF4-FFF2-40B4-BE49-F238E27FC236}">
                <a16:creationId xmlns:a16="http://schemas.microsoft.com/office/drawing/2014/main" id="{77049B04-3176-AE8E-6592-E353A3273DE9}"/>
              </a:ext>
            </a:extLst>
          </p:cNvPr>
          <p:cNvGrpSpPr/>
          <p:nvPr/>
        </p:nvGrpSpPr>
        <p:grpSpPr>
          <a:xfrm>
            <a:off x="7450599" y="4334493"/>
            <a:ext cx="242972" cy="242972"/>
            <a:chOff x="0" y="0"/>
            <a:chExt cx="812800" cy="812800"/>
          </a:xfrm>
        </p:grpSpPr>
        <p:sp>
          <p:nvSpPr>
            <p:cNvPr id="190" name="Freeform 63">
              <a:extLst>
                <a:ext uri="{FF2B5EF4-FFF2-40B4-BE49-F238E27FC236}">
                  <a16:creationId xmlns:a16="http://schemas.microsoft.com/office/drawing/2014/main" id="{D16ABFC5-5C5F-5D10-4127-EACCFD361BB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4">
              <a:extLst>
                <a:ext uri="{FF2B5EF4-FFF2-40B4-BE49-F238E27FC236}">
                  <a16:creationId xmlns:a16="http://schemas.microsoft.com/office/drawing/2014/main" id="{4D12F648-14FE-60EF-A40A-BB2313C7C4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C294F5E9-0338-AB37-53D4-9F901C44F71E}"/>
              </a:ext>
            </a:extLst>
          </p:cNvPr>
          <p:cNvGrpSpPr/>
          <p:nvPr/>
        </p:nvGrpSpPr>
        <p:grpSpPr>
          <a:xfrm>
            <a:off x="7461669" y="2971455"/>
            <a:ext cx="220832" cy="193228"/>
            <a:chOff x="0" y="0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C5DDD6C9-5A44-1DFE-38F1-80682831800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E6C288B4-95EA-0975-81D0-6C088FD562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D8B96988-2ED9-317A-78A3-64682732C7E1}"/>
              </a:ext>
            </a:extLst>
          </p:cNvPr>
          <p:cNvGrpSpPr/>
          <p:nvPr/>
        </p:nvGrpSpPr>
        <p:grpSpPr>
          <a:xfrm>
            <a:off x="7496174" y="1731858"/>
            <a:ext cx="220832" cy="193228"/>
            <a:chOff x="0" y="0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FFBAEC49-B885-08F9-9BBB-CFF9CBD9113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267E60A9-0183-13B7-F369-5FFBC1576E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311CBF3F-1E57-066B-0D17-EC5547A48829}"/>
              </a:ext>
            </a:extLst>
          </p:cNvPr>
          <p:cNvGrpSpPr/>
          <p:nvPr/>
        </p:nvGrpSpPr>
        <p:grpSpPr>
          <a:xfrm>
            <a:off x="7439981" y="5597452"/>
            <a:ext cx="220832" cy="193228"/>
            <a:chOff x="0" y="0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30B4F288-3B13-41B2-2A5B-3C3478DAAC2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2FA62555-EA93-8A1D-A373-B3B70364E39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46">
            <a:extLst>
              <a:ext uri="{FF2B5EF4-FFF2-40B4-BE49-F238E27FC236}">
                <a16:creationId xmlns:a16="http://schemas.microsoft.com/office/drawing/2014/main" id="{F11F1B78-BADE-090F-DD47-F01337654814}"/>
              </a:ext>
            </a:extLst>
          </p:cNvPr>
          <p:cNvGrpSpPr/>
          <p:nvPr/>
        </p:nvGrpSpPr>
        <p:grpSpPr>
          <a:xfrm rot="2700000">
            <a:off x="8954241" y="4222766"/>
            <a:ext cx="293842" cy="293842"/>
            <a:chOff x="0" y="0"/>
            <a:chExt cx="812800" cy="812800"/>
          </a:xfrm>
        </p:grpSpPr>
        <p:sp>
          <p:nvSpPr>
            <p:cNvPr id="202" name="Freeform 47">
              <a:extLst>
                <a:ext uri="{FF2B5EF4-FFF2-40B4-BE49-F238E27FC236}">
                  <a16:creationId xmlns:a16="http://schemas.microsoft.com/office/drawing/2014/main" id="{5221A92C-4030-14E7-67A2-004C1E5BA7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48">
              <a:extLst>
                <a:ext uri="{FF2B5EF4-FFF2-40B4-BE49-F238E27FC236}">
                  <a16:creationId xmlns:a16="http://schemas.microsoft.com/office/drawing/2014/main" id="{6E445F4E-6175-3329-4F40-9672F0EEA39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2">
            <a:extLst>
              <a:ext uri="{FF2B5EF4-FFF2-40B4-BE49-F238E27FC236}">
                <a16:creationId xmlns:a16="http://schemas.microsoft.com/office/drawing/2014/main" id="{77FF798B-591E-B575-F48B-E8751880F8EB}"/>
              </a:ext>
            </a:extLst>
          </p:cNvPr>
          <p:cNvGrpSpPr/>
          <p:nvPr/>
        </p:nvGrpSpPr>
        <p:grpSpPr>
          <a:xfrm>
            <a:off x="9914021" y="1782293"/>
            <a:ext cx="242972" cy="242972"/>
            <a:chOff x="0" y="0"/>
            <a:chExt cx="812800" cy="812800"/>
          </a:xfrm>
        </p:grpSpPr>
        <p:sp>
          <p:nvSpPr>
            <p:cNvPr id="205" name="Freeform 63">
              <a:extLst>
                <a:ext uri="{FF2B5EF4-FFF2-40B4-BE49-F238E27FC236}">
                  <a16:creationId xmlns:a16="http://schemas.microsoft.com/office/drawing/2014/main" id="{29EF3B6A-CD10-693D-2C59-6FAF5072960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4">
              <a:extLst>
                <a:ext uri="{FF2B5EF4-FFF2-40B4-BE49-F238E27FC236}">
                  <a16:creationId xmlns:a16="http://schemas.microsoft.com/office/drawing/2014/main" id="{5A24AEED-EEE3-2EBC-7CF0-C285A05E00A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08" name="Graphic 207" descr="Right Brain outline">
            <a:extLst>
              <a:ext uri="{FF2B5EF4-FFF2-40B4-BE49-F238E27FC236}">
                <a16:creationId xmlns:a16="http://schemas.microsoft.com/office/drawing/2014/main" id="{B01D6266-D660-651D-DB57-0D3430EAD13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66979" y="4730064"/>
            <a:ext cx="527873" cy="527873"/>
          </a:xfrm>
          <a:prstGeom prst="rect">
            <a:avLst/>
          </a:prstGeom>
        </p:spPr>
      </p:pic>
      <p:pic>
        <p:nvPicPr>
          <p:cNvPr id="209" name="Graphic 208" descr="Right Brain outline">
            <a:extLst>
              <a:ext uri="{FF2B5EF4-FFF2-40B4-BE49-F238E27FC236}">
                <a16:creationId xmlns:a16="http://schemas.microsoft.com/office/drawing/2014/main" id="{D12E60D8-040F-3D9E-A4B8-18A2F1D47E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77862" y="4730063"/>
            <a:ext cx="527873" cy="527873"/>
          </a:xfrm>
          <a:prstGeom prst="rect">
            <a:avLst/>
          </a:prstGeom>
        </p:spPr>
      </p:pic>
      <p:pic>
        <p:nvPicPr>
          <p:cNvPr id="215" name="Graphic 214" descr="Store outline">
            <a:extLst>
              <a:ext uri="{FF2B5EF4-FFF2-40B4-BE49-F238E27FC236}">
                <a16:creationId xmlns:a16="http://schemas.microsoft.com/office/drawing/2014/main" id="{E6F98319-5A8D-2FAF-C8BA-EA2D4EB8C6A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58101" y="3472042"/>
            <a:ext cx="555596" cy="555596"/>
          </a:xfrm>
          <a:prstGeom prst="rect">
            <a:avLst/>
          </a:prstGeom>
        </p:spPr>
      </p:pic>
      <p:pic>
        <p:nvPicPr>
          <p:cNvPr id="216" name="Graphic 215" descr="Store outline">
            <a:extLst>
              <a:ext uri="{FF2B5EF4-FFF2-40B4-BE49-F238E27FC236}">
                <a16:creationId xmlns:a16="http://schemas.microsoft.com/office/drawing/2014/main" id="{BA6CA20D-9B3A-7D63-32FC-CA27A8881D9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819215" y="6092843"/>
            <a:ext cx="555596" cy="555596"/>
          </a:xfrm>
          <a:prstGeom prst="rect">
            <a:avLst/>
          </a:prstGeom>
        </p:spPr>
      </p:pic>
      <p:pic>
        <p:nvPicPr>
          <p:cNvPr id="220" name="Graphic 219" descr="Money outline">
            <a:extLst>
              <a:ext uri="{FF2B5EF4-FFF2-40B4-BE49-F238E27FC236}">
                <a16:creationId xmlns:a16="http://schemas.microsoft.com/office/drawing/2014/main" id="{D2E94239-F309-3781-4C5C-D07AC360FFC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0328" y="3754269"/>
            <a:ext cx="524010" cy="524010"/>
          </a:xfrm>
          <a:prstGeom prst="rect">
            <a:avLst/>
          </a:prstGeom>
        </p:spPr>
      </p:pic>
      <p:pic>
        <p:nvPicPr>
          <p:cNvPr id="222" name="Graphic 221" descr="Document outline">
            <a:extLst>
              <a:ext uri="{FF2B5EF4-FFF2-40B4-BE49-F238E27FC236}">
                <a16:creationId xmlns:a16="http://schemas.microsoft.com/office/drawing/2014/main" id="{E64668AF-C8AA-5D73-DED4-598381C07AF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77420" y="3824116"/>
            <a:ext cx="415557" cy="415557"/>
          </a:xfrm>
          <a:prstGeom prst="rect">
            <a:avLst/>
          </a:prstGeom>
        </p:spPr>
      </p:pic>
      <p:pic>
        <p:nvPicPr>
          <p:cNvPr id="224" name="Graphic 223" descr="Meeting outline">
            <a:extLst>
              <a:ext uri="{FF2B5EF4-FFF2-40B4-BE49-F238E27FC236}">
                <a16:creationId xmlns:a16="http://schemas.microsoft.com/office/drawing/2014/main" id="{F3FD7B3C-CD9B-63CB-6B3D-CC38507F014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453871" y="3312130"/>
            <a:ext cx="555596" cy="555596"/>
          </a:xfrm>
          <a:prstGeom prst="rect">
            <a:avLst/>
          </a:prstGeom>
        </p:spPr>
      </p:pic>
      <p:pic>
        <p:nvPicPr>
          <p:cNvPr id="226" name="Graphic 225" descr="Chef male outline">
            <a:extLst>
              <a:ext uri="{FF2B5EF4-FFF2-40B4-BE49-F238E27FC236}">
                <a16:creationId xmlns:a16="http://schemas.microsoft.com/office/drawing/2014/main" id="{69429104-44BB-3ED8-C5F4-55E750177FE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136053" y="3276864"/>
            <a:ext cx="555596" cy="555596"/>
          </a:xfrm>
          <a:prstGeom prst="rect">
            <a:avLst/>
          </a:prstGeom>
        </p:spPr>
      </p:pic>
      <p:pic>
        <p:nvPicPr>
          <p:cNvPr id="227" name="Graphic 226" descr="Laptop outline">
            <a:extLst>
              <a:ext uri="{FF2B5EF4-FFF2-40B4-BE49-F238E27FC236}">
                <a16:creationId xmlns:a16="http://schemas.microsoft.com/office/drawing/2014/main" id="{3917897B-F7BF-6393-81AA-90222A9B77E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464560" y="5012419"/>
            <a:ext cx="561415" cy="561415"/>
          </a:xfrm>
          <a:prstGeom prst="rect">
            <a:avLst/>
          </a:prstGeom>
        </p:spPr>
      </p:pic>
      <p:pic>
        <p:nvPicPr>
          <p:cNvPr id="229" name="Graphic 228" descr="Artist male outline">
            <a:extLst>
              <a:ext uri="{FF2B5EF4-FFF2-40B4-BE49-F238E27FC236}">
                <a16:creationId xmlns:a16="http://schemas.microsoft.com/office/drawing/2014/main" id="{760CA527-AE8D-F555-92ED-A8B34B26BC80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036403" y="5891253"/>
            <a:ext cx="561416" cy="561416"/>
          </a:xfrm>
          <a:prstGeom prst="rect">
            <a:avLst/>
          </a:prstGeom>
        </p:spPr>
      </p:pic>
      <p:pic>
        <p:nvPicPr>
          <p:cNvPr id="231" name="Graphic 230" descr="House outline">
            <a:extLst>
              <a:ext uri="{FF2B5EF4-FFF2-40B4-BE49-F238E27FC236}">
                <a16:creationId xmlns:a16="http://schemas.microsoft.com/office/drawing/2014/main" id="{5E8D1796-3164-4446-1092-68645D3EC4AA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938209" y="6365415"/>
            <a:ext cx="485176" cy="485176"/>
          </a:xfrm>
          <a:prstGeom prst="rect">
            <a:avLst/>
          </a:prstGeom>
        </p:spPr>
      </p:pic>
      <p:pic>
        <p:nvPicPr>
          <p:cNvPr id="233" name="Graphic 232" descr="Reflection outline">
            <a:extLst>
              <a:ext uri="{FF2B5EF4-FFF2-40B4-BE49-F238E27FC236}">
                <a16:creationId xmlns:a16="http://schemas.microsoft.com/office/drawing/2014/main" id="{1FD1A26D-33DE-1584-EB50-ED12BDF1A1E0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4489081" y="6337439"/>
            <a:ext cx="485175" cy="485175"/>
          </a:xfrm>
          <a:prstGeom prst="rect">
            <a:avLst/>
          </a:prstGeom>
        </p:spPr>
      </p:pic>
      <p:pic>
        <p:nvPicPr>
          <p:cNvPr id="235" name="Graphic 234" descr="Right And Left Brain outline">
            <a:extLst>
              <a:ext uri="{FF2B5EF4-FFF2-40B4-BE49-F238E27FC236}">
                <a16:creationId xmlns:a16="http://schemas.microsoft.com/office/drawing/2014/main" id="{E83842A1-9C43-86D2-41B0-AB5A8D4D9B77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7653843" y="6444011"/>
            <a:ext cx="457200" cy="457200"/>
          </a:xfrm>
          <a:prstGeom prst="rect">
            <a:avLst/>
          </a:prstGeom>
        </p:spPr>
      </p:pic>
      <p:pic>
        <p:nvPicPr>
          <p:cNvPr id="237" name="Graphic 236" descr="Employee badge outline">
            <a:extLst>
              <a:ext uri="{FF2B5EF4-FFF2-40B4-BE49-F238E27FC236}">
                <a16:creationId xmlns:a16="http://schemas.microsoft.com/office/drawing/2014/main" id="{BB8A53AD-D3B0-10E6-29FB-764C7A17A8CE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9691649" y="5113332"/>
            <a:ext cx="457200" cy="457200"/>
          </a:xfrm>
          <a:prstGeom prst="rect">
            <a:avLst/>
          </a:prstGeom>
        </p:spPr>
      </p:pic>
      <p:pic>
        <p:nvPicPr>
          <p:cNvPr id="239" name="Graphic 238" descr="Boardroom outline">
            <a:extLst>
              <a:ext uri="{FF2B5EF4-FFF2-40B4-BE49-F238E27FC236}">
                <a16:creationId xmlns:a16="http://schemas.microsoft.com/office/drawing/2014/main" id="{FC0D9E3F-4AF6-9C52-710B-11488A71E86D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7608985" y="5012419"/>
            <a:ext cx="511410" cy="511410"/>
          </a:xfrm>
          <a:prstGeom prst="rect">
            <a:avLst/>
          </a:prstGeom>
        </p:spPr>
      </p:pic>
      <p:pic>
        <p:nvPicPr>
          <p:cNvPr id="240" name="Graphic 239" descr="Document outline">
            <a:extLst>
              <a:ext uri="{FF2B5EF4-FFF2-40B4-BE49-F238E27FC236}">
                <a16:creationId xmlns:a16="http://schemas.microsoft.com/office/drawing/2014/main" id="{72710218-1E9B-A694-4BC0-FDD56875F1C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608985" y="2502518"/>
            <a:ext cx="415557" cy="415557"/>
          </a:xfrm>
          <a:prstGeom prst="rect">
            <a:avLst/>
          </a:prstGeom>
        </p:spPr>
      </p:pic>
      <p:pic>
        <p:nvPicPr>
          <p:cNvPr id="242" name="Graphic 241" descr="Medical outline">
            <a:extLst>
              <a:ext uri="{FF2B5EF4-FFF2-40B4-BE49-F238E27FC236}">
                <a16:creationId xmlns:a16="http://schemas.microsoft.com/office/drawing/2014/main" id="{51696EEF-56C8-1AB8-B734-3712328A6C3E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9288930" y="6518118"/>
            <a:ext cx="335322" cy="335322"/>
          </a:xfrm>
          <a:prstGeom prst="rect">
            <a:avLst/>
          </a:prstGeom>
        </p:spPr>
      </p:pic>
      <p:pic>
        <p:nvPicPr>
          <p:cNvPr id="244" name="Graphic 243" descr="First aid kit outline">
            <a:extLst>
              <a:ext uri="{FF2B5EF4-FFF2-40B4-BE49-F238E27FC236}">
                <a16:creationId xmlns:a16="http://schemas.microsoft.com/office/drawing/2014/main" id="{6537A099-B4A3-A839-5257-2FA1DFE1E50B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2920328" y="2510718"/>
            <a:ext cx="527873" cy="52787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CDD4F7-D782-FA2A-B64F-2F44BE17BC5B}"/>
              </a:ext>
            </a:extLst>
          </p:cNvPr>
          <p:cNvSpPr/>
          <p:nvPr/>
        </p:nvSpPr>
        <p:spPr>
          <a:xfrm>
            <a:off x="2703492" y="960299"/>
            <a:ext cx="7805261" cy="29066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>
                <a:solidFill>
                  <a:schemeClr val="tx1"/>
                </a:solidFill>
              </a:rPr>
              <a:t>WEEK 2: CSCS GREEN CARD COURSE 9AM-3PM</a:t>
            </a:r>
          </a:p>
        </p:txBody>
      </p:sp>
      <p:pic>
        <p:nvPicPr>
          <p:cNvPr id="8" name="Graphic 7" descr="Firecracker outline">
            <a:extLst>
              <a:ext uri="{FF2B5EF4-FFF2-40B4-BE49-F238E27FC236}">
                <a16:creationId xmlns:a16="http://schemas.microsoft.com/office/drawing/2014/main" id="{82B6D6DB-0BFC-2B82-D4F7-AA2B418605F3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5893638" y="4793984"/>
            <a:ext cx="457894" cy="457894"/>
          </a:xfrm>
          <a:prstGeom prst="rect">
            <a:avLst/>
          </a:prstGeom>
        </p:spPr>
      </p:pic>
      <p:pic>
        <p:nvPicPr>
          <p:cNvPr id="11" name="Graphic 10" descr="Sparkler outline">
            <a:extLst>
              <a:ext uri="{FF2B5EF4-FFF2-40B4-BE49-F238E27FC236}">
                <a16:creationId xmlns:a16="http://schemas.microsoft.com/office/drawing/2014/main" id="{80FC01D2-1B03-1164-8775-86FA0CBFE683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 rot="1427905" flipH="1">
            <a:off x="5887579" y="5844665"/>
            <a:ext cx="426872" cy="457895"/>
          </a:xfrm>
          <a:prstGeom prst="rect">
            <a:avLst/>
          </a:prstGeom>
        </p:spPr>
      </p:pic>
      <p:pic>
        <p:nvPicPr>
          <p:cNvPr id="13" name="Graphic 12" descr="Fireworks outline">
            <a:extLst>
              <a:ext uri="{FF2B5EF4-FFF2-40B4-BE49-F238E27FC236}">
                <a16:creationId xmlns:a16="http://schemas.microsoft.com/office/drawing/2014/main" id="{9FE98F3A-F71C-4C8F-6695-03CDFAA55AD1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6317111" y="4328881"/>
            <a:ext cx="415557" cy="41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3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3526" y="1589490"/>
            <a:ext cx="2386033" cy="4758591"/>
            <a:chOff x="-408" y="0"/>
            <a:chExt cx="869183" cy="173345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408" y="35582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000" b="1" u="sng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/>
              <a:endParaRPr lang="en-US" sz="1000" b="1" u="sng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00" b="1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000" b="1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000" b="1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000" b="0" i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000" b="1">
                <a:solidFill>
                  <a:schemeClr val="bg1"/>
                </a:solidFill>
                <a:latin typeface="DM Sans"/>
              </a:endParaRPr>
            </a:p>
            <a:p>
              <a:pPr algn="ctr"/>
              <a:r>
                <a:rPr lang="en-US" sz="1000" b="1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00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000" b="1" i="1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000">
                  <a:solidFill>
                    <a:srgbClr val="FFFFFF"/>
                  </a:solidFill>
                  <a:latin typeface="DM Sans"/>
                </a:rPr>
                <a:t>)</a:t>
              </a:r>
              <a:endParaRPr lang="en-US" sz="100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endParaRPr lang="en-US" sz="10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00">
                  <a:solidFill>
                    <a:srgbClr val="FFFFFF"/>
                  </a:solidFill>
                  <a:latin typeface="DM Sans"/>
                </a:rPr>
                <a:t>Enrolments are needed to do any of the activities.</a:t>
              </a:r>
            </a:p>
            <a:p>
              <a:pPr algn="ctr"/>
              <a:endParaRPr lang="en-US" sz="10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00">
                  <a:solidFill>
                    <a:schemeClr val="bg1"/>
                  </a:solidFill>
                  <a:cs typeface="Calibri"/>
                </a:rPr>
                <a:t>Our group activities include this week include; Arts &amp; Crafts, Budgeting support, Art Therapy, Hub Games and Job Club.</a:t>
              </a:r>
            </a:p>
            <a:p>
              <a:pPr algn="ctr"/>
              <a:endParaRPr lang="en-US" sz="10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00">
                  <a:solidFill>
                    <a:schemeClr val="bg1"/>
                  </a:solidFill>
                  <a:cs typeface="Calibri"/>
                </a:rPr>
                <a:t>All other Activities will be 1:1 with support worker.   </a:t>
              </a:r>
            </a:p>
            <a:p>
              <a:pPr algn="ctr"/>
              <a:r>
                <a:rPr lang="en-US" sz="1000">
                  <a:solidFill>
                    <a:schemeClr val="bg1"/>
                  </a:solidFill>
                  <a:cs typeface="Calibri"/>
                </a:rPr>
                <a:t>   </a:t>
              </a:r>
            </a:p>
            <a:p>
              <a:pPr algn="ctr"/>
              <a:r>
                <a:rPr lang="en-GB" sz="1000" b="1" i="0">
                  <a:solidFill>
                    <a:schemeClr val="bg1"/>
                  </a:solidFill>
                  <a:effectLst/>
                  <a:latin typeface="Google Sans"/>
                </a:rPr>
                <a:t>UK Anti-Bullying Week</a:t>
              </a:r>
              <a:r>
                <a:rPr lang="en-US" sz="1000" b="1" i="0">
                  <a:solidFill>
                    <a:schemeClr val="bg1"/>
                  </a:solidFill>
                  <a:effectLst/>
                  <a:latin typeface="Google Sans"/>
                  <a:cs typeface="Calibri"/>
                </a:rPr>
                <a:t>: </a:t>
              </a:r>
              <a:r>
                <a:rPr lang="en-US" sz="1000" b="1">
                  <a:solidFill>
                    <a:schemeClr val="bg1"/>
                  </a:solidFill>
                  <a:latin typeface="Google Sans"/>
                  <a:cs typeface="Calibri"/>
                </a:rPr>
                <a:t>November 10</a:t>
              </a:r>
              <a:r>
                <a:rPr lang="en-US" sz="1000" b="1" baseline="30000">
                  <a:solidFill>
                    <a:schemeClr val="bg1"/>
                  </a:solidFill>
                  <a:latin typeface="Google Sans"/>
                  <a:cs typeface="Calibri"/>
                </a:rPr>
                <a:t>th</a:t>
              </a:r>
              <a:r>
                <a:rPr lang="en-US" sz="1000" b="1">
                  <a:solidFill>
                    <a:schemeClr val="bg1"/>
                  </a:solidFill>
                  <a:latin typeface="Google Sans"/>
                  <a:cs typeface="Calibri"/>
                </a:rPr>
                <a:t> ODD SOCKS DAY</a:t>
              </a:r>
              <a:r>
                <a:rPr lang="en-US" sz="1000">
                  <a:solidFill>
                    <a:schemeClr val="bg1"/>
                  </a:solidFill>
                  <a:latin typeface="Google Sans"/>
                  <a:cs typeface="Calibri"/>
                </a:rPr>
                <a:t> - </a:t>
              </a:r>
              <a:r>
                <a:rPr lang="en-GB" sz="1000" b="0" i="0">
                  <a:solidFill>
                    <a:schemeClr val="bg1"/>
                  </a:solidFill>
                  <a:effectLst/>
                  <a:latin typeface="Google Sans"/>
                </a:rPr>
                <a:t>Participants wear mismatched socks to promote acceptance of differences and to kick off conversations about kindness, inclusion, and standing up against bullying</a:t>
              </a:r>
              <a:r>
                <a:rPr lang="en-US" sz="1000" b="0" i="0">
                  <a:solidFill>
                    <a:schemeClr val="bg1"/>
                  </a:solidFill>
                  <a:effectLst/>
                  <a:latin typeface="Google Sans"/>
                  <a:cs typeface="Calibri"/>
                </a:rPr>
                <a:t> </a:t>
              </a:r>
              <a:r>
                <a:rPr lang="en-US" sz="1000">
                  <a:solidFill>
                    <a:schemeClr val="bg1"/>
                  </a:solidFill>
                  <a:cs typeface="Calibri"/>
                </a:rPr>
                <a:t>      </a:t>
              </a:r>
            </a:p>
            <a:p>
              <a:endParaRPr lang="en-US" sz="10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00" b="1">
                  <a:solidFill>
                    <a:schemeClr val="bg1"/>
                  </a:solidFill>
                  <a:cs typeface="Calibri"/>
                </a:rPr>
                <a:t>Tuesday 11</a:t>
              </a:r>
              <a:r>
                <a:rPr lang="en-US" sz="1000" b="1" baseline="30000">
                  <a:solidFill>
                    <a:schemeClr val="bg1"/>
                  </a:solidFill>
                  <a:cs typeface="Calibri"/>
                </a:rPr>
                <a:t>th</a:t>
              </a:r>
              <a:r>
                <a:rPr lang="en-US" sz="1000" b="1">
                  <a:solidFill>
                    <a:schemeClr val="bg1"/>
                  </a:solidFill>
                  <a:cs typeface="Calibri"/>
                </a:rPr>
                <a:t>: </a:t>
              </a:r>
              <a:r>
                <a:rPr lang="en-US" sz="1000">
                  <a:solidFill>
                    <a:schemeClr val="bg1"/>
                  </a:solidFill>
                  <a:cs typeface="Calibri"/>
                </a:rPr>
                <a:t>Remembrance day                                          </a:t>
              </a:r>
            </a:p>
            <a:p>
              <a:pPr algn="ctr"/>
              <a:endParaRPr lang="en-US" sz="10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00" b="1" i="1">
                  <a:solidFill>
                    <a:schemeClr val="bg1"/>
                  </a:solidFill>
                  <a:cs typeface="Calibri"/>
                </a:rPr>
                <a:t>CBT- 2 days a week each day with 5 available slots 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cs typeface="Calibri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6" y="89855"/>
            <a:ext cx="4811109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>
                <a:solidFill>
                  <a:srgbClr val="000000"/>
                </a:solidFill>
                <a:latin typeface="DM Sans Bold"/>
              </a:rPr>
              <a:t>NOVEMBER - WEEK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2A7CC7-B907-D44C-7784-C0E9EDD8F46A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>
                <a:latin typeface="DM Sans"/>
              </a:rPr>
              <a:t>V1.0</a:t>
            </a:r>
          </a:p>
        </p:txBody>
      </p:sp>
      <p:grpSp>
        <p:nvGrpSpPr>
          <p:cNvPr id="58" name="Group 46">
            <a:extLst>
              <a:ext uri="{FF2B5EF4-FFF2-40B4-BE49-F238E27FC236}">
                <a16:creationId xmlns:a16="http://schemas.microsoft.com/office/drawing/2014/main" id="{D13B274A-38C4-38A7-C2E2-7604270ABAB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A50A1DF-1636-E8A2-156D-8DF5D4EBBF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6093F853-27FB-A917-6070-CCE21395C0A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DDE85E32-3DD7-DFA6-C937-70276C9CDEA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FD371D21-56D9-C866-FD68-2103E7C9AC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2736866-DC34-DF0B-ABED-C0E8273C24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173C0C57-8316-ACF1-B600-BE61538FD0C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84FA2E88-F97F-35BC-D224-A81052BE5A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67">
              <a:extLst>
                <a:ext uri="{FF2B5EF4-FFF2-40B4-BE49-F238E27FC236}">
                  <a16:creationId xmlns:a16="http://schemas.microsoft.com/office/drawing/2014/main" id="{0328FFE6-712C-3EE8-DC7D-5CB487211F5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8" name="TextBox 70">
            <a:extLst>
              <a:ext uri="{FF2B5EF4-FFF2-40B4-BE49-F238E27FC236}">
                <a16:creationId xmlns:a16="http://schemas.microsoft.com/office/drawing/2014/main" id="{C7C27917-1F3C-8439-63C5-BD9AB2AA2C8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80" name="TextBox 71">
            <a:extLst>
              <a:ext uri="{FF2B5EF4-FFF2-40B4-BE49-F238E27FC236}">
                <a16:creationId xmlns:a16="http://schemas.microsoft.com/office/drawing/2014/main" id="{43235F0A-7008-0250-A050-C80E6F9F85A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82" name="TextBox 72">
            <a:extLst>
              <a:ext uri="{FF2B5EF4-FFF2-40B4-BE49-F238E27FC236}">
                <a16:creationId xmlns:a16="http://schemas.microsoft.com/office/drawing/2014/main" id="{70BFAAEB-9343-44B3-22A3-F432659EFBE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82136ECE-F6A6-0C0C-9952-014792A99A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917D8ED-C800-3120-31AC-F7267B92C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E5EBBAD-A876-6507-6813-110C508F25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4661" y="1199900"/>
            <a:ext cx="7806315" cy="5829655"/>
          </a:xfrm>
          <a:prstGeom prst="rect">
            <a:avLst/>
          </a:prstGeom>
        </p:spPr>
      </p:pic>
      <p:grpSp>
        <p:nvGrpSpPr>
          <p:cNvPr id="20" name="Group 65">
            <a:extLst>
              <a:ext uri="{FF2B5EF4-FFF2-40B4-BE49-F238E27FC236}">
                <a16:creationId xmlns:a16="http://schemas.microsoft.com/office/drawing/2014/main" id="{EAB0ECCA-E049-D353-5DC3-07ACFA67DDAD}"/>
              </a:ext>
            </a:extLst>
          </p:cNvPr>
          <p:cNvGrpSpPr/>
          <p:nvPr/>
        </p:nvGrpSpPr>
        <p:grpSpPr>
          <a:xfrm>
            <a:off x="2493578" y="1754099"/>
            <a:ext cx="2067062" cy="717112"/>
            <a:chOff x="7855895" y="5227247"/>
            <a:chExt cx="7608082" cy="2639421"/>
          </a:xfrm>
        </p:grpSpPr>
        <p:sp>
          <p:nvSpPr>
            <p:cNvPr id="21" name="Freeform 66">
              <a:extLst>
                <a:ext uri="{FF2B5EF4-FFF2-40B4-BE49-F238E27FC236}">
                  <a16:creationId xmlns:a16="http://schemas.microsoft.com/office/drawing/2014/main" id="{9752A29B-4FAD-8258-347B-27D977E5E038}"/>
                </a:ext>
              </a:extLst>
            </p:cNvPr>
            <p:cNvSpPr/>
            <p:nvPr/>
          </p:nvSpPr>
          <p:spPr>
            <a:xfrm>
              <a:off x="14651177" y="5227247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67">
              <a:extLst>
                <a:ext uri="{FF2B5EF4-FFF2-40B4-BE49-F238E27FC236}">
                  <a16:creationId xmlns:a16="http://schemas.microsoft.com/office/drawing/2014/main" id="{B79C8A8E-06E9-9033-0CC7-0B55DCB5AD8F}"/>
                </a:ext>
              </a:extLst>
            </p:cNvPr>
            <p:cNvSpPr txBox="1"/>
            <p:nvPr/>
          </p:nvSpPr>
          <p:spPr>
            <a:xfrm>
              <a:off x="7855895" y="7507892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56FD43A8-179E-463E-23AB-418DFF3E4BDC}"/>
              </a:ext>
            </a:extLst>
          </p:cNvPr>
          <p:cNvGrpSpPr/>
          <p:nvPr/>
        </p:nvGrpSpPr>
        <p:grpSpPr>
          <a:xfrm>
            <a:off x="5218208" y="1771831"/>
            <a:ext cx="220832" cy="193228"/>
            <a:chOff x="0" y="0"/>
            <a:chExt cx="812800" cy="711200"/>
          </a:xfrm>
        </p:grpSpPr>
        <p:sp>
          <p:nvSpPr>
            <p:cNvPr id="24" name="Freeform 66">
              <a:extLst>
                <a:ext uri="{FF2B5EF4-FFF2-40B4-BE49-F238E27FC236}">
                  <a16:creationId xmlns:a16="http://schemas.microsoft.com/office/drawing/2014/main" id="{BA0C150B-BC7D-8467-0D6B-15421B35138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EADCA46-DBC0-45B4-84B9-3C851843DA7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E7128CE8-6AC8-6E40-0587-786F3F038235}"/>
              </a:ext>
            </a:extLst>
          </p:cNvPr>
          <p:cNvGrpSpPr/>
          <p:nvPr/>
        </p:nvGrpSpPr>
        <p:grpSpPr>
          <a:xfrm>
            <a:off x="2785085" y="4391860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48BC6C6D-326E-293E-F7EB-39DA9EB5AF4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19CBD37F-D3AD-82DA-6E9E-3F4EC2C8127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B8E8FECD-7468-4289-AF57-11BABAB13353}"/>
              </a:ext>
            </a:extLst>
          </p:cNvPr>
          <p:cNvGrpSpPr/>
          <p:nvPr/>
        </p:nvGrpSpPr>
        <p:grpSpPr>
          <a:xfrm>
            <a:off x="6819154" y="4405662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08EE6D2F-C3EC-7668-0ED7-1D34C0EB391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392529B1-4389-7CCE-B435-C7A0B16ED22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92BA3C71-F4E9-6095-6DAA-ED97FD10B217}"/>
              </a:ext>
            </a:extLst>
          </p:cNvPr>
          <p:cNvGrpSpPr/>
          <p:nvPr/>
        </p:nvGrpSpPr>
        <p:grpSpPr>
          <a:xfrm>
            <a:off x="3668956" y="1771831"/>
            <a:ext cx="220832" cy="193228"/>
            <a:chOff x="0" y="0"/>
            <a:chExt cx="812800" cy="711200"/>
          </a:xfrm>
        </p:grpSpPr>
        <p:sp>
          <p:nvSpPr>
            <p:cNvPr id="36" name="Freeform 66">
              <a:extLst>
                <a:ext uri="{FF2B5EF4-FFF2-40B4-BE49-F238E27FC236}">
                  <a16:creationId xmlns:a16="http://schemas.microsoft.com/office/drawing/2014/main" id="{39630697-540C-5BCA-CB2A-C2D369FEE7C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TextBox 67">
              <a:extLst>
                <a:ext uri="{FF2B5EF4-FFF2-40B4-BE49-F238E27FC236}">
                  <a16:creationId xmlns:a16="http://schemas.microsoft.com/office/drawing/2014/main" id="{AA89C646-9266-B125-9A0B-72FB0A3BDF1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09A364B2-1F34-E891-8CF3-DA10EB6FAF6F}"/>
              </a:ext>
            </a:extLst>
          </p:cNvPr>
          <p:cNvGrpSpPr/>
          <p:nvPr/>
        </p:nvGrpSpPr>
        <p:grpSpPr>
          <a:xfrm>
            <a:off x="4339808" y="3124699"/>
            <a:ext cx="220832" cy="193228"/>
            <a:chOff x="0" y="0"/>
            <a:chExt cx="812800" cy="711200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930932F8-3134-D84F-4D8E-1BF269D7630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TextBox 67">
              <a:extLst>
                <a:ext uri="{FF2B5EF4-FFF2-40B4-BE49-F238E27FC236}">
                  <a16:creationId xmlns:a16="http://schemas.microsoft.com/office/drawing/2014/main" id="{86112254-211C-11CE-A2CD-A104E53A50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46">
            <a:extLst>
              <a:ext uri="{FF2B5EF4-FFF2-40B4-BE49-F238E27FC236}">
                <a16:creationId xmlns:a16="http://schemas.microsoft.com/office/drawing/2014/main" id="{2DC80BC5-E571-3B34-F786-52379EBBDECA}"/>
              </a:ext>
            </a:extLst>
          </p:cNvPr>
          <p:cNvGrpSpPr/>
          <p:nvPr/>
        </p:nvGrpSpPr>
        <p:grpSpPr>
          <a:xfrm rot="2700000">
            <a:off x="2772044" y="1759381"/>
            <a:ext cx="293842" cy="293842"/>
            <a:chOff x="0" y="0"/>
            <a:chExt cx="812800" cy="812800"/>
          </a:xfrm>
        </p:grpSpPr>
        <p:sp>
          <p:nvSpPr>
            <p:cNvPr id="55" name="Freeform 47">
              <a:extLst>
                <a:ext uri="{FF2B5EF4-FFF2-40B4-BE49-F238E27FC236}">
                  <a16:creationId xmlns:a16="http://schemas.microsoft.com/office/drawing/2014/main" id="{B4136368-4D55-63A2-DC92-1EDEFBA544B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48">
              <a:extLst>
                <a:ext uri="{FF2B5EF4-FFF2-40B4-BE49-F238E27FC236}">
                  <a16:creationId xmlns:a16="http://schemas.microsoft.com/office/drawing/2014/main" id="{73110C77-2C0F-3BB7-E2B2-AFC62A22EDF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3" name="Group 46">
            <a:extLst>
              <a:ext uri="{FF2B5EF4-FFF2-40B4-BE49-F238E27FC236}">
                <a16:creationId xmlns:a16="http://schemas.microsoft.com/office/drawing/2014/main" id="{9EA45EB9-A05B-AE48-5CE5-A5504D10426E}"/>
              </a:ext>
            </a:extLst>
          </p:cNvPr>
          <p:cNvGrpSpPr/>
          <p:nvPr/>
        </p:nvGrpSpPr>
        <p:grpSpPr>
          <a:xfrm rot="2700000">
            <a:off x="2762531" y="5664202"/>
            <a:ext cx="293842" cy="293842"/>
            <a:chOff x="0" y="0"/>
            <a:chExt cx="812800" cy="812800"/>
          </a:xfrm>
        </p:grpSpPr>
        <p:sp>
          <p:nvSpPr>
            <p:cNvPr id="64" name="Freeform 47">
              <a:extLst>
                <a:ext uri="{FF2B5EF4-FFF2-40B4-BE49-F238E27FC236}">
                  <a16:creationId xmlns:a16="http://schemas.microsoft.com/office/drawing/2014/main" id="{456B07C0-86DC-CD97-F85F-D9A4B279B5D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TextBox 48">
              <a:extLst>
                <a:ext uri="{FF2B5EF4-FFF2-40B4-BE49-F238E27FC236}">
                  <a16:creationId xmlns:a16="http://schemas.microsoft.com/office/drawing/2014/main" id="{084A51CC-0DB9-4078-73E6-4AC9DB861BC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1" name="Group 46">
            <a:extLst>
              <a:ext uri="{FF2B5EF4-FFF2-40B4-BE49-F238E27FC236}">
                <a16:creationId xmlns:a16="http://schemas.microsoft.com/office/drawing/2014/main" id="{A7560C45-B39C-E138-3D1A-F79D329A556E}"/>
              </a:ext>
            </a:extLst>
          </p:cNvPr>
          <p:cNvGrpSpPr/>
          <p:nvPr/>
        </p:nvGrpSpPr>
        <p:grpSpPr>
          <a:xfrm rot="2700000">
            <a:off x="2763506" y="3043474"/>
            <a:ext cx="293842" cy="293842"/>
            <a:chOff x="0" y="0"/>
            <a:chExt cx="812800" cy="812800"/>
          </a:xfrm>
        </p:grpSpPr>
        <p:sp>
          <p:nvSpPr>
            <p:cNvPr id="72" name="Freeform 47">
              <a:extLst>
                <a:ext uri="{FF2B5EF4-FFF2-40B4-BE49-F238E27FC236}">
                  <a16:creationId xmlns:a16="http://schemas.microsoft.com/office/drawing/2014/main" id="{7C258055-824E-D0B4-404C-2B7CDF4CC30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48">
              <a:extLst>
                <a:ext uri="{FF2B5EF4-FFF2-40B4-BE49-F238E27FC236}">
                  <a16:creationId xmlns:a16="http://schemas.microsoft.com/office/drawing/2014/main" id="{B582B9BB-E7D1-04E9-F1E8-E1C38E12DCC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4" name="Group 65">
            <a:extLst>
              <a:ext uri="{FF2B5EF4-FFF2-40B4-BE49-F238E27FC236}">
                <a16:creationId xmlns:a16="http://schemas.microsoft.com/office/drawing/2014/main" id="{B76420C3-590B-7D30-F814-B13F517E1FD1}"/>
              </a:ext>
            </a:extLst>
          </p:cNvPr>
          <p:cNvGrpSpPr/>
          <p:nvPr/>
        </p:nvGrpSpPr>
        <p:grpSpPr>
          <a:xfrm>
            <a:off x="3703461" y="5714510"/>
            <a:ext cx="220832" cy="193228"/>
            <a:chOff x="0" y="0"/>
            <a:chExt cx="812800" cy="711200"/>
          </a:xfrm>
        </p:grpSpPr>
        <p:sp>
          <p:nvSpPr>
            <p:cNvPr id="85" name="Freeform 66">
              <a:extLst>
                <a:ext uri="{FF2B5EF4-FFF2-40B4-BE49-F238E27FC236}">
                  <a16:creationId xmlns:a16="http://schemas.microsoft.com/office/drawing/2014/main" id="{2DA1DD2A-51AD-6B51-A504-094CF340FF4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BD718673-524E-7B4B-1C00-190BA343B78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8" name="Group 65">
            <a:extLst>
              <a:ext uri="{FF2B5EF4-FFF2-40B4-BE49-F238E27FC236}">
                <a16:creationId xmlns:a16="http://schemas.microsoft.com/office/drawing/2014/main" id="{5BB49701-CAE5-3E96-6DC5-AA131104944B}"/>
              </a:ext>
            </a:extLst>
          </p:cNvPr>
          <p:cNvGrpSpPr/>
          <p:nvPr/>
        </p:nvGrpSpPr>
        <p:grpSpPr>
          <a:xfrm>
            <a:off x="3703461" y="4405662"/>
            <a:ext cx="220832" cy="193228"/>
            <a:chOff x="0" y="0"/>
            <a:chExt cx="812800" cy="711200"/>
          </a:xfrm>
        </p:grpSpPr>
        <p:sp>
          <p:nvSpPr>
            <p:cNvPr id="115" name="Freeform 66">
              <a:extLst>
                <a:ext uri="{FF2B5EF4-FFF2-40B4-BE49-F238E27FC236}">
                  <a16:creationId xmlns:a16="http://schemas.microsoft.com/office/drawing/2014/main" id="{2E305A24-635E-AA15-ADEA-9F2B6678144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7" name="TextBox 67">
              <a:extLst>
                <a:ext uri="{FF2B5EF4-FFF2-40B4-BE49-F238E27FC236}">
                  <a16:creationId xmlns:a16="http://schemas.microsoft.com/office/drawing/2014/main" id="{F597834D-A320-6A58-6990-95F3C091B7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5">
            <a:extLst>
              <a:ext uri="{FF2B5EF4-FFF2-40B4-BE49-F238E27FC236}">
                <a16:creationId xmlns:a16="http://schemas.microsoft.com/office/drawing/2014/main" id="{3DD9EE8E-14A0-98CC-C47B-E411F7C67B63}"/>
              </a:ext>
            </a:extLst>
          </p:cNvPr>
          <p:cNvGrpSpPr/>
          <p:nvPr/>
        </p:nvGrpSpPr>
        <p:grpSpPr>
          <a:xfrm>
            <a:off x="4372333" y="4378058"/>
            <a:ext cx="220832" cy="193228"/>
            <a:chOff x="0" y="0"/>
            <a:chExt cx="812800" cy="711200"/>
          </a:xfrm>
        </p:grpSpPr>
        <p:sp>
          <p:nvSpPr>
            <p:cNvPr id="131" name="Freeform 66">
              <a:extLst>
                <a:ext uri="{FF2B5EF4-FFF2-40B4-BE49-F238E27FC236}">
                  <a16:creationId xmlns:a16="http://schemas.microsoft.com/office/drawing/2014/main" id="{05F0B268-435D-5B64-CCF4-280AD1BFD5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2" name="TextBox 67">
              <a:extLst>
                <a:ext uri="{FF2B5EF4-FFF2-40B4-BE49-F238E27FC236}">
                  <a16:creationId xmlns:a16="http://schemas.microsoft.com/office/drawing/2014/main" id="{8AA4CBB3-E885-8A62-D5F6-595C5F8D5E4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4" name="Group 62">
            <a:extLst>
              <a:ext uri="{FF2B5EF4-FFF2-40B4-BE49-F238E27FC236}">
                <a16:creationId xmlns:a16="http://schemas.microsoft.com/office/drawing/2014/main" id="{CA7964F9-6247-40A4-CE4E-B0F3627CD456}"/>
              </a:ext>
            </a:extLst>
          </p:cNvPr>
          <p:cNvGrpSpPr/>
          <p:nvPr/>
        </p:nvGrpSpPr>
        <p:grpSpPr>
          <a:xfrm>
            <a:off x="9021555" y="1781032"/>
            <a:ext cx="242972" cy="242972"/>
            <a:chOff x="0" y="0"/>
            <a:chExt cx="812800" cy="812800"/>
          </a:xfrm>
        </p:grpSpPr>
        <p:sp>
          <p:nvSpPr>
            <p:cNvPr id="135" name="Freeform 63">
              <a:extLst>
                <a:ext uri="{FF2B5EF4-FFF2-40B4-BE49-F238E27FC236}">
                  <a16:creationId xmlns:a16="http://schemas.microsoft.com/office/drawing/2014/main" id="{5F122FE5-D7D9-DDD6-EF87-C7340544E9B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6" name="TextBox 64">
              <a:extLst>
                <a:ext uri="{FF2B5EF4-FFF2-40B4-BE49-F238E27FC236}">
                  <a16:creationId xmlns:a16="http://schemas.microsoft.com/office/drawing/2014/main" id="{332A3C29-459B-8890-B8BA-2FC65DA8D09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8" name="Group 62">
            <a:extLst>
              <a:ext uri="{FF2B5EF4-FFF2-40B4-BE49-F238E27FC236}">
                <a16:creationId xmlns:a16="http://schemas.microsoft.com/office/drawing/2014/main" id="{E39506B8-E3B3-8C11-BD05-EC7060280927}"/>
              </a:ext>
            </a:extLst>
          </p:cNvPr>
          <p:cNvGrpSpPr/>
          <p:nvPr/>
        </p:nvGrpSpPr>
        <p:grpSpPr>
          <a:xfrm>
            <a:off x="7465886" y="4419899"/>
            <a:ext cx="242972" cy="242972"/>
            <a:chOff x="0" y="0"/>
            <a:chExt cx="812800" cy="812800"/>
          </a:xfrm>
        </p:grpSpPr>
        <p:sp>
          <p:nvSpPr>
            <p:cNvPr id="139" name="Freeform 63">
              <a:extLst>
                <a:ext uri="{FF2B5EF4-FFF2-40B4-BE49-F238E27FC236}">
                  <a16:creationId xmlns:a16="http://schemas.microsoft.com/office/drawing/2014/main" id="{F8BDFBE1-60B2-6A52-4357-184FBF153D2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0" name="TextBox 64">
              <a:extLst>
                <a:ext uri="{FF2B5EF4-FFF2-40B4-BE49-F238E27FC236}">
                  <a16:creationId xmlns:a16="http://schemas.microsoft.com/office/drawing/2014/main" id="{F5318DE4-B4CF-6D23-FEA1-013CDCBB44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41" name="Group 62">
            <a:extLst>
              <a:ext uri="{FF2B5EF4-FFF2-40B4-BE49-F238E27FC236}">
                <a16:creationId xmlns:a16="http://schemas.microsoft.com/office/drawing/2014/main" id="{AF9BA95F-76D2-C676-C136-FF54ECD75C74}"/>
              </a:ext>
            </a:extLst>
          </p:cNvPr>
          <p:cNvGrpSpPr/>
          <p:nvPr/>
        </p:nvGrpSpPr>
        <p:grpSpPr>
          <a:xfrm>
            <a:off x="5906657" y="3095326"/>
            <a:ext cx="242972" cy="242972"/>
            <a:chOff x="0" y="0"/>
            <a:chExt cx="812800" cy="812800"/>
          </a:xfrm>
        </p:grpSpPr>
        <p:sp>
          <p:nvSpPr>
            <p:cNvPr id="154" name="Freeform 63">
              <a:extLst>
                <a:ext uri="{FF2B5EF4-FFF2-40B4-BE49-F238E27FC236}">
                  <a16:creationId xmlns:a16="http://schemas.microsoft.com/office/drawing/2014/main" id="{5145E3D5-9663-8278-D4FB-A2ED4C89DF1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5" name="TextBox 64">
              <a:extLst>
                <a:ext uri="{FF2B5EF4-FFF2-40B4-BE49-F238E27FC236}">
                  <a16:creationId xmlns:a16="http://schemas.microsoft.com/office/drawing/2014/main" id="{76DC363F-99B6-D381-6DA8-0963DD48DD1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6" name="Group 62">
            <a:extLst>
              <a:ext uri="{FF2B5EF4-FFF2-40B4-BE49-F238E27FC236}">
                <a16:creationId xmlns:a16="http://schemas.microsoft.com/office/drawing/2014/main" id="{64344757-DD91-3872-864D-7AAB54922BEA}"/>
              </a:ext>
            </a:extLst>
          </p:cNvPr>
          <p:cNvGrpSpPr/>
          <p:nvPr/>
        </p:nvGrpSpPr>
        <p:grpSpPr>
          <a:xfrm>
            <a:off x="5928586" y="4405662"/>
            <a:ext cx="242972" cy="242972"/>
            <a:chOff x="0" y="0"/>
            <a:chExt cx="812800" cy="812800"/>
          </a:xfrm>
        </p:grpSpPr>
        <p:sp>
          <p:nvSpPr>
            <p:cNvPr id="157" name="Freeform 63">
              <a:extLst>
                <a:ext uri="{FF2B5EF4-FFF2-40B4-BE49-F238E27FC236}">
                  <a16:creationId xmlns:a16="http://schemas.microsoft.com/office/drawing/2014/main" id="{5995E68B-AA5E-802D-802E-07B2B8197A6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8" name="TextBox 64">
              <a:extLst>
                <a:ext uri="{FF2B5EF4-FFF2-40B4-BE49-F238E27FC236}">
                  <a16:creationId xmlns:a16="http://schemas.microsoft.com/office/drawing/2014/main" id="{2ECBD4B6-05E3-8F5E-6509-07428E57082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8" name="Group 65">
            <a:extLst>
              <a:ext uri="{FF2B5EF4-FFF2-40B4-BE49-F238E27FC236}">
                <a16:creationId xmlns:a16="http://schemas.microsoft.com/office/drawing/2014/main" id="{5718E628-18A6-6963-B78C-9BF23EFDC4D4}"/>
              </a:ext>
            </a:extLst>
          </p:cNvPr>
          <p:cNvGrpSpPr/>
          <p:nvPr/>
        </p:nvGrpSpPr>
        <p:grpSpPr>
          <a:xfrm>
            <a:off x="8998390" y="5691740"/>
            <a:ext cx="220832" cy="193228"/>
            <a:chOff x="0" y="0"/>
            <a:chExt cx="812800" cy="711200"/>
          </a:xfrm>
        </p:grpSpPr>
        <p:sp>
          <p:nvSpPr>
            <p:cNvPr id="169" name="Freeform 66">
              <a:extLst>
                <a:ext uri="{FF2B5EF4-FFF2-40B4-BE49-F238E27FC236}">
                  <a16:creationId xmlns:a16="http://schemas.microsoft.com/office/drawing/2014/main" id="{966958F6-BA8B-EBBB-5F0F-DB7F1471211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TextBox 67">
              <a:extLst>
                <a:ext uri="{FF2B5EF4-FFF2-40B4-BE49-F238E27FC236}">
                  <a16:creationId xmlns:a16="http://schemas.microsoft.com/office/drawing/2014/main" id="{F10F2FE5-9B49-6799-F227-867DE0C1151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99EC3BDB-048A-032D-5FE4-BE7592F124DB}"/>
              </a:ext>
            </a:extLst>
          </p:cNvPr>
          <p:cNvGrpSpPr/>
          <p:nvPr/>
        </p:nvGrpSpPr>
        <p:grpSpPr>
          <a:xfrm>
            <a:off x="8998390" y="4414874"/>
            <a:ext cx="220832" cy="193228"/>
            <a:chOff x="0" y="0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5190A4A7-E669-CBF1-548C-DC5D521242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EEA98B65-60FD-1102-F8B9-5EE821F914B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2">
            <a:extLst>
              <a:ext uri="{FF2B5EF4-FFF2-40B4-BE49-F238E27FC236}">
                <a16:creationId xmlns:a16="http://schemas.microsoft.com/office/drawing/2014/main" id="{4352D8D7-147F-CD1D-1113-7B99B7C6D016}"/>
              </a:ext>
            </a:extLst>
          </p:cNvPr>
          <p:cNvGrpSpPr/>
          <p:nvPr/>
        </p:nvGrpSpPr>
        <p:grpSpPr>
          <a:xfrm>
            <a:off x="9917004" y="1795269"/>
            <a:ext cx="242972" cy="242972"/>
            <a:chOff x="0" y="0"/>
            <a:chExt cx="812800" cy="812800"/>
          </a:xfrm>
        </p:grpSpPr>
        <p:sp>
          <p:nvSpPr>
            <p:cNvPr id="175" name="Freeform 63">
              <a:extLst>
                <a:ext uri="{FF2B5EF4-FFF2-40B4-BE49-F238E27FC236}">
                  <a16:creationId xmlns:a16="http://schemas.microsoft.com/office/drawing/2014/main" id="{BF150CF7-36B2-19A3-1208-A7C098F7DC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4">
              <a:extLst>
                <a:ext uri="{FF2B5EF4-FFF2-40B4-BE49-F238E27FC236}">
                  <a16:creationId xmlns:a16="http://schemas.microsoft.com/office/drawing/2014/main" id="{74D1650A-D21A-4FB1-3436-A2B224F9F87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79" name="TextBox 64">
            <a:extLst>
              <a:ext uri="{FF2B5EF4-FFF2-40B4-BE49-F238E27FC236}">
                <a16:creationId xmlns:a16="http://schemas.microsoft.com/office/drawing/2014/main" id="{8C0A0444-439D-D34C-6EA6-F92A2EF6CF3D}"/>
              </a:ext>
            </a:extLst>
          </p:cNvPr>
          <p:cNvSpPr txBox="1"/>
          <p:nvPr/>
        </p:nvSpPr>
        <p:spPr>
          <a:xfrm>
            <a:off x="7641065" y="4586536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80" name="Group 65">
            <a:extLst>
              <a:ext uri="{FF2B5EF4-FFF2-40B4-BE49-F238E27FC236}">
                <a16:creationId xmlns:a16="http://schemas.microsoft.com/office/drawing/2014/main" id="{30A9A3B0-C09A-541E-469A-96587BAF4A8D}"/>
              </a:ext>
            </a:extLst>
          </p:cNvPr>
          <p:cNvGrpSpPr/>
          <p:nvPr/>
        </p:nvGrpSpPr>
        <p:grpSpPr>
          <a:xfrm>
            <a:off x="8386097" y="1795269"/>
            <a:ext cx="220832" cy="193228"/>
            <a:chOff x="0" y="0"/>
            <a:chExt cx="812800" cy="711200"/>
          </a:xfrm>
        </p:grpSpPr>
        <p:sp>
          <p:nvSpPr>
            <p:cNvPr id="181" name="Freeform 66">
              <a:extLst>
                <a:ext uri="{FF2B5EF4-FFF2-40B4-BE49-F238E27FC236}">
                  <a16:creationId xmlns:a16="http://schemas.microsoft.com/office/drawing/2014/main" id="{53986F5B-7168-7161-E30F-CCB3DFC1280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TextBox 67">
              <a:extLst>
                <a:ext uri="{FF2B5EF4-FFF2-40B4-BE49-F238E27FC236}">
                  <a16:creationId xmlns:a16="http://schemas.microsoft.com/office/drawing/2014/main" id="{419AE9C3-1118-0BC0-38E9-B277FF74F07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4D276024-20D7-DC5D-3526-9371D1C67186}"/>
              </a:ext>
            </a:extLst>
          </p:cNvPr>
          <p:cNvGrpSpPr/>
          <p:nvPr/>
        </p:nvGrpSpPr>
        <p:grpSpPr>
          <a:xfrm>
            <a:off x="7465248" y="1781467"/>
            <a:ext cx="220832" cy="193228"/>
            <a:chOff x="0" y="0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8699B13C-06DE-5209-DFBB-218E76EB3C2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37469E46-27F0-73B8-4FBC-572933C4A8F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39EA7102-9643-33D6-47BB-5FBDF43D8670}"/>
              </a:ext>
            </a:extLst>
          </p:cNvPr>
          <p:cNvGrpSpPr/>
          <p:nvPr/>
        </p:nvGrpSpPr>
        <p:grpSpPr>
          <a:xfrm>
            <a:off x="5939656" y="1781467"/>
            <a:ext cx="220832" cy="193228"/>
            <a:chOff x="0" y="0"/>
            <a:chExt cx="812800" cy="711200"/>
          </a:xfrm>
        </p:grpSpPr>
        <p:sp>
          <p:nvSpPr>
            <p:cNvPr id="187" name="Freeform 66">
              <a:extLst>
                <a:ext uri="{FF2B5EF4-FFF2-40B4-BE49-F238E27FC236}">
                  <a16:creationId xmlns:a16="http://schemas.microsoft.com/office/drawing/2014/main" id="{880AAD82-F5AD-2646-9B26-4DC4628D3E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TextBox 67">
              <a:extLst>
                <a:ext uri="{FF2B5EF4-FFF2-40B4-BE49-F238E27FC236}">
                  <a16:creationId xmlns:a16="http://schemas.microsoft.com/office/drawing/2014/main" id="{C9B3E466-FD75-07AF-34F0-F0226FAB6BE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46">
            <a:extLst>
              <a:ext uri="{FF2B5EF4-FFF2-40B4-BE49-F238E27FC236}">
                <a16:creationId xmlns:a16="http://schemas.microsoft.com/office/drawing/2014/main" id="{7C882755-8992-D687-2357-A3767556F676}"/>
              </a:ext>
            </a:extLst>
          </p:cNvPr>
          <p:cNvGrpSpPr/>
          <p:nvPr/>
        </p:nvGrpSpPr>
        <p:grpSpPr>
          <a:xfrm rot="2700000">
            <a:off x="7428276" y="3063235"/>
            <a:ext cx="293842" cy="293842"/>
            <a:chOff x="0" y="0"/>
            <a:chExt cx="812800" cy="812800"/>
          </a:xfrm>
        </p:grpSpPr>
        <p:sp>
          <p:nvSpPr>
            <p:cNvPr id="190" name="Freeform 47">
              <a:extLst>
                <a:ext uri="{FF2B5EF4-FFF2-40B4-BE49-F238E27FC236}">
                  <a16:creationId xmlns:a16="http://schemas.microsoft.com/office/drawing/2014/main" id="{BCC98C1E-468A-3A77-54EA-B5A4F319FB2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48">
              <a:extLst>
                <a:ext uri="{FF2B5EF4-FFF2-40B4-BE49-F238E27FC236}">
                  <a16:creationId xmlns:a16="http://schemas.microsoft.com/office/drawing/2014/main" id="{DB0EC5D8-C245-0186-9DD3-60DADB32368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42973FDF-1CAD-A771-D149-17634EA2A6D4}"/>
              </a:ext>
            </a:extLst>
          </p:cNvPr>
          <p:cNvGrpSpPr/>
          <p:nvPr/>
        </p:nvGrpSpPr>
        <p:grpSpPr>
          <a:xfrm>
            <a:off x="6779199" y="3062158"/>
            <a:ext cx="220832" cy="193228"/>
            <a:chOff x="0" y="0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EFB39A2A-1CC8-CC95-3D0A-9130B438198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717505C9-2F63-4596-5527-D82DFB0104A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46">
            <a:extLst>
              <a:ext uri="{FF2B5EF4-FFF2-40B4-BE49-F238E27FC236}">
                <a16:creationId xmlns:a16="http://schemas.microsoft.com/office/drawing/2014/main" id="{26005ADC-541D-6DAB-31DB-10ACBF08224F}"/>
              </a:ext>
            </a:extLst>
          </p:cNvPr>
          <p:cNvGrpSpPr/>
          <p:nvPr/>
        </p:nvGrpSpPr>
        <p:grpSpPr>
          <a:xfrm rot="2700000">
            <a:off x="6763559" y="1677104"/>
            <a:ext cx="293842" cy="293842"/>
            <a:chOff x="0" y="0"/>
            <a:chExt cx="812800" cy="812800"/>
          </a:xfrm>
        </p:grpSpPr>
        <p:sp>
          <p:nvSpPr>
            <p:cNvPr id="196" name="Freeform 47">
              <a:extLst>
                <a:ext uri="{FF2B5EF4-FFF2-40B4-BE49-F238E27FC236}">
                  <a16:creationId xmlns:a16="http://schemas.microsoft.com/office/drawing/2014/main" id="{8D99FC5E-1533-1BB4-78D6-FC6612FE97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48">
              <a:extLst>
                <a:ext uri="{FF2B5EF4-FFF2-40B4-BE49-F238E27FC236}">
                  <a16:creationId xmlns:a16="http://schemas.microsoft.com/office/drawing/2014/main" id="{16536B34-6B3B-2CB0-4BF3-57E744B0EB5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2">
            <a:extLst>
              <a:ext uri="{FF2B5EF4-FFF2-40B4-BE49-F238E27FC236}">
                <a16:creationId xmlns:a16="http://schemas.microsoft.com/office/drawing/2014/main" id="{8D165B7E-8028-907C-B662-45D92DDDBFEB}"/>
              </a:ext>
            </a:extLst>
          </p:cNvPr>
          <p:cNvGrpSpPr/>
          <p:nvPr/>
        </p:nvGrpSpPr>
        <p:grpSpPr>
          <a:xfrm>
            <a:off x="4315688" y="5704506"/>
            <a:ext cx="242972" cy="242972"/>
            <a:chOff x="0" y="0"/>
            <a:chExt cx="812800" cy="812800"/>
          </a:xfrm>
        </p:grpSpPr>
        <p:sp>
          <p:nvSpPr>
            <p:cNvPr id="199" name="Freeform 63">
              <a:extLst>
                <a:ext uri="{FF2B5EF4-FFF2-40B4-BE49-F238E27FC236}">
                  <a16:creationId xmlns:a16="http://schemas.microsoft.com/office/drawing/2014/main" id="{465EAD0E-BBD0-551C-53A8-5298EF65888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4">
              <a:extLst>
                <a:ext uri="{FF2B5EF4-FFF2-40B4-BE49-F238E27FC236}">
                  <a16:creationId xmlns:a16="http://schemas.microsoft.com/office/drawing/2014/main" id="{B85C96FC-2029-2464-6D6A-25CD33D25F0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01" name="Graphic 200" descr="Right Brain outline">
            <a:extLst>
              <a:ext uri="{FF2B5EF4-FFF2-40B4-BE49-F238E27FC236}">
                <a16:creationId xmlns:a16="http://schemas.microsoft.com/office/drawing/2014/main" id="{53608526-161C-8510-A723-28AFE28CF0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66979" y="4730064"/>
            <a:ext cx="527873" cy="527873"/>
          </a:xfrm>
          <a:prstGeom prst="rect">
            <a:avLst/>
          </a:prstGeom>
        </p:spPr>
      </p:pic>
      <p:pic>
        <p:nvPicPr>
          <p:cNvPr id="202" name="Graphic 201" descr="Right Brain outline">
            <a:extLst>
              <a:ext uri="{FF2B5EF4-FFF2-40B4-BE49-F238E27FC236}">
                <a16:creationId xmlns:a16="http://schemas.microsoft.com/office/drawing/2014/main" id="{4E7F4A29-FA15-A171-E651-3F06F65A81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81807" y="4792493"/>
            <a:ext cx="527873" cy="527873"/>
          </a:xfrm>
          <a:prstGeom prst="rect">
            <a:avLst/>
          </a:prstGeom>
        </p:spPr>
      </p:pic>
      <p:pic>
        <p:nvPicPr>
          <p:cNvPr id="205" name="Graphic 204" descr="Laptop outline">
            <a:extLst>
              <a:ext uri="{FF2B5EF4-FFF2-40B4-BE49-F238E27FC236}">
                <a16:creationId xmlns:a16="http://schemas.microsoft.com/office/drawing/2014/main" id="{C7427AE7-5628-3717-3F0B-5145EF47A4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34808" y="6599846"/>
            <a:ext cx="429709" cy="429709"/>
          </a:xfrm>
          <a:prstGeom prst="rect">
            <a:avLst/>
          </a:prstGeom>
        </p:spPr>
      </p:pic>
      <p:pic>
        <p:nvPicPr>
          <p:cNvPr id="207" name="Graphic 206" descr="Construction worker male outline">
            <a:extLst>
              <a:ext uri="{FF2B5EF4-FFF2-40B4-BE49-F238E27FC236}">
                <a16:creationId xmlns:a16="http://schemas.microsoft.com/office/drawing/2014/main" id="{904CE719-27D1-D161-E72D-03965E52CBD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668956" y="3568840"/>
            <a:ext cx="549540" cy="549540"/>
          </a:xfrm>
          <a:prstGeom prst="rect">
            <a:avLst/>
          </a:prstGeom>
        </p:spPr>
      </p:pic>
      <p:pic>
        <p:nvPicPr>
          <p:cNvPr id="208" name="Graphic 207" descr="Construction worker male outline">
            <a:extLst>
              <a:ext uri="{FF2B5EF4-FFF2-40B4-BE49-F238E27FC236}">
                <a16:creationId xmlns:a16="http://schemas.microsoft.com/office/drawing/2014/main" id="{6786B1DC-2526-DB12-449B-063A383F50D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13704" y="6152611"/>
            <a:ext cx="549540" cy="549540"/>
          </a:xfrm>
          <a:prstGeom prst="rect">
            <a:avLst/>
          </a:prstGeom>
        </p:spPr>
      </p:pic>
      <p:pic>
        <p:nvPicPr>
          <p:cNvPr id="209" name="Graphic 208" descr="Money outline">
            <a:extLst>
              <a:ext uri="{FF2B5EF4-FFF2-40B4-BE49-F238E27FC236}">
                <a16:creationId xmlns:a16="http://schemas.microsoft.com/office/drawing/2014/main" id="{4BEF56CF-742A-2528-182C-0646C3A4A21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047584" y="2488072"/>
            <a:ext cx="524010" cy="524010"/>
          </a:xfrm>
          <a:prstGeom prst="rect">
            <a:avLst/>
          </a:prstGeom>
        </p:spPr>
      </p:pic>
      <p:pic>
        <p:nvPicPr>
          <p:cNvPr id="210" name="Graphic 209" descr="Laptop outline">
            <a:extLst>
              <a:ext uri="{FF2B5EF4-FFF2-40B4-BE49-F238E27FC236}">
                <a16:creationId xmlns:a16="http://schemas.microsoft.com/office/drawing/2014/main" id="{3B14CC4B-9313-529B-BBB1-73C2507492F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30130" y="5097865"/>
            <a:ext cx="561415" cy="561415"/>
          </a:xfrm>
          <a:prstGeom prst="rect">
            <a:avLst/>
          </a:prstGeom>
        </p:spPr>
      </p:pic>
      <p:pic>
        <p:nvPicPr>
          <p:cNvPr id="211" name="Graphic 210" descr="Artist male outline">
            <a:extLst>
              <a:ext uri="{FF2B5EF4-FFF2-40B4-BE49-F238E27FC236}">
                <a16:creationId xmlns:a16="http://schemas.microsoft.com/office/drawing/2014/main" id="{B58027D6-4E96-C80D-900D-6BD4CCF2AEB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036403" y="5891253"/>
            <a:ext cx="561416" cy="561416"/>
          </a:xfrm>
          <a:prstGeom prst="rect">
            <a:avLst/>
          </a:prstGeom>
        </p:spPr>
      </p:pic>
      <p:pic>
        <p:nvPicPr>
          <p:cNvPr id="212" name="Graphic 211" descr="House outline">
            <a:extLst>
              <a:ext uri="{FF2B5EF4-FFF2-40B4-BE49-F238E27FC236}">
                <a16:creationId xmlns:a16="http://schemas.microsoft.com/office/drawing/2014/main" id="{BC7679E8-4D1B-EB68-D33B-7585872E0DA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734808" y="5229570"/>
            <a:ext cx="429710" cy="429710"/>
          </a:xfrm>
          <a:prstGeom prst="rect">
            <a:avLst/>
          </a:prstGeom>
        </p:spPr>
      </p:pic>
      <p:pic>
        <p:nvPicPr>
          <p:cNvPr id="213" name="Graphic 212" descr="Employee badge outline">
            <a:extLst>
              <a:ext uri="{FF2B5EF4-FFF2-40B4-BE49-F238E27FC236}">
                <a16:creationId xmlns:a16="http://schemas.microsoft.com/office/drawing/2014/main" id="{946DFEFD-36DC-6DD6-6D6B-384F20DE137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609880" y="2554882"/>
            <a:ext cx="457200" cy="457200"/>
          </a:xfrm>
          <a:prstGeom prst="rect">
            <a:avLst/>
          </a:prstGeom>
        </p:spPr>
      </p:pic>
      <p:pic>
        <p:nvPicPr>
          <p:cNvPr id="214" name="Graphic 213" descr="Document outline">
            <a:extLst>
              <a:ext uri="{FF2B5EF4-FFF2-40B4-BE49-F238E27FC236}">
                <a16:creationId xmlns:a16="http://schemas.microsoft.com/office/drawing/2014/main" id="{B6326453-EE75-7A4A-C8DF-141983C2880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517561" y="2575703"/>
            <a:ext cx="415557" cy="415557"/>
          </a:xfrm>
          <a:prstGeom prst="rect">
            <a:avLst/>
          </a:prstGeom>
        </p:spPr>
      </p:pic>
      <p:pic>
        <p:nvPicPr>
          <p:cNvPr id="215" name="Graphic 214" descr="Medical outline">
            <a:extLst>
              <a:ext uri="{FF2B5EF4-FFF2-40B4-BE49-F238E27FC236}">
                <a16:creationId xmlns:a16="http://schemas.microsoft.com/office/drawing/2014/main" id="{F5522D84-4868-BA88-1E38-D5B6D5EF951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914958" y="3950718"/>
            <a:ext cx="438401" cy="438401"/>
          </a:xfrm>
          <a:prstGeom prst="rect">
            <a:avLst/>
          </a:prstGeom>
        </p:spPr>
      </p:pic>
      <p:pic>
        <p:nvPicPr>
          <p:cNvPr id="217" name="Graphic 216" descr="Tooth outline">
            <a:extLst>
              <a:ext uri="{FF2B5EF4-FFF2-40B4-BE49-F238E27FC236}">
                <a16:creationId xmlns:a16="http://schemas.microsoft.com/office/drawing/2014/main" id="{ACA6F6A7-5FDB-73E0-97B5-9C9D85BFD32E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982776" y="2596525"/>
            <a:ext cx="415557" cy="415557"/>
          </a:xfrm>
          <a:prstGeom prst="rect">
            <a:avLst/>
          </a:prstGeom>
        </p:spPr>
      </p:pic>
      <p:pic>
        <p:nvPicPr>
          <p:cNvPr id="218" name="Graphic 217" descr="First aid kit outline">
            <a:extLst>
              <a:ext uri="{FF2B5EF4-FFF2-40B4-BE49-F238E27FC236}">
                <a16:creationId xmlns:a16="http://schemas.microsoft.com/office/drawing/2014/main" id="{1FBFC210-CAE3-EFFF-195E-1F6058878908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7579211" y="3905981"/>
            <a:ext cx="527873" cy="527873"/>
          </a:xfrm>
          <a:prstGeom prst="rect">
            <a:avLst/>
          </a:prstGeom>
        </p:spPr>
      </p:pic>
      <p:pic>
        <p:nvPicPr>
          <p:cNvPr id="221" name="Graphic 220" descr="Question Mark with solid fill">
            <a:extLst>
              <a:ext uri="{FF2B5EF4-FFF2-40B4-BE49-F238E27FC236}">
                <a16:creationId xmlns:a16="http://schemas.microsoft.com/office/drawing/2014/main" id="{397D1A1A-2C00-F74B-FF07-241FB73669E4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9220415" y="3346817"/>
            <a:ext cx="431433" cy="431433"/>
          </a:xfrm>
          <a:prstGeom prst="rect">
            <a:avLst/>
          </a:prstGeom>
        </p:spPr>
      </p:pic>
      <p:pic>
        <p:nvPicPr>
          <p:cNvPr id="225" name="Graphic 224" descr="Butterfly outline">
            <a:extLst>
              <a:ext uri="{FF2B5EF4-FFF2-40B4-BE49-F238E27FC236}">
                <a16:creationId xmlns:a16="http://schemas.microsoft.com/office/drawing/2014/main" id="{77B7BB51-88C4-294D-AC04-36C5886884C5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7584882" y="5877840"/>
            <a:ext cx="549541" cy="549541"/>
          </a:xfrm>
          <a:prstGeom prst="rect">
            <a:avLst/>
          </a:prstGeom>
        </p:spPr>
      </p:pic>
      <p:pic>
        <p:nvPicPr>
          <p:cNvPr id="227" name="Graphic 226" descr="Stopwatch outline">
            <a:extLst>
              <a:ext uri="{FF2B5EF4-FFF2-40B4-BE49-F238E27FC236}">
                <a16:creationId xmlns:a16="http://schemas.microsoft.com/office/drawing/2014/main" id="{38419C30-5B6C-9E02-1E11-FB63EA1FCFEA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9220415" y="6481551"/>
            <a:ext cx="441200" cy="441200"/>
          </a:xfrm>
          <a:prstGeom prst="rect">
            <a:avLst/>
          </a:prstGeom>
        </p:spPr>
      </p:pic>
      <p:pic>
        <p:nvPicPr>
          <p:cNvPr id="229" name="Graphic 228" descr="Diamond outline">
            <a:extLst>
              <a:ext uri="{FF2B5EF4-FFF2-40B4-BE49-F238E27FC236}">
                <a16:creationId xmlns:a16="http://schemas.microsoft.com/office/drawing/2014/main" id="{B5DB362F-CC95-78FE-A914-041A610056F3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4499333" y="6452669"/>
            <a:ext cx="457200" cy="457200"/>
          </a:xfrm>
          <a:prstGeom prst="rect">
            <a:avLst/>
          </a:prstGeom>
        </p:spPr>
      </p:pic>
      <p:pic>
        <p:nvPicPr>
          <p:cNvPr id="231" name="Graphic 230" descr="Neutral face outline outline">
            <a:extLst>
              <a:ext uri="{FF2B5EF4-FFF2-40B4-BE49-F238E27FC236}">
                <a16:creationId xmlns:a16="http://schemas.microsoft.com/office/drawing/2014/main" id="{A3294F1C-FB77-5365-AEB8-D43295EAE9E9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4536599" y="5229570"/>
            <a:ext cx="377479" cy="377479"/>
          </a:xfrm>
          <a:prstGeom prst="rect">
            <a:avLst/>
          </a:prstGeom>
        </p:spPr>
      </p:pic>
      <p:pic>
        <p:nvPicPr>
          <p:cNvPr id="1026" name="Picture 2" descr="Poppy Clipart Remembrance Day Picture Transparent Download - Poppy Clipart,  HD Png Download - vhv">
            <a:extLst>
              <a:ext uri="{FF2B5EF4-FFF2-40B4-BE49-F238E27FC236}">
                <a16:creationId xmlns:a16="http://schemas.microsoft.com/office/drawing/2014/main" id="{C1CCD12D-EFB4-88B5-3493-BFCD06E44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 cstate="print">
            <a:extLst>
              <a:ext uri="{BEBA8EAE-BF5A-486C-A8C5-ECC9F3942E4B}">
                <a14:imgProps xmlns:a14="http://schemas.microsoft.com/office/drawing/2010/main">
                  <a14:imgLayer r:embed="rId3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386" y="1187438"/>
            <a:ext cx="678314" cy="611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Poppy Clipart Remembrance Day Picture Transparent Download - Poppy Clipart,  HD Png Download - vhv">
            <a:extLst>
              <a:ext uri="{FF2B5EF4-FFF2-40B4-BE49-F238E27FC236}">
                <a16:creationId xmlns:a16="http://schemas.microsoft.com/office/drawing/2014/main" id="{7C41C401-301C-5CDB-91FA-0326DB4A9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 cstate="print">
            <a:extLst>
              <a:ext uri="{BEBA8EAE-BF5A-486C-A8C5-ECC9F3942E4B}">
                <a14:imgProps xmlns:a14="http://schemas.microsoft.com/office/drawing/2010/main">
                  <a14:imgLayer r:embed="rId3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47023" y="1187438"/>
            <a:ext cx="678315" cy="611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580" y="1586358"/>
            <a:ext cx="2384979" cy="4660913"/>
            <a:chOff x="-24" y="-1141"/>
            <a:chExt cx="868799" cy="16978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24" y="-1141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endParaRPr lang="en-US" sz="2400" u="sng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 b="1" u="sng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/>
              <a:endParaRPr lang="en-US" sz="1200" b="1" u="sng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 b="1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200" b="1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200" b="1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200" b="0" i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200" b="1">
                <a:solidFill>
                  <a:schemeClr val="bg1"/>
                </a:solidFill>
                <a:latin typeface="DM Sans"/>
              </a:endParaRPr>
            </a:p>
            <a:p>
              <a:pPr algn="ctr"/>
              <a:r>
                <a:rPr lang="en-US" sz="1200" b="1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20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200" b="1" i="1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200">
                  <a:solidFill>
                    <a:srgbClr val="FFFFFF"/>
                  </a:solidFill>
                  <a:latin typeface="DM Sans"/>
                </a:rPr>
                <a:t>)</a:t>
              </a:r>
              <a:endParaRPr lang="en-US" sz="120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endParaRPr lang="en-US" sz="12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>
                  <a:solidFill>
                    <a:srgbClr val="FFFFFF"/>
                  </a:solidFill>
                  <a:latin typeface="DM Sans"/>
                </a:rPr>
                <a:t>Enrolments are needed to do any of the activities.</a:t>
              </a:r>
            </a:p>
            <a:p>
              <a:pPr algn="ctr"/>
              <a:endParaRPr lang="en-US" sz="12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>
                  <a:solidFill>
                    <a:schemeClr val="bg1"/>
                  </a:solidFill>
                  <a:cs typeface="Calibri"/>
                </a:rPr>
                <a:t>Our group activities include this week include; Men’s Matter, Arts &amp; Crafts, Dimon Art, Mock Interviews, Cooking and Job Club.</a:t>
              </a:r>
            </a:p>
            <a:p>
              <a:pPr algn="ctr"/>
              <a:endParaRPr lang="en-US" sz="12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200">
                  <a:solidFill>
                    <a:schemeClr val="bg1"/>
                  </a:solidFill>
                  <a:cs typeface="Calibri"/>
                </a:rPr>
                <a:t>All other Activities will be 1:1 with support worker.                                                        </a:t>
              </a:r>
            </a:p>
            <a:p>
              <a:pPr algn="ctr"/>
              <a:endParaRPr lang="en-US" sz="12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200" b="1" i="1">
                  <a:solidFill>
                    <a:schemeClr val="bg1"/>
                  </a:solidFill>
                  <a:cs typeface="Calibri"/>
                </a:rPr>
                <a:t>CBT- 2 days a week each day with 5 available slots 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cs typeface="Calibri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7" y="89855"/>
            <a:ext cx="4779578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>
                <a:solidFill>
                  <a:srgbClr val="000000"/>
                </a:solidFill>
                <a:latin typeface="DM Sans Bold"/>
              </a:rPr>
              <a:t>NOVEMBER - WEEK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2A7CC7-B907-D44C-7784-C0E9EDD8F46A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>
                <a:latin typeface="DM Sans"/>
              </a:rPr>
              <a:t>V1.0</a:t>
            </a:r>
          </a:p>
        </p:txBody>
      </p:sp>
      <p:grpSp>
        <p:nvGrpSpPr>
          <p:cNvPr id="58" name="Group 46">
            <a:extLst>
              <a:ext uri="{FF2B5EF4-FFF2-40B4-BE49-F238E27FC236}">
                <a16:creationId xmlns:a16="http://schemas.microsoft.com/office/drawing/2014/main" id="{D13B274A-38C4-38A7-C2E2-7604270ABAB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A50A1DF-1636-E8A2-156D-8DF5D4EBBF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6093F853-27FB-A917-6070-CCE21395C0A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DDE85E32-3DD7-DFA6-C937-70276C9CDEA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FD371D21-56D9-C866-FD68-2103E7C9AC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2736866-DC34-DF0B-ABED-C0E8273C24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173C0C57-8316-ACF1-B600-BE61538FD0C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84FA2E88-F97F-35BC-D224-A81052BE5A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67">
              <a:extLst>
                <a:ext uri="{FF2B5EF4-FFF2-40B4-BE49-F238E27FC236}">
                  <a16:creationId xmlns:a16="http://schemas.microsoft.com/office/drawing/2014/main" id="{0328FFE6-712C-3EE8-DC7D-5CB487211F5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8" name="TextBox 70">
            <a:extLst>
              <a:ext uri="{FF2B5EF4-FFF2-40B4-BE49-F238E27FC236}">
                <a16:creationId xmlns:a16="http://schemas.microsoft.com/office/drawing/2014/main" id="{C7C27917-1F3C-8439-63C5-BD9AB2AA2C8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80" name="TextBox 71">
            <a:extLst>
              <a:ext uri="{FF2B5EF4-FFF2-40B4-BE49-F238E27FC236}">
                <a16:creationId xmlns:a16="http://schemas.microsoft.com/office/drawing/2014/main" id="{43235F0A-7008-0250-A050-C80E6F9F85A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82" name="TextBox 72">
            <a:extLst>
              <a:ext uri="{FF2B5EF4-FFF2-40B4-BE49-F238E27FC236}">
                <a16:creationId xmlns:a16="http://schemas.microsoft.com/office/drawing/2014/main" id="{70BFAAEB-9343-44B3-22A3-F432659EFBE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82136ECE-F6A6-0C0C-9952-014792A99A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D6ABEE-07FF-F42C-B325-51B1CDB89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F70BABC-674B-D372-C9A0-8DA847A507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3493" y="1219061"/>
            <a:ext cx="7805261" cy="5803594"/>
          </a:xfrm>
          <a:prstGeom prst="rect">
            <a:avLst/>
          </a:prstGeom>
        </p:spPr>
      </p:pic>
      <p:grpSp>
        <p:nvGrpSpPr>
          <p:cNvPr id="23" name="Group 65">
            <a:extLst>
              <a:ext uri="{FF2B5EF4-FFF2-40B4-BE49-F238E27FC236}">
                <a16:creationId xmlns:a16="http://schemas.microsoft.com/office/drawing/2014/main" id="{CAD11492-A80E-50AE-35C1-B432BAC09E5C}"/>
              </a:ext>
            </a:extLst>
          </p:cNvPr>
          <p:cNvGrpSpPr/>
          <p:nvPr/>
        </p:nvGrpSpPr>
        <p:grpSpPr>
          <a:xfrm>
            <a:off x="2752461" y="5707632"/>
            <a:ext cx="220832" cy="193228"/>
            <a:chOff x="0" y="0"/>
            <a:chExt cx="812800" cy="711200"/>
          </a:xfrm>
        </p:grpSpPr>
        <p:sp>
          <p:nvSpPr>
            <p:cNvPr id="24" name="Freeform 66">
              <a:extLst>
                <a:ext uri="{FF2B5EF4-FFF2-40B4-BE49-F238E27FC236}">
                  <a16:creationId xmlns:a16="http://schemas.microsoft.com/office/drawing/2014/main" id="{34BE35BC-C9B3-90A8-3935-8803DFD489E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E268B03F-ADE7-98B0-36E3-C5CB36BCDC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FD1D6E5A-9451-9BDC-83FD-E6907E5CE4AE}"/>
              </a:ext>
            </a:extLst>
          </p:cNvPr>
          <p:cNvGrpSpPr/>
          <p:nvPr/>
        </p:nvGrpSpPr>
        <p:grpSpPr>
          <a:xfrm>
            <a:off x="2752461" y="4392610"/>
            <a:ext cx="220832" cy="193228"/>
            <a:chOff x="0" y="0"/>
            <a:chExt cx="812800" cy="711200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62AF25F3-4A90-E69C-3266-54E4939B25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TextBox 67">
              <a:extLst>
                <a:ext uri="{FF2B5EF4-FFF2-40B4-BE49-F238E27FC236}">
                  <a16:creationId xmlns:a16="http://schemas.microsoft.com/office/drawing/2014/main" id="{0AAC9EBC-C85A-28E0-8AA8-97931C1FBD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5">
            <a:extLst>
              <a:ext uri="{FF2B5EF4-FFF2-40B4-BE49-F238E27FC236}">
                <a16:creationId xmlns:a16="http://schemas.microsoft.com/office/drawing/2014/main" id="{AC86D9B5-B80C-3BA2-0F25-137EA91133F3}"/>
              </a:ext>
            </a:extLst>
          </p:cNvPr>
          <p:cNvGrpSpPr/>
          <p:nvPr/>
        </p:nvGrpSpPr>
        <p:grpSpPr>
          <a:xfrm>
            <a:off x="3645209" y="4402618"/>
            <a:ext cx="220832" cy="193228"/>
            <a:chOff x="0" y="0"/>
            <a:chExt cx="812800" cy="711200"/>
          </a:xfrm>
        </p:grpSpPr>
        <p:sp>
          <p:nvSpPr>
            <p:cNvPr id="59" name="Freeform 66">
              <a:extLst>
                <a:ext uri="{FF2B5EF4-FFF2-40B4-BE49-F238E27FC236}">
                  <a16:creationId xmlns:a16="http://schemas.microsoft.com/office/drawing/2014/main" id="{A07EDC6E-90DB-FECA-81DA-8F135336BE2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TextBox 67">
              <a:extLst>
                <a:ext uri="{FF2B5EF4-FFF2-40B4-BE49-F238E27FC236}">
                  <a16:creationId xmlns:a16="http://schemas.microsoft.com/office/drawing/2014/main" id="{F81EB22B-22DB-6F67-0526-7A1740A44DE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2" name="Group 65">
            <a:extLst>
              <a:ext uri="{FF2B5EF4-FFF2-40B4-BE49-F238E27FC236}">
                <a16:creationId xmlns:a16="http://schemas.microsoft.com/office/drawing/2014/main" id="{851CA588-C911-B890-236B-B030D64B9DF0}"/>
              </a:ext>
            </a:extLst>
          </p:cNvPr>
          <p:cNvGrpSpPr/>
          <p:nvPr/>
        </p:nvGrpSpPr>
        <p:grpSpPr>
          <a:xfrm>
            <a:off x="6797639" y="4416420"/>
            <a:ext cx="220832" cy="193228"/>
            <a:chOff x="0" y="0"/>
            <a:chExt cx="812800" cy="711200"/>
          </a:xfrm>
        </p:grpSpPr>
        <p:sp>
          <p:nvSpPr>
            <p:cNvPr id="81" name="Freeform 66">
              <a:extLst>
                <a:ext uri="{FF2B5EF4-FFF2-40B4-BE49-F238E27FC236}">
                  <a16:creationId xmlns:a16="http://schemas.microsoft.com/office/drawing/2014/main" id="{7631F390-0BB4-4BB5-E2C7-8C701CE066A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TextBox 67">
              <a:extLst>
                <a:ext uri="{FF2B5EF4-FFF2-40B4-BE49-F238E27FC236}">
                  <a16:creationId xmlns:a16="http://schemas.microsoft.com/office/drawing/2014/main" id="{871DA3BC-BEDE-803E-D03F-77CE028F6C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8" name="Group 65">
            <a:extLst>
              <a:ext uri="{FF2B5EF4-FFF2-40B4-BE49-F238E27FC236}">
                <a16:creationId xmlns:a16="http://schemas.microsoft.com/office/drawing/2014/main" id="{429360AF-5623-052C-3C90-D78863160148}"/>
              </a:ext>
            </a:extLst>
          </p:cNvPr>
          <p:cNvGrpSpPr/>
          <p:nvPr/>
        </p:nvGrpSpPr>
        <p:grpSpPr>
          <a:xfrm>
            <a:off x="3679714" y="1793347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71F99AFA-D7B3-CE05-0FDF-CE87E4B03F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TextBox 67">
              <a:extLst>
                <a:ext uri="{FF2B5EF4-FFF2-40B4-BE49-F238E27FC236}">
                  <a16:creationId xmlns:a16="http://schemas.microsoft.com/office/drawing/2014/main" id="{7D5B58C9-9419-D67E-2B62-B49B5B2AD7C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5">
            <a:extLst>
              <a:ext uri="{FF2B5EF4-FFF2-40B4-BE49-F238E27FC236}">
                <a16:creationId xmlns:a16="http://schemas.microsoft.com/office/drawing/2014/main" id="{35C5D70F-B20A-B2D3-1B24-8BFC5FF5AF70}"/>
              </a:ext>
            </a:extLst>
          </p:cNvPr>
          <p:cNvGrpSpPr/>
          <p:nvPr/>
        </p:nvGrpSpPr>
        <p:grpSpPr>
          <a:xfrm>
            <a:off x="8407697" y="1800398"/>
            <a:ext cx="220832" cy="193228"/>
            <a:chOff x="0" y="0"/>
            <a:chExt cx="812800" cy="711200"/>
          </a:xfrm>
        </p:grpSpPr>
        <p:sp>
          <p:nvSpPr>
            <p:cNvPr id="104" name="Freeform 66">
              <a:extLst>
                <a:ext uri="{FF2B5EF4-FFF2-40B4-BE49-F238E27FC236}">
                  <a16:creationId xmlns:a16="http://schemas.microsoft.com/office/drawing/2014/main" id="{FB4B56FF-9598-033A-175D-9464A3D23F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9" name="TextBox 67">
              <a:extLst>
                <a:ext uri="{FF2B5EF4-FFF2-40B4-BE49-F238E27FC236}">
                  <a16:creationId xmlns:a16="http://schemas.microsoft.com/office/drawing/2014/main" id="{6A470CFD-AEFA-B56B-BC3F-7A18EA1645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0" name="Group 65">
            <a:extLst>
              <a:ext uri="{FF2B5EF4-FFF2-40B4-BE49-F238E27FC236}">
                <a16:creationId xmlns:a16="http://schemas.microsoft.com/office/drawing/2014/main" id="{3EE8BB8C-4509-57C7-EAEC-66EF2A7AE5FE}"/>
              </a:ext>
            </a:extLst>
          </p:cNvPr>
          <p:cNvGrpSpPr/>
          <p:nvPr/>
        </p:nvGrpSpPr>
        <p:grpSpPr>
          <a:xfrm>
            <a:off x="5236284" y="1798658"/>
            <a:ext cx="220832" cy="193228"/>
            <a:chOff x="0" y="0"/>
            <a:chExt cx="812800" cy="711200"/>
          </a:xfrm>
        </p:grpSpPr>
        <p:sp>
          <p:nvSpPr>
            <p:cNvPr id="111" name="Freeform 66">
              <a:extLst>
                <a:ext uri="{FF2B5EF4-FFF2-40B4-BE49-F238E27FC236}">
                  <a16:creationId xmlns:a16="http://schemas.microsoft.com/office/drawing/2014/main" id="{6F80A91A-0E5C-B4E9-0C50-5FC9AF5F0A7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2" name="TextBox 67">
              <a:extLst>
                <a:ext uri="{FF2B5EF4-FFF2-40B4-BE49-F238E27FC236}">
                  <a16:creationId xmlns:a16="http://schemas.microsoft.com/office/drawing/2014/main" id="{A53B03BE-59E1-838D-ED2C-2E96794E44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3" name="Group 65">
            <a:extLst>
              <a:ext uri="{FF2B5EF4-FFF2-40B4-BE49-F238E27FC236}">
                <a16:creationId xmlns:a16="http://schemas.microsoft.com/office/drawing/2014/main" id="{4EBE24A5-6FAF-ADE5-148A-56A768256674}"/>
              </a:ext>
            </a:extLst>
          </p:cNvPr>
          <p:cNvGrpSpPr/>
          <p:nvPr/>
        </p:nvGrpSpPr>
        <p:grpSpPr>
          <a:xfrm>
            <a:off x="9048026" y="4426683"/>
            <a:ext cx="220832" cy="193228"/>
            <a:chOff x="0" y="0"/>
            <a:chExt cx="812800" cy="711200"/>
          </a:xfrm>
        </p:grpSpPr>
        <p:sp>
          <p:nvSpPr>
            <p:cNvPr id="116" name="Freeform 66">
              <a:extLst>
                <a:ext uri="{FF2B5EF4-FFF2-40B4-BE49-F238E27FC236}">
                  <a16:creationId xmlns:a16="http://schemas.microsoft.com/office/drawing/2014/main" id="{CF40641A-BDF8-8D5A-ECDC-4766BE5A413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7" name="TextBox 67">
              <a:extLst>
                <a:ext uri="{FF2B5EF4-FFF2-40B4-BE49-F238E27FC236}">
                  <a16:creationId xmlns:a16="http://schemas.microsoft.com/office/drawing/2014/main" id="{EB86A4F3-1B7A-B463-93E8-59AD9CF91C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8" name="Group 65">
            <a:extLst>
              <a:ext uri="{FF2B5EF4-FFF2-40B4-BE49-F238E27FC236}">
                <a16:creationId xmlns:a16="http://schemas.microsoft.com/office/drawing/2014/main" id="{50A0BBE7-A9F2-5539-CC59-5B57A76E49CE}"/>
              </a:ext>
            </a:extLst>
          </p:cNvPr>
          <p:cNvGrpSpPr/>
          <p:nvPr/>
        </p:nvGrpSpPr>
        <p:grpSpPr>
          <a:xfrm>
            <a:off x="7445754" y="5741705"/>
            <a:ext cx="220832" cy="193228"/>
            <a:chOff x="0" y="0"/>
            <a:chExt cx="812800" cy="711200"/>
          </a:xfrm>
        </p:grpSpPr>
        <p:sp>
          <p:nvSpPr>
            <p:cNvPr id="119" name="Freeform 66">
              <a:extLst>
                <a:ext uri="{FF2B5EF4-FFF2-40B4-BE49-F238E27FC236}">
                  <a16:creationId xmlns:a16="http://schemas.microsoft.com/office/drawing/2014/main" id="{7EC15972-8EF4-B2DB-C572-E2FD243FCBB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0" name="TextBox 67">
              <a:extLst>
                <a:ext uri="{FF2B5EF4-FFF2-40B4-BE49-F238E27FC236}">
                  <a16:creationId xmlns:a16="http://schemas.microsoft.com/office/drawing/2014/main" id="{6263C07B-B3A7-04D8-E76F-4F881D037C8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1" name="Group 62">
            <a:extLst>
              <a:ext uri="{FF2B5EF4-FFF2-40B4-BE49-F238E27FC236}">
                <a16:creationId xmlns:a16="http://schemas.microsoft.com/office/drawing/2014/main" id="{D565CB68-87FC-CA3C-5489-6744E74A9424}"/>
              </a:ext>
            </a:extLst>
          </p:cNvPr>
          <p:cNvGrpSpPr/>
          <p:nvPr/>
        </p:nvGrpSpPr>
        <p:grpSpPr>
          <a:xfrm>
            <a:off x="9952738" y="1855574"/>
            <a:ext cx="242972" cy="242972"/>
            <a:chOff x="0" y="0"/>
            <a:chExt cx="812800" cy="812800"/>
          </a:xfrm>
        </p:grpSpPr>
        <p:sp>
          <p:nvSpPr>
            <p:cNvPr id="122" name="Freeform 63">
              <a:extLst>
                <a:ext uri="{FF2B5EF4-FFF2-40B4-BE49-F238E27FC236}">
                  <a16:creationId xmlns:a16="http://schemas.microsoft.com/office/drawing/2014/main" id="{37769C3B-2973-82D2-9872-003793A5BE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3" name="TextBox 64">
              <a:extLst>
                <a:ext uri="{FF2B5EF4-FFF2-40B4-BE49-F238E27FC236}">
                  <a16:creationId xmlns:a16="http://schemas.microsoft.com/office/drawing/2014/main" id="{4DCEFEA7-C1AC-D595-17A1-27CF2179C55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4" name="Group 62">
            <a:extLst>
              <a:ext uri="{FF2B5EF4-FFF2-40B4-BE49-F238E27FC236}">
                <a16:creationId xmlns:a16="http://schemas.microsoft.com/office/drawing/2014/main" id="{B92DC332-70EC-1C31-45E9-84164F960499}"/>
              </a:ext>
            </a:extLst>
          </p:cNvPr>
          <p:cNvGrpSpPr/>
          <p:nvPr/>
        </p:nvGrpSpPr>
        <p:grpSpPr>
          <a:xfrm>
            <a:off x="9003576" y="1865089"/>
            <a:ext cx="242972" cy="242972"/>
            <a:chOff x="0" y="0"/>
            <a:chExt cx="812800" cy="812800"/>
          </a:xfrm>
        </p:grpSpPr>
        <p:sp>
          <p:nvSpPr>
            <p:cNvPr id="126" name="Freeform 63">
              <a:extLst>
                <a:ext uri="{FF2B5EF4-FFF2-40B4-BE49-F238E27FC236}">
                  <a16:creationId xmlns:a16="http://schemas.microsoft.com/office/drawing/2014/main" id="{46CE1687-2284-E654-38BC-FFC0779DC1C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7" name="TextBox 64">
              <a:extLst>
                <a:ext uri="{FF2B5EF4-FFF2-40B4-BE49-F238E27FC236}">
                  <a16:creationId xmlns:a16="http://schemas.microsoft.com/office/drawing/2014/main" id="{A24657DB-080E-DFFF-F3B0-573ACF9852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8" name="Group 62">
            <a:extLst>
              <a:ext uri="{FF2B5EF4-FFF2-40B4-BE49-F238E27FC236}">
                <a16:creationId xmlns:a16="http://schemas.microsoft.com/office/drawing/2014/main" id="{896E0F78-F7D7-FEA9-085D-0A3686F30942}"/>
              </a:ext>
            </a:extLst>
          </p:cNvPr>
          <p:cNvGrpSpPr/>
          <p:nvPr/>
        </p:nvGrpSpPr>
        <p:grpSpPr>
          <a:xfrm>
            <a:off x="5904891" y="4396057"/>
            <a:ext cx="242972" cy="242972"/>
            <a:chOff x="0" y="0"/>
            <a:chExt cx="812800" cy="812800"/>
          </a:xfrm>
        </p:grpSpPr>
        <p:sp>
          <p:nvSpPr>
            <p:cNvPr id="130" name="Freeform 63">
              <a:extLst>
                <a:ext uri="{FF2B5EF4-FFF2-40B4-BE49-F238E27FC236}">
                  <a16:creationId xmlns:a16="http://schemas.microsoft.com/office/drawing/2014/main" id="{4D11B847-7027-4CAD-A590-C22388B96C5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3" name="TextBox 64">
              <a:extLst>
                <a:ext uri="{FF2B5EF4-FFF2-40B4-BE49-F238E27FC236}">
                  <a16:creationId xmlns:a16="http://schemas.microsoft.com/office/drawing/2014/main" id="{BB7F9744-6C1F-EC49-E5DD-69512E7F0CE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4" name="Group 62">
            <a:extLst>
              <a:ext uri="{FF2B5EF4-FFF2-40B4-BE49-F238E27FC236}">
                <a16:creationId xmlns:a16="http://schemas.microsoft.com/office/drawing/2014/main" id="{FFB9F430-6BDF-EB2B-D7B5-FB8638AA4E7D}"/>
              </a:ext>
            </a:extLst>
          </p:cNvPr>
          <p:cNvGrpSpPr/>
          <p:nvPr/>
        </p:nvGrpSpPr>
        <p:grpSpPr>
          <a:xfrm>
            <a:off x="4333850" y="1802548"/>
            <a:ext cx="242972" cy="242972"/>
            <a:chOff x="0" y="0"/>
            <a:chExt cx="812800" cy="812800"/>
          </a:xfrm>
        </p:grpSpPr>
        <p:sp>
          <p:nvSpPr>
            <p:cNvPr id="135" name="Freeform 63">
              <a:extLst>
                <a:ext uri="{FF2B5EF4-FFF2-40B4-BE49-F238E27FC236}">
                  <a16:creationId xmlns:a16="http://schemas.microsoft.com/office/drawing/2014/main" id="{0A3D0CCE-68AC-0CE1-96A8-F513D21D2AF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6" name="TextBox 64">
              <a:extLst>
                <a:ext uri="{FF2B5EF4-FFF2-40B4-BE49-F238E27FC236}">
                  <a16:creationId xmlns:a16="http://schemas.microsoft.com/office/drawing/2014/main" id="{86CD2126-DD1D-B723-12A9-5B0EC7CE6A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7" name="Group 46">
            <a:extLst>
              <a:ext uri="{FF2B5EF4-FFF2-40B4-BE49-F238E27FC236}">
                <a16:creationId xmlns:a16="http://schemas.microsoft.com/office/drawing/2014/main" id="{94713485-4D0C-783A-5501-4F145BBBC586}"/>
              </a:ext>
            </a:extLst>
          </p:cNvPr>
          <p:cNvGrpSpPr/>
          <p:nvPr/>
        </p:nvGrpSpPr>
        <p:grpSpPr>
          <a:xfrm rot="2700000">
            <a:off x="2755312" y="1782424"/>
            <a:ext cx="293842" cy="293842"/>
            <a:chOff x="0" y="0"/>
            <a:chExt cx="812800" cy="812800"/>
          </a:xfrm>
        </p:grpSpPr>
        <p:sp>
          <p:nvSpPr>
            <p:cNvPr id="138" name="Freeform 47">
              <a:extLst>
                <a:ext uri="{FF2B5EF4-FFF2-40B4-BE49-F238E27FC236}">
                  <a16:creationId xmlns:a16="http://schemas.microsoft.com/office/drawing/2014/main" id="{FAE0ECEF-A890-6D45-7B4D-B01D76816F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4" name="TextBox 48">
              <a:extLst>
                <a:ext uri="{FF2B5EF4-FFF2-40B4-BE49-F238E27FC236}">
                  <a16:creationId xmlns:a16="http://schemas.microsoft.com/office/drawing/2014/main" id="{AB1AB0E9-5C43-C040-61A5-7E5F3ED4F9D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5" name="Group 46">
            <a:extLst>
              <a:ext uri="{FF2B5EF4-FFF2-40B4-BE49-F238E27FC236}">
                <a16:creationId xmlns:a16="http://schemas.microsoft.com/office/drawing/2014/main" id="{9E628854-792E-F436-93CC-833760273829}"/>
              </a:ext>
            </a:extLst>
          </p:cNvPr>
          <p:cNvGrpSpPr/>
          <p:nvPr/>
        </p:nvGrpSpPr>
        <p:grpSpPr>
          <a:xfrm rot="2700000">
            <a:off x="5929411" y="1759569"/>
            <a:ext cx="293842" cy="293842"/>
            <a:chOff x="0" y="0"/>
            <a:chExt cx="812800" cy="812800"/>
          </a:xfrm>
        </p:grpSpPr>
        <p:sp>
          <p:nvSpPr>
            <p:cNvPr id="156" name="Freeform 47">
              <a:extLst>
                <a:ext uri="{FF2B5EF4-FFF2-40B4-BE49-F238E27FC236}">
                  <a16:creationId xmlns:a16="http://schemas.microsoft.com/office/drawing/2014/main" id="{ADABED37-79CC-CB2F-7B18-566F72A2781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7" name="TextBox 48">
              <a:extLst>
                <a:ext uri="{FF2B5EF4-FFF2-40B4-BE49-F238E27FC236}">
                  <a16:creationId xmlns:a16="http://schemas.microsoft.com/office/drawing/2014/main" id="{38387397-D5F5-0B7A-8F99-1CFDED6183F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1" name="Group 46">
            <a:extLst>
              <a:ext uri="{FF2B5EF4-FFF2-40B4-BE49-F238E27FC236}">
                <a16:creationId xmlns:a16="http://schemas.microsoft.com/office/drawing/2014/main" id="{591D8169-8679-CA5B-D311-BCEF6ED38E5A}"/>
              </a:ext>
            </a:extLst>
          </p:cNvPr>
          <p:cNvGrpSpPr/>
          <p:nvPr/>
        </p:nvGrpSpPr>
        <p:grpSpPr>
          <a:xfrm rot="2700000">
            <a:off x="8983856" y="5706779"/>
            <a:ext cx="293842" cy="293842"/>
            <a:chOff x="0" y="0"/>
            <a:chExt cx="812800" cy="812800"/>
          </a:xfrm>
        </p:grpSpPr>
        <p:sp>
          <p:nvSpPr>
            <p:cNvPr id="162" name="Freeform 47">
              <a:extLst>
                <a:ext uri="{FF2B5EF4-FFF2-40B4-BE49-F238E27FC236}">
                  <a16:creationId xmlns:a16="http://schemas.microsoft.com/office/drawing/2014/main" id="{5088B98D-C1D0-719B-25CA-CD4AAB6C6F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3" name="TextBox 48">
              <a:extLst>
                <a:ext uri="{FF2B5EF4-FFF2-40B4-BE49-F238E27FC236}">
                  <a16:creationId xmlns:a16="http://schemas.microsoft.com/office/drawing/2014/main" id="{F0DE9ED7-F707-64FD-4361-EA55D883AEA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5" name="Freeform 47">
            <a:extLst>
              <a:ext uri="{FF2B5EF4-FFF2-40B4-BE49-F238E27FC236}">
                <a16:creationId xmlns:a16="http://schemas.microsoft.com/office/drawing/2014/main" id="{90EF1F44-975B-EF59-9DCB-8FE33FF510AF}"/>
              </a:ext>
            </a:extLst>
          </p:cNvPr>
          <p:cNvSpPr/>
          <p:nvPr/>
        </p:nvSpPr>
        <p:spPr>
          <a:xfrm rot="2700000">
            <a:off x="4241949" y="4351448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67" name="Group 46">
            <a:extLst>
              <a:ext uri="{FF2B5EF4-FFF2-40B4-BE49-F238E27FC236}">
                <a16:creationId xmlns:a16="http://schemas.microsoft.com/office/drawing/2014/main" id="{D0638865-AA83-36B3-45AF-320E9690E7FA}"/>
              </a:ext>
            </a:extLst>
          </p:cNvPr>
          <p:cNvGrpSpPr/>
          <p:nvPr/>
        </p:nvGrpSpPr>
        <p:grpSpPr>
          <a:xfrm rot="2700000">
            <a:off x="3608704" y="5642659"/>
            <a:ext cx="293842" cy="293842"/>
            <a:chOff x="0" y="0"/>
            <a:chExt cx="812800" cy="812800"/>
          </a:xfrm>
        </p:grpSpPr>
        <p:sp>
          <p:nvSpPr>
            <p:cNvPr id="168" name="Freeform 47">
              <a:extLst>
                <a:ext uri="{FF2B5EF4-FFF2-40B4-BE49-F238E27FC236}">
                  <a16:creationId xmlns:a16="http://schemas.microsoft.com/office/drawing/2014/main" id="{376E44F4-0295-D042-4340-03F34D1F3D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TextBox 48">
              <a:extLst>
                <a:ext uri="{FF2B5EF4-FFF2-40B4-BE49-F238E27FC236}">
                  <a16:creationId xmlns:a16="http://schemas.microsoft.com/office/drawing/2014/main" id="{D225E42A-6E2C-349F-6CD8-AE60F2440B9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0" name="Group 62">
            <a:extLst>
              <a:ext uri="{FF2B5EF4-FFF2-40B4-BE49-F238E27FC236}">
                <a16:creationId xmlns:a16="http://schemas.microsoft.com/office/drawing/2014/main" id="{EE17F422-9AE2-29A1-A0B2-40BDC59B3797}"/>
              </a:ext>
            </a:extLst>
          </p:cNvPr>
          <p:cNvGrpSpPr/>
          <p:nvPr/>
        </p:nvGrpSpPr>
        <p:grpSpPr>
          <a:xfrm>
            <a:off x="7423614" y="3114260"/>
            <a:ext cx="242972" cy="242972"/>
            <a:chOff x="0" y="0"/>
            <a:chExt cx="812800" cy="812800"/>
          </a:xfrm>
        </p:grpSpPr>
        <p:sp>
          <p:nvSpPr>
            <p:cNvPr id="171" name="Freeform 63">
              <a:extLst>
                <a:ext uri="{FF2B5EF4-FFF2-40B4-BE49-F238E27FC236}">
                  <a16:creationId xmlns:a16="http://schemas.microsoft.com/office/drawing/2014/main" id="{FC2624BA-6D2B-1A4B-52ED-977ADB66DC5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TextBox 64">
              <a:extLst>
                <a:ext uri="{FF2B5EF4-FFF2-40B4-BE49-F238E27FC236}">
                  <a16:creationId xmlns:a16="http://schemas.microsoft.com/office/drawing/2014/main" id="{A55090D8-B11D-405B-9A6C-16829031D8C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3" name="Group 62">
            <a:extLst>
              <a:ext uri="{FF2B5EF4-FFF2-40B4-BE49-F238E27FC236}">
                <a16:creationId xmlns:a16="http://schemas.microsoft.com/office/drawing/2014/main" id="{F6B85A2F-431B-CD09-F333-E49613AB4A88}"/>
              </a:ext>
            </a:extLst>
          </p:cNvPr>
          <p:cNvGrpSpPr/>
          <p:nvPr/>
        </p:nvGrpSpPr>
        <p:grpSpPr>
          <a:xfrm>
            <a:off x="7423614" y="4409493"/>
            <a:ext cx="242972" cy="242972"/>
            <a:chOff x="0" y="0"/>
            <a:chExt cx="812800" cy="812800"/>
          </a:xfrm>
        </p:grpSpPr>
        <p:sp>
          <p:nvSpPr>
            <p:cNvPr id="174" name="Freeform 63">
              <a:extLst>
                <a:ext uri="{FF2B5EF4-FFF2-40B4-BE49-F238E27FC236}">
                  <a16:creationId xmlns:a16="http://schemas.microsoft.com/office/drawing/2014/main" id="{47B863B0-53DD-B114-9020-6D872A9131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TextBox 64">
              <a:extLst>
                <a:ext uri="{FF2B5EF4-FFF2-40B4-BE49-F238E27FC236}">
                  <a16:creationId xmlns:a16="http://schemas.microsoft.com/office/drawing/2014/main" id="{6D1D1639-1A14-D249-472E-0AE985565E1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6" name="Group 65">
            <a:extLst>
              <a:ext uri="{FF2B5EF4-FFF2-40B4-BE49-F238E27FC236}">
                <a16:creationId xmlns:a16="http://schemas.microsoft.com/office/drawing/2014/main" id="{DFDEC7BB-1E19-68FB-B974-32596F1F4225}"/>
              </a:ext>
            </a:extLst>
          </p:cNvPr>
          <p:cNvGrpSpPr/>
          <p:nvPr/>
        </p:nvGrpSpPr>
        <p:grpSpPr>
          <a:xfrm>
            <a:off x="7462528" y="1758960"/>
            <a:ext cx="220832" cy="193228"/>
            <a:chOff x="0" y="0"/>
            <a:chExt cx="812800" cy="711200"/>
          </a:xfrm>
        </p:grpSpPr>
        <p:sp>
          <p:nvSpPr>
            <p:cNvPr id="177" name="Freeform 66">
              <a:extLst>
                <a:ext uri="{FF2B5EF4-FFF2-40B4-BE49-F238E27FC236}">
                  <a16:creationId xmlns:a16="http://schemas.microsoft.com/office/drawing/2014/main" id="{C9E4A61B-B1D4-17BD-B3D4-823CDC0BC40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TextBox 67">
              <a:extLst>
                <a:ext uri="{FF2B5EF4-FFF2-40B4-BE49-F238E27FC236}">
                  <a16:creationId xmlns:a16="http://schemas.microsoft.com/office/drawing/2014/main" id="{3048AA94-3C1B-F4FF-309D-7D9F4A2C6D3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9" name="Group 65">
            <a:extLst>
              <a:ext uri="{FF2B5EF4-FFF2-40B4-BE49-F238E27FC236}">
                <a16:creationId xmlns:a16="http://schemas.microsoft.com/office/drawing/2014/main" id="{08522E2A-D5CA-A63C-9F47-E90042560C04}"/>
              </a:ext>
            </a:extLst>
          </p:cNvPr>
          <p:cNvGrpSpPr/>
          <p:nvPr/>
        </p:nvGrpSpPr>
        <p:grpSpPr>
          <a:xfrm>
            <a:off x="6806061" y="1793033"/>
            <a:ext cx="220832" cy="193228"/>
            <a:chOff x="0" y="0"/>
            <a:chExt cx="812800" cy="711200"/>
          </a:xfrm>
        </p:grpSpPr>
        <p:sp>
          <p:nvSpPr>
            <p:cNvPr id="180" name="Freeform 66">
              <a:extLst>
                <a:ext uri="{FF2B5EF4-FFF2-40B4-BE49-F238E27FC236}">
                  <a16:creationId xmlns:a16="http://schemas.microsoft.com/office/drawing/2014/main" id="{C35097FC-1E62-1FB6-17EA-65A7DE50ED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TextBox 67">
              <a:extLst>
                <a:ext uri="{FF2B5EF4-FFF2-40B4-BE49-F238E27FC236}">
                  <a16:creationId xmlns:a16="http://schemas.microsoft.com/office/drawing/2014/main" id="{647D9A75-8308-653B-8F4D-3634EBE1699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2" name="Group 65">
            <a:extLst>
              <a:ext uri="{FF2B5EF4-FFF2-40B4-BE49-F238E27FC236}">
                <a16:creationId xmlns:a16="http://schemas.microsoft.com/office/drawing/2014/main" id="{8410FD2D-2472-400D-5F01-DC2C5A345518}"/>
              </a:ext>
            </a:extLst>
          </p:cNvPr>
          <p:cNvGrpSpPr/>
          <p:nvPr/>
        </p:nvGrpSpPr>
        <p:grpSpPr>
          <a:xfrm>
            <a:off x="4317125" y="5741705"/>
            <a:ext cx="220832" cy="193228"/>
            <a:chOff x="0" y="0"/>
            <a:chExt cx="812800" cy="711200"/>
          </a:xfrm>
        </p:grpSpPr>
        <p:sp>
          <p:nvSpPr>
            <p:cNvPr id="183" name="Freeform 66">
              <a:extLst>
                <a:ext uri="{FF2B5EF4-FFF2-40B4-BE49-F238E27FC236}">
                  <a16:creationId xmlns:a16="http://schemas.microsoft.com/office/drawing/2014/main" id="{D7B33B27-4E67-08ED-BFF8-BEE239EECF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TextBox 67">
              <a:extLst>
                <a:ext uri="{FF2B5EF4-FFF2-40B4-BE49-F238E27FC236}">
                  <a16:creationId xmlns:a16="http://schemas.microsoft.com/office/drawing/2014/main" id="{36BEDAEF-29D3-9325-A3AE-5D52BE70E5F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85" name="Graphic 184" descr="Right Brain outline">
            <a:extLst>
              <a:ext uri="{FF2B5EF4-FFF2-40B4-BE49-F238E27FC236}">
                <a16:creationId xmlns:a16="http://schemas.microsoft.com/office/drawing/2014/main" id="{A66E1014-30EF-4446-097C-EA1E1C7416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66979" y="4730064"/>
            <a:ext cx="527873" cy="527873"/>
          </a:xfrm>
          <a:prstGeom prst="rect">
            <a:avLst/>
          </a:prstGeom>
        </p:spPr>
      </p:pic>
      <p:pic>
        <p:nvPicPr>
          <p:cNvPr id="186" name="Graphic 185" descr="Right Brain outline">
            <a:extLst>
              <a:ext uri="{FF2B5EF4-FFF2-40B4-BE49-F238E27FC236}">
                <a16:creationId xmlns:a16="http://schemas.microsoft.com/office/drawing/2014/main" id="{A61DB6D2-724B-FB65-40F5-BBA0E9A217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58338" y="4730064"/>
            <a:ext cx="527873" cy="527873"/>
          </a:xfrm>
          <a:prstGeom prst="rect">
            <a:avLst/>
          </a:prstGeom>
        </p:spPr>
      </p:pic>
      <p:pic>
        <p:nvPicPr>
          <p:cNvPr id="188" name="Graphic 187" descr="Waiter male outline">
            <a:extLst>
              <a:ext uri="{FF2B5EF4-FFF2-40B4-BE49-F238E27FC236}">
                <a16:creationId xmlns:a16="http://schemas.microsoft.com/office/drawing/2014/main" id="{049E4E89-21EB-79A0-2B39-2E373F7723D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645209" y="3514325"/>
            <a:ext cx="575683" cy="575683"/>
          </a:xfrm>
          <a:prstGeom prst="rect">
            <a:avLst/>
          </a:prstGeom>
        </p:spPr>
      </p:pic>
      <p:pic>
        <p:nvPicPr>
          <p:cNvPr id="189" name="Graphic 188" descr="Waiter male outline">
            <a:extLst>
              <a:ext uri="{FF2B5EF4-FFF2-40B4-BE49-F238E27FC236}">
                <a16:creationId xmlns:a16="http://schemas.microsoft.com/office/drawing/2014/main" id="{2D94E049-27FC-76A9-BF9E-45303F4F45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06061" y="6166032"/>
            <a:ext cx="575683" cy="575683"/>
          </a:xfrm>
          <a:prstGeom prst="rect">
            <a:avLst/>
          </a:prstGeom>
        </p:spPr>
      </p:pic>
      <p:pic>
        <p:nvPicPr>
          <p:cNvPr id="190" name="Graphic 189" descr="Document outline">
            <a:extLst>
              <a:ext uri="{FF2B5EF4-FFF2-40B4-BE49-F238E27FC236}">
                <a16:creationId xmlns:a16="http://schemas.microsoft.com/office/drawing/2014/main" id="{41B38C3E-9F16-3DCF-9ED8-4D563925BA1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97406" y="3898795"/>
            <a:ext cx="415557" cy="415557"/>
          </a:xfrm>
          <a:prstGeom prst="rect">
            <a:avLst/>
          </a:prstGeom>
        </p:spPr>
      </p:pic>
      <p:pic>
        <p:nvPicPr>
          <p:cNvPr id="191" name="Graphic 190" descr="Meeting outline">
            <a:extLst>
              <a:ext uri="{FF2B5EF4-FFF2-40B4-BE49-F238E27FC236}">
                <a16:creationId xmlns:a16="http://schemas.microsoft.com/office/drawing/2014/main" id="{7685D937-A223-879A-A3B9-92729EE2B1B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453871" y="3312130"/>
            <a:ext cx="555596" cy="555596"/>
          </a:xfrm>
          <a:prstGeom prst="rect">
            <a:avLst/>
          </a:prstGeom>
        </p:spPr>
      </p:pic>
      <p:pic>
        <p:nvPicPr>
          <p:cNvPr id="192" name="Graphic 191" descr="Chef male outline">
            <a:extLst>
              <a:ext uri="{FF2B5EF4-FFF2-40B4-BE49-F238E27FC236}">
                <a16:creationId xmlns:a16="http://schemas.microsoft.com/office/drawing/2014/main" id="{74C4BEC3-30B3-476B-E201-DE23025E9EE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136053" y="3276864"/>
            <a:ext cx="555596" cy="555596"/>
          </a:xfrm>
          <a:prstGeom prst="rect">
            <a:avLst/>
          </a:prstGeom>
        </p:spPr>
      </p:pic>
      <p:pic>
        <p:nvPicPr>
          <p:cNvPr id="193" name="Graphic 192" descr="Artist male outline">
            <a:extLst>
              <a:ext uri="{FF2B5EF4-FFF2-40B4-BE49-F238E27FC236}">
                <a16:creationId xmlns:a16="http://schemas.microsoft.com/office/drawing/2014/main" id="{AA0526F9-4597-2F8E-83CC-E89C4148334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036403" y="5891253"/>
            <a:ext cx="561416" cy="561416"/>
          </a:xfrm>
          <a:prstGeom prst="rect">
            <a:avLst/>
          </a:prstGeom>
        </p:spPr>
      </p:pic>
      <p:pic>
        <p:nvPicPr>
          <p:cNvPr id="194" name="Graphic 193" descr="House outline">
            <a:extLst>
              <a:ext uri="{FF2B5EF4-FFF2-40B4-BE49-F238E27FC236}">
                <a16:creationId xmlns:a16="http://schemas.microsoft.com/office/drawing/2014/main" id="{F6067D01-1342-320B-D3A2-64ED46495C4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714219" y="5257937"/>
            <a:ext cx="415556" cy="415556"/>
          </a:xfrm>
          <a:prstGeom prst="rect">
            <a:avLst/>
          </a:prstGeom>
        </p:spPr>
      </p:pic>
      <p:pic>
        <p:nvPicPr>
          <p:cNvPr id="195" name="Graphic 194" descr="Employee badge outline">
            <a:extLst>
              <a:ext uri="{FF2B5EF4-FFF2-40B4-BE49-F238E27FC236}">
                <a16:creationId xmlns:a16="http://schemas.microsoft.com/office/drawing/2014/main" id="{D7A4D368-962C-9937-3589-2398EB989FC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579903" y="5430036"/>
            <a:ext cx="303532" cy="303532"/>
          </a:xfrm>
          <a:prstGeom prst="rect">
            <a:avLst/>
          </a:prstGeom>
        </p:spPr>
      </p:pic>
      <p:pic>
        <p:nvPicPr>
          <p:cNvPr id="196" name="Graphic 195" descr="Boardroom outline">
            <a:extLst>
              <a:ext uri="{FF2B5EF4-FFF2-40B4-BE49-F238E27FC236}">
                <a16:creationId xmlns:a16="http://schemas.microsoft.com/office/drawing/2014/main" id="{8140B51E-B650-3AEC-1DCA-644CBBFFB0B5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586704" y="5173391"/>
            <a:ext cx="511410" cy="511410"/>
          </a:xfrm>
          <a:prstGeom prst="rect">
            <a:avLst/>
          </a:prstGeom>
        </p:spPr>
      </p:pic>
      <p:pic>
        <p:nvPicPr>
          <p:cNvPr id="197" name="Graphic 196" descr="Document outline">
            <a:extLst>
              <a:ext uri="{FF2B5EF4-FFF2-40B4-BE49-F238E27FC236}">
                <a16:creationId xmlns:a16="http://schemas.microsoft.com/office/drawing/2014/main" id="{018CB82B-FBA9-0E97-1BF6-78A9B07E48F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57360" y="5187752"/>
            <a:ext cx="415557" cy="415557"/>
          </a:xfrm>
          <a:prstGeom prst="rect">
            <a:avLst/>
          </a:prstGeom>
        </p:spPr>
      </p:pic>
      <p:pic>
        <p:nvPicPr>
          <p:cNvPr id="198" name="Graphic 197" descr="First aid kit outline">
            <a:extLst>
              <a:ext uri="{FF2B5EF4-FFF2-40B4-BE49-F238E27FC236}">
                <a16:creationId xmlns:a16="http://schemas.microsoft.com/office/drawing/2014/main" id="{7BF179A8-D57A-E4CC-886D-1BC8EA21C4CC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915363" y="2582859"/>
            <a:ext cx="527873" cy="527873"/>
          </a:xfrm>
          <a:prstGeom prst="rect">
            <a:avLst/>
          </a:prstGeom>
        </p:spPr>
      </p:pic>
      <p:pic>
        <p:nvPicPr>
          <p:cNvPr id="199" name="Graphic 198" descr="Diamond outline">
            <a:extLst>
              <a:ext uri="{FF2B5EF4-FFF2-40B4-BE49-F238E27FC236}">
                <a16:creationId xmlns:a16="http://schemas.microsoft.com/office/drawing/2014/main" id="{1BA061AB-0470-32BB-BDB6-6D3CA2419112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7666586" y="3847387"/>
            <a:ext cx="457200" cy="457200"/>
          </a:xfrm>
          <a:prstGeom prst="rect">
            <a:avLst/>
          </a:prstGeom>
        </p:spPr>
      </p:pic>
      <p:pic>
        <p:nvPicPr>
          <p:cNvPr id="211" name="Graphic 210" descr="Laptop outline">
            <a:extLst>
              <a:ext uri="{FF2B5EF4-FFF2-40B4-BE49-F238E27FC236}">
                <a16:creationId xmlns:a16="http://schemas.microsoft.com/office/drawing/2014/main" id="{C1A77644-A3AF-9496-93BC-41FCB9A1AA63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7562371" y="2479836"/>
            <a:ext cx="561415" cy="561415"/>
          </a:xfrm>
          <a:prstGeom prst="rect">
            <a:avLst/>
          </a:prstGeom>
        </p:spPr>
      </p:pic>
      <p:pic>
        <p:nvPicPr>
          <p:cNvPr id="200" name="Graphic 199" descr="Employee badge outline">
            <a:extLst>
              <a:ext uri="{FF2B5EF4-FFF2-40B4-BE49-F238E27FC236}">
                <a16:creationId xmlns:a16="http://schemas.microsoft.com/office/drawing/2014/main" id="{D53F34AB-4FA2-D64D-4D2F-005F771C151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097406" y="2582859"/>
            <a:ext cx="415557" cy="415557"/>
          </a:xfrm>
          <a:prstGeom prst="rect">
            <a:avLst/>
          </a:prstGeom>
        </p:spPr>
      </p:pic>
      <p:pic>
        <p:nvPicPr>
          <p:cNvPr id="201" name="Graphic 200" descr="First aid kit outline">
            <a:extLst>
              <a:ext uri="{FF2B5EF4-FFF2-40B4-BE49-F238E27FC236}">
                <a16:creationId xmlns:a16="http://schemas.microsoft.com/office/drawing/2014/main" id="{5B730E95-287F-06BA-EAAA-20FB5E15C6EE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9214386" y="6567848"/>
            <a:ext cx="398930" cy="398930"/>
          </a:xfrm>
          <a:prstGeom prst="rect">
            <a:avLst/>
          </a:prstGeom>
        </p:spPr>
      </p:pic>
      <p:pic>
        <p:nvPicPr>
          <p:cNvPr id="202" name="Graphic 201" descr="Right And Left Brain outline">
            <a:extLst>
              <a:ext uri="{FF2B5EF4-FFF2-40B4-BE49-F238E27FC236}">
                <a16:creationId xmlns:a16="http://schemas.microsoft.com/office/drawing/2014/main" id="{EFE882F4-B48A-7056-05A7-C16F6E76A7EF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7623284" y="6553605"/>
            <a:ext cx="462423" cy="46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4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580" y="1586358"/>
            <a:ext cx="2384979" cy="4919475"/>
            <a:chOff x="-24" y="-1141"/>
            <a:chExt cx="868799" cy="172375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24" y="-1141"/>
              <a:ext cx="868775" cy="17237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200" b="1" u="sng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/>
              <a:endParaRPr lang="en-US" sz="1200" b="1" u="sng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 b="1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200" b="1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200" b="1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200" b="0" i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200" b="1">
                <a:solidFill>
                  <a:schemeClr val="bg1"/>
                </a:solidFill>
                <a:latin typeface="DM Sans"/>
              </a:endParaRPr>
            </a:p>
            <a:p>
              <a:pPr algn="ctr"/>
              <a:r>
                <a:rPr lang="en-US" sz="1200" b="1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20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200" b="1" i="1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200">
                  <a:solidFill>
                    <a:srgbClr val="FFFFFF"/>
                  </a:solidFill>
                  <a:latin typeface="DM Sans"/>
                </a:rPr>
                <a:t>)</a:t>
              </a:r>
              <a:endParaRPr lang="en-US" sz="120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endParaRPr lang="en-US" sz="12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>
                  <a:solidFill>
                    <a:srgbClr val="FFFFFF"/>
                  </a:solidFill>
                  <a:latin typeface="DM Sans"/>
                </a:rPr>
                <a:t>Enrolments are needed to do any of the activities.</a:t>
              </a:r>
            </a:p>
            <a:p>
              <a:pPr algn="ctr"/>
              <a:endParaRPr lang="en-US" sz="120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>
                  <a:solidFill>
                    <a:schemeClr val="bg1"/>
                  </a:solidFill>
                  <a:cs typeface="Calibri"/>
                </a:rPr>
                <a:t>Our group activities include this week include; Arts &amp; Crafts, Budgeting support, Art Therapy, Hub Games and Job Club.</a:t>
              </a:r>
            </a:p>
            <a:p>
              <a:pPr algn="ctr"/>
              <a:endParaRPr lang="en-US" sz="12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200">
                  <a:solidFill>
                    <a:schemeClr val="bg1"/>
                  </a:solidFill>
                  <a:cs typeface="Calibri"/>
                </a:rPr>
                <a:t>All other Activities will be 1:1 with support worker.                                                        </a:t>
              </a:r>
            </a:p>
            <a:p>
              <a:pPr algn="ctr"/>
              <a:endParaRPr lang="en-US" sz="120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200" b="1" i="1">
                  <a:solidFill>
                    <a:schemeClr val="bg1"/>
                  </a:solidFill>
                  <a:cs typeface="Calibri"/>
                </a:rPr>
                <a:t>CBT- 2 days a week each day with 5 available slots </a:t>
              </a:r>
            </a:p>
            <a:p>
              <a:pPr algn="ctr"/>
              <a:endParaRPr lang="en-US" sz="100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100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1400">
                <a:solidFill>
                  <a:schemeClr val="bg1"/>
                </a:solidFill>
                <a:cs typeface="Calibri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6" y="89855"/>
            <a:ext cx="4696599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>
                <a:solidFill>
                  <a:srgbClr val="000000"/>
                </a:solidFill>
                <a:latin typeface="DM Sans Bold"/>
              </a:rPr>
              <a:t>NOVEMBER – WEEK 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2A7CC7-B907-D44C-7784-C0E9EDD8F46A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>
                <a:latin typeface="DM Sans"/>
              </a:rPr>
              <a:t>V1.0</a:t>
            </a:r>
          </a:p>
        </p:txBody>
      </p:sp>
      <p:grpSp>
        <p:nvGrpSpPr>
          <p:cNvPr id="58" name="Group 46">
            <a:extLst>
              <a:ext uri="{FF2B5EF4-FFF2-40B4-BE49-F238E27FC236}">
                <a16:creationId xmlns:a16="http://schemas.microsoft.com/office/drawing/2014/main" id="{D13B274A-38C4-38A7-C2E2-7604270ABAB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56" name="Freeform 47">
              <a:extLst>
                <a:ext uri="{FF2B5EF4-FFF2-40B4-BE49-F238E27FC236}">
                  <a16:creationId xmlns:a16="http://schemas.microsoft.com/office/drawing/2014/main" id="{AA50A1DF-1636-E8A2-156D-8DF5D4EBBF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48">
              <a:extLst>
                <a:ext uri="{FF2B5EF4-FFF2-40B4-BE49-F238E27FC236}">
                  <a16:creationId xmlns:a16="http://schemas.microsoft.com/office/drawing/2014/main" id="{6093F853-27FB-A917-6070-CCE21395C0A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8" name="Group 62">
            <a:extLst>
              <a:ext uri="{FF2B5EF4-FFF2-40B4-BE49-F238E27FC236}">
                <a16:creationId xmlns:a16="http://schemas.microsoft.com/office/drawing/2014/main" id="{DDE85E32-3DD7-DFA6-C937-70276C9CDEA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0" name="Freeform 63">
              <a:extLst>
                <a:ext uri="{FF2B5EF4-FFF2-40B4-BE49-F238E27FC236}">
                  <a16:creationId xmlns:a16="http://schemas.microsoft.com/office/drawing/2014/main" id="{FD371D21-56D9-C866-FD68-2103E7C9AC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4">
              <a:extLst>
                <a:ext uri="{FF2B5EF4-FFF2-40B4-BE49-F238E27FC236}">
                  <a16:creationId xmlns:a16="http://schemas.microsoft.com/office/drawing/2014/main" id="{22736866-DC34-DF0B-ABED-C0E8273C24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173C0C57-8316-ACF1-B600-BE61538FD0C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84FA2E88-F97F-35BC-D224-A81052BE5A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67">
              <a:extLst>
                <a:ext uri="{FF2B5EF4-FFF2-40B4-BE49-F238E27FC236}">
                  <a16:creationId xmlns:a16="http://schemas.microsoft.com/office/drawing/2014/main" id="{0328FFE6-712C-3EE8-DC7D-5CB487211F5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8" name="TextBox 70">
            <a:extLst>
              <a:ext uri="{FF2B5EF4-FFF2-40B4-BE49-F238E27FC236}">
                <a16:creationId xmlns:a16="http://schemas.microsoft.com/office/drawing/2014/main" id="{C7C27917-1F3C-8439-63C5-BD9AB2AA2C8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80" name="TextBox 71">
            <a:extLst>
              <a:ext uri="{FF2B5EF4-FFF2-40B4-BE49-F238E27FC236}">
                <a16:creationId xmlns:a16="http://schemas.microsoft.com/office/drawing/2014/main" id="{43235F0A-7008-0250-A050-C80E6F9F85A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82" name="TextBox 72">
            <a:extLst>
              <a:ext uri="{FF2B5EF4-FFF2-40B4-BE49-F238E27FC236}">
                <a16:creationId xmlns:a16="http://schemas.microsoft.com/office/drawing/2014/main" id="{70BFAAEB-9343-44B3-22A3-F432659EFBE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82136ECE-F6A6-0C0C-9952-014792A99A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9196FF-D67E-0745-24CA-1A99921A8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9BADE04-27BE-02BB-5CD4-170DB1811E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3493" y="1219061"/>
            <a:ext cx="7805261" cy="5682150"/>
          </a:xfrm>
          <a:prstGeom prst="rect">
            <a:avLst/>
          </a:prstGeom>
        </p:spPr>
      </p:pic>
      <p:grpSp>
        <p:nvGrpSpPr>
          <p:cNvPr id="22" name="Group 65">
            <a:extLst>
              <a:ext uri="{FF2B5EF4-FFF2-40B4-BE49-F238E27FC236}">
                <a16:creationId xmlns:a16="http://schemas.microsoft.com/office/drawing/2014/main" id="{AFF31E76-6183-B5E1-769A-2C8D0BCABA42}"/>
              </a:ext>
            </a:extLst>
          </p:cNvPr>
          <p:cNvGrpSpPr/>
          <p:nvPr/>
        </p:nvGrpSpPr>
        <p:grpSpPr>
          <a:xfrm>
            <a:off x="2787193" y="1786176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1F86CD6F-2D83-0A4B-FE6A-3B0BC015308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9DC55C2D-57D1-4219-355A-269E355B43F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CF5D5BF4-A151-38AE-93D4-EF0F38E11B42}"/>
              </a:ext>
            </a:extLst>
          </p:cNvPr>
          <p:cNvGrpSpPr/>
          <p:nvPr/>
        </p:nvGrpSpPr>
        <p:grpSpPr>
          <a:xfrm>
            <a:off x="4327329" y="4391319"/>
            <a:ext cx="220832" cy="193228"/>
            <a:chOff x="0" y="0"/>
            <a:chExt cx="812800" cy="711200"/>
          </a:xfrm>
        </p:grpSpPr>
        <p:sp>
          <p:nvSpPr>
            <p:cNvPr id="47" name="Freeform 66">
              <a:extLst>
                <a:ext uri="{FF2B5EF4-FFF2-40B4-BE49-F238E27FC236}">
                  <a16:creationId xmlns:a16="http://schemas.microsoft.com/office/drawing/2014/main" id="{FF71CC43-F1F5-CCBB-9D63-D4424297529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67">
              <a:extLst>
                <a:ext uri="{FF2B5EF4-FFF2-40B4-BE49-F238E27FC236}">
                  <a16:creationId xmlns:a16="http://schemas.microsoft.com/office/drawing/2014/main" id="{6BDACB9E-0FAC-615D-E704-CB10B2BE1F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1" name="Group 62">
            <a:extLst>
              <a:ext uri="{FF2B5EF4-FFF2-40B4-BE49-F238E27FC236}">
                <a16:creationId xmlns:a16="http://schemas.microsoft.com/office/drawing/2014/main" id="{71552D58-929A-8D8A-5202-4F4F80E241D8}"/>
              </a:ext>
            </a:extLst>
          </p:cNvPr>
          <p:cNvGrpSpPr/>
          <p:nvPr/>
        </p:nvGrpSpPr>
        <p:grpSpPr>
          <a:xfrm>
            <a:off x="5929025" y="4389607"/>
            <a:ext cx="242972" cy="242972"/>
            <a:chOff x="0" y="0"/>
            <a:chExt cx="812800" cy="812800"/>
          </a:xfrm>
        </p:grpSpPr>
        <p:sp>
          <p:nvSpPr>
            <p:cNvPr id="54" name="Freeform 63">
              <a:extLst>
                <a:ext uri="{FF2B5EF4-FFF2-40B4-BE49-F238E27FC236}">
                  <a16:creationId xmlns:a16="http://schemas.microsoft.com/office/drawing/2014/main" id="{460A3D5E-0C12-8B72-1FA6-BE9281A0C04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4">
              <a:extLst>
                <a:ext uri="{FF2B5EF4-FFF2-40B4-BE49-F238E27FC236}">
                  <a16:creationId xmlns:a16="http://schemas.microsoft.com/office/drawing/2014/main" id="{7774691D-57F4-B5E2-F42D-B56BF81A885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9" name="Group 62">
            <a:extLst>
              <a:ext uri="{FF2B5EF4-FFF2-40B4-BE49-F238E27FC236}">
                <a16:creationId xmlns:a16="http://schemas.microsoft.com/office/drawing/2014/main" id="{9B678CB3-341E-1F5F-994B-68EEDD57FD1A}"/>
              </a:ext>
            </a:extLst>
          </p:cNvPr>
          <p:cNvGrpSpPr/>
          <p:nvPr/>
        </p:nvGrpSpPr>
        <p:grpSpPr>
          <a:xfrm>
            <a:off x="9026658" y="1844116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BE37082-6B4F-BFCB-B8C4-98B919F0320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6F7BAAA1-5D7A-CC41-ACAE-02C1E9A5C0C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B172851-2DD4-EB8C-D309-AC5FE2F37A9A}"/>
              </a:ext>
            </a:extLst>
          </p:cNvPr>
          <p:cNvGrpSpPr/>
          <p:nvPr/>
        </p:nvGrpSpPr>
        <p:grpSpPr>
          <a:xfrm>
            <a:off x="7518356" y="4376654"/>
            <a:ext cx="220832" cy="193228"/>
            <a:chOff x="0" y="0"/>
            <a:chExt cx="812800" cy="711200"/>
          </a:xfrm>
        </p:grpSpPr>
        <p:sp>
          <p:nvSpPr>
            <p:cNvPr id="71" name="Freeform 66">
              <a:extLst>
                <a:ext uri="{FF2B5EF4-FFF2-40B4-BE49-F238E27FC236}">
                  <a16:creationId xmlns:a16="http://schemas.microsoft.com/office/drawing/2014/main" id="{0477EA9C-AC3B-7844-9AC9-A6C65858DA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BC4CB3A8-B07E-8077-EAA9-B26A6F259F0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46">
            <a:extLst>
              <a:ext uri="{FF2B5EF4-FFF2-40B4-BE49-F238E27FC236}">
                <a16:creationId xmlns:a16="http://schemas.microsoft.com/office/drawing/2014/main" id="{74140F9D-BBD9-3817-F9B6-37FA2B3E6117}"/>
              </a:ext>
            </a:extLst>
          </p:cNvPr>
          <p:cNvGrpSpPr/>
          <p:nvPr/>
        </p:nvGrpSpPr>
        <p:grpSpPr>
          <a:xfrm rot="2700000">
            <a:off x="4290824" y="5595958"/>
            <a:ext cx="293842" cy="293842"/>
            <a:chOff x="0" y="0"/>
            <a:chExt cx="812800" cy="812800"/>
          </a:xfrm>
        </p:grpSpPr>
        <p:sp>
          <p:nvSpPr>
            <p:cNvPr id="94" name="Freeform 47">
              <a:extLst>
                <a:ext uri="{FF2B5EF4-FFF2-40B4-BE49-F238E27FC236}">
                  <a16:creationId xmlns:a16="http://schemas.microsoft.com/office/drawing/2014/main" id="{9C095743-3643-65AA-1782-8FCCA4BFDBB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48">
              <a:extLst>
                <a:ext uri="{FF2B5EF4-FFF2-40B4-BE49-F238E27FC236}">
                  <a16:creationId xmlns:a16="http://schemas.microsoft.com/office/drawing/2014/main" id="{DD52D8CC-CC19-AB54-FDDF-DB982E38F10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7" name="Group 46">
            <a:extLst>
              <a:ext uri="{FF2B5EF4-FFF2-40B4-BE49-F238E27FC236}">
                <a16:creationId xmlns:a16="http://schemas.microsoft.com/office/drawing/2014/main" id="{6137A971-86F5-4EC0-54B1-FDB768021FBC}"/>
              </a:ext>
            </a:extLst>
          </p:cNvPr>
          <p:cNvGrpSpPr/>
          <p:nvPr/>
        </p:nvGrpSpPr>
        <p:grpSpPr>
          <a:xfrm rot="2700000">
            <a:off x="4290060" y="3018260"/>
            <a:ext cx="293842" cy="293842"/>
            <a:chOff x="0" y="0"/>
            <a:chExt cx="812800" cy="812800"/>
          </a:xfrm>
        </p:grpSpPr>
        <p:sp>
          <p:nvSpPr>
            <p:cNvPr id="102" name="Freeform 47">
              <a:extLst>
                <a:ext uri="{FF2B5EF4-FFF2-40B4-BE49-F238E27FC236}">
                  <a16:creationId xmlns:a16="http://schemas.microsoft.com/office/drawing/2014/main" id="{0E8DE6C2-9645-CD1A-7C99-DD00A700E2B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7" name="TextBox 48">
              <a:extLst>
                <a:ext uri="{FF2B5EF4-FFF2-40B4-BE49-F238E27FC236}">
                  <a16:creationId xmlns:a16="http://schemas.microsoft.com/office/drawing/2014/main" id="{C17E0A93-F0A7-5DAB-360D-E666544E1A4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46">
            <a:extLst>
              <a:ext uri="{FF2B5EF4-FFF2-40B4-BE49-F238E27FC236}">
                <a16:creationId xmlns:a16="http://schemas.microsoft.com/office/drawing/2014/main" id="{6507708A-E856-99E6-9ABA-BDC131219962}"/>
              </a:ext>
            </a:extLst>
          </p:cNvPr>
          <p:cNvGrpSpPr/>
          <p:nvPr/>
        </p:nvGrpSpPr>
        <p:grpSpPr>
          <a:xfrm rot="2700000">
            <a:off x="9001223" y="4277880"/>
            <a:ext cx="293842" cy="293842"/>
            <a:chOff x="0" y="0"/>
            <a:chExt cx="812800" cy="812800"/>
          </a:xfrm>
        </p:grpSpPr>
        <p:sp>
          <p:nvSpPr>
            <p:cNvPr id="126" name="Freeform 47">
              <a:extLst>
                <a:ext uri="{FF2B5EF4-FFF2-40B4-BE49-F238E27FC236}">
                  <a16:creationId xmlns:a16="http://schemas.microsoft.com/office/drawing/2014/main" id="{DC129BE4-F593-F2C3-60F6-7B495C4FD95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TextBox 48">
              <a:extLst>
                <a:ext uri="{FF2B5EF4-FFF2-40B4-BE49-F238E27FC236}">
                  <a16:creationId xmlns:a16="http://schemas.microsoft.com/office/drawing/2014/main" id="{12915F7A-1656-68AA-3B01-3F59894C883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65">
            <a:extLst>
              <a:ext uri="{FF2B5EF4-FFF2-40B4-BE49-F238E27FC236}">
                <a16:creationId xmlns:a16="http://schemas.microsoft.com/office/drawing/2014/main" id="{071C6023-B254-553C-31C2-2362936BC48C}"/>
              </a:ext>
            </a:extLst>
          </p:cNvPr>
          <p:cNvGrpSpPr/>
          <p:nvPr/>
        </p:nvGrpSpPr>
        <p:grpSpPr>
          <a:xfrm>
            <a:off x="9053877" y="5642613"/>
            <a:ext cx="220832" cy="193228"/>
            <a:chOff x="0" y="0"/>
            <a:chExt cx="812800" cy="711200"/>
          </a:xfrm>
        </p:grpSpPr>
        <p:sp>
          <p:nvSpPr>
            <p:cNvPr id="132" name="Freeform 66">
              <a:extLst>
                <a:ext uri="{FF2B5EF4-FFF2-40B4-BE49-F238E27FC236}">
                  <a16:creationId xmlns:a16="http://schemas.microsoft.com/office/drawing/2014/main" id="{2F722E3E-8812-8A12-90A5-F768F3AF2B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3" name="TextBox 67">
              <a:extLst>
                <a:ext uri="{FF2B5EF4-FFF2-40B4-BE49-F238E27FC236}">
                  <a16:creationId xmlns:a16="http://schemas.microsoft.com/office/drawing/2014/main" id="{4FC5C230-EB7C-7734-3B76-DC0B11B4C7A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4" name="Group 65">
            <a:extLst>
              <a:ext uri="{FF2B5EF4-FFF2-40B4-BE49-F238E27FC236}">
                <a16:creationId xmlns:a16="http://schemas.microsoft.com/office/drawing/2014/main" id="{D17505AA-BC75-6C32-9D85-277418B870AD}"/>
              </a:ext>
            </a:extLst>
          </p:cNvPr>
          <p:cNvGrpSpPr/>
          <p:nvPr/>
        </p:nvGrpSpPr>
        <p:grpSpPr>
          <a:xfrm>
            <a:off x="8360447" y="1802462"/>
            <a:ext cx="220832" cy="193228"/>
            <a:chOff x="0" y="0"/>
            <a:chExt cx="812800" cy="711200"/>
          </a:xfrm>
        </p:grpSpPr>
        <p:sp>
          <p:nvSpPr>
            <p:cNvPr id="135" name="Freeform 66">
              <a:extLst>
                <a:ext uri="{FF2B5EF4-FFF2-40B4-BE49-F238E27FC236}">
                  <a16:creationId xmlns:a16="http://schemas.microsoft.com/office/drawing/2014/main" id="{EBB170D1-22F2-434D-1A41-A90F49A6B3E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6" name="TextBox 67">
              <a:extLst>
                <a:ext uri="{FF2B5EF4-FFF2-40B4-BE49-F238E27FC236}">
                  <a16:creationId xmlns:a16="http://schemas.microsoft.com/office/drawing/2014/main" id="{CBF1715A-735B-E2D4-1631-49C8C340F36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7" name="Group 65">
            <a:extLst>
              <a:ext uri="{FF2B5EF4-FFF2-40B4-BE49-F238E27FC236}">
                <a16:creationId xmlns:a16="http://schemas.microsoft.com/office/drawing/2014/main" id="{4F697CB6-9072-EAC9-5F38-EFC92DF25D82}"/>
              </a:ext>
            </a:extLst>
          </p:cNvPr>
          <p:cNvGrpSpPr/>
          <p:nvPr/>
        </p:nvGrpSpPr>
        <p:grpSpPr>
          <a:xfrm>
            <a:off x="5311138" y="1786176"/>
            <a:ext cx="220832" cy="193228"/>
            <a:chOff x="0" y="0"/>
            <a:chExt cx="812800" cy="711200"/>
          </a:xfrm>
        </p:grpSpPr>
        <p:sp>
          <p:nvSpPr>
            <p:cNvPr id="138" name="Freeform 66">
              <a:extLst>
                <a:ext uri="{FF2B5EF4-FFF2-40B4-BE49-F238E27FC236}">
                  <a16:creationId xmlns:a16="http://schemas.microsoft.com/office/drawing/2014/main" id="{B098BC22-30C2-1982-6CE2-24A2283CBC3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4" name="TextBox 67">
              <a:extLst>
                <a:ext uri="{FF2B5EF4-FFF2-40B4-BE49-F238E27FC236}">
                  <a16:creationId xmlns:a16="http://schemas.microsoft.com/office/drawing/2014/main" id="{10840534-64D2-1D3E-25D0-E2321441E79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5" name="Group 46">
            <a:extLst>
              <a:ext uri="{FF2B5EF4-FFF2-40B4-BE49-F238E27FC236}">
                <a16:creationId xmlns:a16="http://schemas.microsoft.com/office/drawing/2014/main" id="{5221A6D1-F04B-599C-E74A-2CFDAA9DC515}"/>
              </a:ext>
            </a:extLst>
          </p:cNvPr>
          <p:cNvGrpSpPr/>
          <p:nvPr/>
        </p:nvGrpSpPr>
        <p:grpSpPr>
          <a:xfrm rot="2700000">
            <a:off x="5897358" y="1732389"/>
            <a:ext cx="293842" cy="293842"/>
            <a:chOff x="0" y="0"/>
            <a:chExt cx="812800" cy="812800"/>
          </a:xfrm>
        </p:grpSpPr>
        <p:sp>
          <p:nvSpPr>
            <p:cNvPr id="156" name="Freeform 47">
              <a:extLst>
                <a:ext uri="{FF2B5EF4-FFF2-40B4-BE49-F238E27FC236}">
                  <a16:creationId xmlns:a16="http://schemas.microsoft.com/office/drawing/2014/main" id="{3D49AD14-D0A6-FEEB-5E39-2FB6543097D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7" name="TextBox 48">
              <a:extLst>
                <a:ext uri="{FF2B5EF4-FFF2-40B4-BE49-F238E27FC236}">
                  <a16:creationId xmlns:a16="http://schemas.microsoft.com/office/drawing/2014/main" id="{2563A491-4E52-97FB-2054-A45C7A7F958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8" name="Group 46">
            <a:extLst>
              <a:ext uri="{FF2B5EF4-FFF2-40B4-BE49-F238E27FC236}">
                <a16:creationId xmlns:a16="http://schemas.microsoft.com/office/drawing/2014/main" id="{BC9D4412-9189-C676-D2A9-779ACD2C814E}"/>
              </a:ext>
            </a:extLst>
          </p:cNvPr>
          <p:cNvGrpSpPr/>
          <p:nvPr/>
        </p:nvGrpSpPr>
        <p:grpSpPr>
          <a:xfrm rot="2700000">
            <a:off x="6796976" y="1707790"/>
            <a:ext cx="293842" cy="293842"/>
            <a:chOff x="0" y="0"/>
            <a:chExt cx="812800" cy="812800"/>
          </a:xfrm>
        </p:grpSpPr>
        <p:sp>
          <p:nvSpPr>
            <p:cNvPr id="159" name="Freeform 47">
              <a:extLst>
                <a:ext uri="{FF2B5EF4-FFF2-40B4-BE49-F238E27FC236}">
                  <a16:creationId xmlns:a16="http://schemas.microsoft.com/office/drawing/2014/main" id="{8E4F5D88-3A39-7469-4A07-9447B26D804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0" name="TextBox 48">
              <a:extLst>
                <a:ext uri="{FF2B5EF4-FFF2-40B4-BE49-F238E27FC236}">
                  <a16:creationId xmlns:a16="http://schemas.microsoft.com/office/drawing/2014/main" id="{B1E1536C-9FF0-9DDD-5557-8973AFBCC68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1" name="Group 65">
            <a:extLst>
              <a:ext uri="{FF2B5EF4-FFF2-40B4-BE49-F238E27FC236}">
                <a16:creationId xmlns:a16="http://schemas.microsoft.com/office/drawing/2014/main" id="{F4EF9616-10C0-43CC-B4F9-B3F332E205F3}"/>
              </a:ext>
            </a:extLst>
          </p:cNvPr>
          <p:cNvGrpSpPr/>
          <p:nvPr/>
        </p:nvGrpSpPr>
        <p:grpSpPr>
          <a:xfrm>
            <a:off x="2796610" y="5642613"/>
            <a:ext cx="220832" cy="193228"/>
            <a:chOff x="0" y="0"/>
            <a:chExt cx="812800" cy="711200"/>
          </a:xfrm>
        </p:grpSpPr>
        <p:sp>
          <p:nvSpPr>
            <p:cNvPr id="162" name="Freeform 66">
              <a:extLst>
                <a:ext uri="{FF2B5EF4-FFF2-40B4-BE49-F238E27FC236}">
                  <a16:creationId xmlns:a16="http://schemas.microsoft.com/office/drawing/2014/main" id="{8D15D74B-F22A-276D-EF93-6D01C20EDD6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3" name="TextBox 67">
              <a:extLst>
                <a:ext uri="{FF2B5EF4-FFF2-40B4-BE49-F238E27FC236}">
                  <a16:creationId xmlns:a16="http://schemas.microsoft.com/office/drawing/2014/main" id="{CC4F04CF-2EC9-B939-1BCF-E873F4F718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4" name="Group 46">
            <a:extLst>
              <a:ext uri="{FF2B5EF4-FFF2-40B4-BE49-F238E27FC236}">
                <a16:creationId xmlns:a16="http://schemas.microsoft.com/office/drawing/2014/main" id="{3EAFAF93-DE04-E5FB-1C40-EAD0E7E6BBAE}"/>
              </a:ext>
            </a:extLst>
          </p:cNvPr>
          <p:cNvGrpSpPr/>
          <p:nvPr/>
        </p:nvGrpSpPr>
        <p:grpSpPr>
          <a:xfrm rot="2700000">
            <a:off x="3672172" y="4311682"/>
            <a:ext cx="293842" cy="293842"/>
            <a:chOff x="0" y="0"/>
            <a:chExt cx="812800" cy="812800"/>
          </a:xfrm>
        </p:grpSpPr>
        <p:sp>
          <p:nvSpPr>
            <p:cNvPr id="165" name="Freeform 47">
              <a:extLst>
                <a:ext uri="{FF2B5EF4-FFF2-40B4-BE49-F238E27FC236}">
                  <a16:creationId xmlns:a16="http://schemas.microsoft.com/office/drawing/2014/main" id="{9C3CDEB3-3A3B-0417-2B9F-EB05AFE5FB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TextBox 48">
              <a:extLst>
                <a:ext uri="{FF2B5EF4-FFF2-40B4-BE49-F238E27FC236}">
                  <a16:creationId xmlns:a16="http://schemas.microsoft.com/office/drawing/2014/main" id="{48E00334-0359-4807-3109-4C7AE0E8A1E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7" name="Group 65">
            <a:extLst>
              <a:ext uri="{FF2B5EF4-FFF2-40B4-BE49-F238E27FC236}">
                <a16:creationId xmlns:a16="http://schemas.microsoft.com/office/drawing/2014/main" id="{B04B42FC-FA45-98C2-48B0-9082B22579C2}"/>
              </a:ext>
            </a:extLst>
          </p:cNvPr>
          <p:cNvGrpSpPr/>
          <p:nvPr/>
        </p:nvGrpSpPr>
        <p:grpSpPr>
          <a:xfrm>
            <a:off x="2821698" y="3058697"/>
            <a:ext cx="220832" cy="193228"/>
            <a:chOff x="0" y="0"/>
            <a:chExt cx="812800" cy="711200"/>
          </a:xfrm>
        </p:grpSpPr>
        <p:sp>
          <p:nvSpPr>
            <p:cNvPr id="168" name="Freeform 66">
              <a:extLst>
                <a:ext uri="{FF2B5EF4-FFF2-40B4-BE49-F238E27FC236}">
                  <a16:creationId xmlns:a16="http://schemas.microsoft.com/office/drawing/2014/main" id="{18A98666-A72C-6A2E-80B5-F45CDA4B564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TextBox 67">
              <a:extLst>
                <a:ext uri="{FF2B5EF4-FFF2-40B4-BE49-F238E27FC236}">
                  <a16:creationId xmlns:a16="http://schemas.microsoft.com/office/drawing/2014/main" id="{2CC07CF4-2A0B-2111-82D3-86A375AB225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0" name="Group 65">
            <a:extLst>
              <a:ext uri="{FF2B5EF4-FFF2-40B4-BE49-F238E27FC236}">
                <a16:creationId xmlns:a16="http://schemas.microsoft.com/office/drawing/2014/main" id="{1EAE28BC-7A05-C110-3C64-5EB7A37F9946}"/>
              </a:ext>
            </a:extLst>
          </p:cNvPr>
          <p:cNvGrpSpPr/>
          <p:nvPr/>
        </p:nvGrpSpPr>
        <p:grpSpPr>
          <a:xfrm>
            <a:off x="2821698" y="4362852"/>
            <a:ext cx="220832" cy="193228"/>
            <a:chOff x="0" y="0"/>
            <a:chExt cx="812800" cy="711200"/>
          </a:xfrm>
        </p:grpSpPr>
        <p:sp>
          <p:nvSpPr>
            <p:cNvPr id="171" name="Freeform 66">
              <a:extLst>
                <a:ext uri="{FF2B5EF4-FFF2-40B4-BE49-F238E27FC236}">
                  <a16:creationId xmlns:a16="http://schemas.microsoft.com/office/drawing/2014/main" id="{D4E6D033-BDCE-0F19-FA79-E3514A7D39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TextBox 67">
              <a:extLst>
                <a:ext uri="{FF2B5EF4-FFF2-40B4-BE49-F238E27FC236}">
                  <a16:creationId xmlns:a16="http://schemas.microsoft.com/office/drawing/2014/main" id="{EE96C1AD-433F-5B37-60EE-E579EBCD26A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6" name="Group 65">
            <a:extLst>
              <a:ext uri="{FF2B5EF4-FFF2-40B4-BE49-F238E27FC236}">
                <a16:creationId xmlns:a16="http://schemas.microsoft.com/office/drawing/2014/main" id="{F401E122-5098-3277-20EE-498909165E88}"/>
              </a:ext>
            </a:extLst>
          </p:cNvPr>
          <p:cNvGrpSpPr/>
          <p:nvPr/>
        </p:nvGrpSpPr>
        <p:grpSpPr>
          <a:xfrm>
            <a:off x="7483648" y="1786176"/>
            <a:ext cx="220832" cy="193228"/>
            <a:chOff x="0" y="0"/>
            <a:chExt cx="812800" cy="711200"/>
          </a:xfrm>
        </p:grpSpPr>
        <p:sp>
          <p:nvSpPr>
            <p:cNvPr id="177" name="Freeform 66">
              <a:extLst>
                <a:ext uri="{FF2B5EF4-FFF2-40B4-BE49-F238E27FC236}">
                  <a16:creationId xmlns:a16="http://schemas.microsoft.com/office/drawing/2014/main" id="{537B6151-B6DA-4D5A-F626-1D9BE867C3E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TextBox 67">
              <a:extLst>
                <a:ext uri="{FF2B5EF4-FFF2-40B4-BE49-F238E27FC236}">
                  <a16:creationId xmlns:a16="http://schemas.microsoft.com/office/drawing/2014/main" id="{7E39089C-D1A7-D167-E7CA-50854040275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9" name="Group 65">
            <a:extLst>
              <a:ext uri="{FF2B5EF4-FFF2-40B4-BE49-F238E27FC236}">
                <a16:creationId xmlns:a16="http://schemas.microsoft.com/office/drawing/2014/main" id="{A3B75E1A-E575-8690-ACFB-2B7771CF54BD}"/>
              </a:ext>
            </a:extLst>
          </p:cNvPr>
          <p:cNvGrpSpPr/>
          <p:nvPr/>
        </p:nvGrpSpPr>
        <p:grpSpPr>
          <a:xfrm>
            <a:off x="7466340" y="3034652"/>
            <a:ext cx="220832" cy="193228"/>
            <a:chOff x="0" y="0"/>
            <a:chExt cx="812800" cy="711200"/>
          </a:xfrm>
        </p:grpSpPr>
        <p:sp>
          <p:nvSpPr>
            <p:cNvPr id="180" name="Freeform 66">
              <a:extLst>
                <a:ext uri="{FF2B5EF4-FFF2-40B4-BE49-F238E27FC236}">
                  <a16:creationId xmlns:a16="http://schemas.microsoft.com/office/drawing/2014/main" id="{3E9FB11C-6989-B6B6-7C2B-464A777CE5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TextBox 67">
              <a:extLst>
                <a:ext uri="{FF2B5EF4-FFF2-40B4-BE49-F238E27FC236}">
                  <a16:creationId xmlns:a16="http://schemas.microsoft.com/office/drawing/2014/main" id="{8DB03624-29CA-61E8-0BF0-22E6438C57E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2" name="Group 65">
            <a:extLst>
              <a:ext uri="{FF2B5EF4-FFF2-40B4-BE49-F238E27FC236}">
                <a16:creationId xmlns:a16="http://schemas.microsoft.com/office/drawing/2014/main" id="{8814E1FC-2B3A-4DE6-DC3F-C9964AC46D06}"/>
              </a:ext>
            </a:extLst>
          </p:cNvPr>
          <p:cNvGrpSpPr/>
          <p:nvPr/>
        </p:nvGrpSpPr>
        <p:grpSpPr>
          <a:xfrm>
            <a:off x="3690179" y="1792686"/>
            <a:ext cx="220832" cy="193228"/>
            <a:chOff x="0" y="0"/>
            <a:chExt cx="812800" cy="711200"/>
          </a:xfrm>
        </p:grpSpPr>
        <p:sp>
          <p:nvSpPr>
            <p:cNvPr id="183" name="Freeform 66">
              <a:extLst>
                <a:ext uri="{FF2B5EF4-FFF2-40B4-BE49-F238E27FC236}">
                  <a16:creationId xmlns:a16="http://schemas.microsoft.com/office/drawing/2014/main" id="{024B9B34-F79D-110B-60DB-09ED719417E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TextBox 67">
              <a:extLst>
                <a:ext uri="{FF2B5EF4-FFF2-40B4-BE49-F238E27FC236}">
                  <a16:creationId xmlns:a16="http://schemas.microsoft.com/office/drawing/2014/main" id="{7D8C18E6-96B5-63EA-486E-F8AA6DF397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5" name="Group 65">
            <a:extLst>
              <a:ext uri="{FF2B5EF4-FFF2-40B4-BE49-F238E27FC236}">
                <a16:creationId xmlns:a16="http://schemas.microsoft.com/office/drawing/2014/main" id="{DAB07045-5EC1-2F5E-48FF-756E3ED8787D}"/>
              </a:ext>
            </a:extLst>
          </p:cNvPr>
          <p:cNvGrpSpPr/>
          <p:nvPr/>
        </p:nvGrpSpPr>
        <p:grpSpPr>
          <a:xfrm>
            <a:off x="4297736" y="1768103"/>
            <a:ext cx="220832" cy="193228"/>
            <a:chOff x="0" y="0"/>
            <a:chExt cx="812800" cy="711200"/>
          </a:xfrm>
        </p:grpSpPr>
        <p:sp>
          <p:nvSpPr>
            <p:cNvPr id="186" name="Freeform 66">
              <a:extLst>
                <a:ext uri="{FF2B5EF4-FFF2-40B4-BE49-F238E27FC236}">
                  <a16:creationId xmlns:a16="http://schemas.microsoft.com/office/drawing/2014/main" id="{6B348B3A-020B-BD6C-AAA0-656EF69ABF2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TextBox 67">
              <a:extLst>
                <a:ext uri="{FF2B5EF4-FFF2-40B4-BE49-F238E27FC236}">
                  <a16:creationId xmlns:a16="http://schemas.microsoft.com/office/drawing/2014/main" id="{E65E1BC4-17C1-1118-B04C-2640753A9EB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8" name="Group 65">
            <a:extLst>
              <a:ext uri="{FF2B5EF4-FFF2-40B4-BE49-F238E27FC236}">
                <a16:creationId xmlns:a16="http://schemas.microsoft.com/office/drawing/2014/main" id="{02EAA800-AADA-7A4B-1861-66550C6A077A}"/>
              </a:ext>
            </a:extLst>
          </p:cNvPr>
          <p:cNvGrpSpPr/>
          <p:nvPr/>
        </p:nvGrpSpPr>
        <p:grpSpPr>
          <a:xfrm>
            <a:off x="6807351" y="4328778"/>
            <a:ext cx="220832" cy="193228"/>
            <a:chOff x="0" y="0"/>
            <a:chExt cx="812800" cy="711200"/>
          </a:xfrm>
        </p:grpSpPr>
        <p:sp>
          <p:nvSpPr>
            <p:cNvPr id="189" name="Freeform 66">
              <a:extLst>
                <a:ext uri="{FF2B5EF4-FFF2-40B4-BE49-F238E27FC236}">
                  <a16:creationId xmlns:a16="http://schemas.microsoft.com/office/drawing/2014/main" id="{7D350AAC-4ECA-FF16-D49D-B87F2039534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TextBox 67">
              <a:extLst>
                <a:ext uri="{FF2B5EF4-FFF2-40B4-BE49-F238E27FC236}">
                  <a16:creationId xmlns:a16="http://schemas.microsoft.com/office/drawing/2014/main" id="{E0767EA7-FF7A-D559-1EE4-ACE7CEE8E9E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1" name="Group 62">
            <a:extLst>
              <a:ext uri="{FF2B5EF4-FFF2-40B4-BE49-F238E27FC236}">
                <a16:creationId xmlns:a16="http://schemas.microsoft.com/office/drawing/2014/main" id="{7C5BE06F-4BCE-81D2-0BEB-203888CEBC69}"/>
              </a:ext>
            </a:extLst>
          </p:cNvPr>
          <p:cNvGrpSpPr/>
          <p:nvPr/>
        </p:nvGrpSpPr>
        <p:grpSpPr>
          <a:xfrm>
            <a:off x="9974788" y="1839014"/>
            <a:ext cx="242972" cy="242972"/>
            <a:chOff x="0" y="0"/>
            <a:chExt cx="812800" cy="812800"/>
          </a:xfrm>
        </p:grpSpPr>
        <p:sp>
          <p:nvSpPr>
            <p:cNvPr id="192" name="Freeform 63">
              <a:extLst>
                <a:ext uri="{FF2B5EF4-FFF2-40B4-BE49-F238E27FC236}">
                  <a16:creationId xmlns:a16="http://schemas.microsoft.com/office/drawing/2014/main" id="{1EE0095C-7FB7-AE6A-C7C3-60A42D586CF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TextBox 64">
              <a:extLst>
                <a:ext uri="{FF2B5EF4-FFF2-40B4-BE49-F238E27FC236}">
                  <a16:creationId xmlns:a16="http://schemas.microsoft.com/office/drawing/2014/main" id="{3FEE5C6C-F285-2131-5896-EC6E48FE7B9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4" name="Group 62">
            <a:extLst>
              <a:ext uri="{FF2B5EF4-FFF2-40B4-BE49-F238E27FC236}">
                <a16:creationId xmlns:a16="http://schemas.microsoft.com/office/drawing/2014/main" id="{361B0DA7-520B-4F8F-7536-8B2C33770F00}"/>
              </a:ext>
            </a:extLst>
          </p:cNvPr>
          <p:cNvGrpSpPr/>
          <p:nvPr/>
        </p:nvGrpSpPr>
        <p:grpSpPr>
          <a:xfrm>
            <a:off x="7787534" y="4362852"/>
            <a:ext cx="242972" cy="242972"/>
            <a:chOff x="0" y="0"/>
            <a:chExt cx="812800" cy="812800"/>
          </a:xfrm>
        </p:grpSpPr>
        <p:sp>
          <p:nvSpPr>
            <p:cNvPr id="195" name="Freeform 63">
              <a:extLst>
                <a:ext uri="{FF2B5EF4-FFF2-40B4-BE49-F238E27FC236}">
                  <a16:creationId xmlns:a16="http://schemas.microsoft.com/office/drawing/2014/main" id="{97CB7B5F-D7C1-2ACE-F7F1-B11F3DED0CE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6" name="TextBox 64">
              <a:extLst>
                <a:ext uri="{FF2B5EF4-FFF2-40B4-BE49-F238E27FC236}">
                  <a16:creationId xmlns:a16="http://schemas.microsoft.com/office/drawing/2014/main" id="{9AF08690-1CF1-6335-C33B-191D77F6BF2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7" name="Group 65">
            <a:extLst>
              <a:ext uri="{FF2B5EF4-FFF2-40B4-BE49-F238E27FC236}">
                <a16:creationId xmlns:a16="http://schemas.microsoft.com/office/drawing/2014/main" id="{6331BBE4-507C-0597-45AC-CC761B5D709B}"/>
              </a:ext>
            </a:extLst>
          </p:cNvPr>
          <p:cNvGrpSpPr/>
          <p:nvPr/>
        </p:nvGrpSpPr>
        <p:grpSpPr>
          <a:xfrm>
            <a:off x="5907924" y="3053367"/>
            <a:ext cx="220832" cy="193228"/>
            <a:chOff x="0" y="0"/>
            <a:chExt cx="812800" cy="711200"/>
          </a:xfrm>
        </p:grpSpPr>
        <p:sp>
          <p:nvSpPr>
            <p:cNvPr id="198" name="Freeform 66">
              <a:extLst>
                <a:ext uri="{FF2B5EF4-FFF2-40B4-BE49-F238E27FC236}">
                  <a16:creationId xmlns:a16="http://schemas.microsoft.com/office/drawing/2014/main" id="{3BBC9AE7-5703-7670-D4C1-454EC877B5D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9" name="TextBox 67">
              <a:extLst>
                <a:ext uri="{FF2B5EF4-FFF2-40B4-BE49-F238E27FC236}">
                  <a16:creationId xmlns:a16="http://schemas.microsoft.com/office/drawing/2014/main" id="{D19F1743-EDFC-E457-08DB-D0DDFD68911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00" name="Graphic 199" descr="Right Brain outline">
            <a:extLst>
              <a:ext uri="{FF2B5EF4-FFF2-40B4-BE49-F238E27FC236}">
                <a16:creationId xmlns:a16="http://schemas.microsoft.com/office/drawing/2014/main" id="{31357F20-5A91-757F-53C6-DFAC97AED7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66979" y="4730064"/>
            <a:ext cx="527873" cy="527873"/>
          </a:xfrm>
          <a:prstGeom prst="rect">
            <a:avLst/>
          </a:prstGeom>
        </p:spPr>
      </p:pic>
      <p:pic>
        <p:nvPicPr>
          <p:cNvPr id="201" name="Graphic 200" descr="Right Brain outline">
            <a:extLst>
              <a:ext uri="{FF2B5EF4-FFF2-40B4-BE49-F238E27FC236}">
                <a16:creationId xmlns:a16="http://schemas.microsoft.com/office/drawing/2014/main" id="{9CC55630-8E65-DE19-23F1-5BAF7DC94F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58338" y="4666381"/>
            <a:ext cx="527873" cy="527873"/>
          </a:xfrm>
          <a:prstGeom prst="rect">
            <a:avLst/>
          </a:prstGeom>
        </p:spPr>
      </p:pic>
      <p:pic>
        <p:nvPicPr>
          <p:cNvPr id="203" name="Graphic 202" descr="Work from home house with solid fill">
            <a:extLst>
              <a:ext uri="{FF2B5EF4-FFF2-40B4-BE49-F238E27FC236}">
                <a16:creationId xmlns:a16="http://schemas.microsoft.com/office/drawing/2014/main" id="{EEC6BE2B-A263-D0E2-2FAE-5289EF97C2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647074" y="3533391"/>
            <a:ext cx="527873" cy="527873"/>
          </a:xfrm>
          <a:prstGeom prst="rect">
            <a:avLst/>
          </a:prstGeom>
        </p:spPr>
      </p:pic>
      <p:pic>
        <p:nvPicPr>
          <p:cNvPr id="204" name="Graphic 203" descr="Work from home house with solid fill">
            <a:extLst>
              <a:ext uri="{FF2B5EF4-FFF2-40B4-BE49-F238E27FC236}">
                <a16:creationId xmlns:a16="http://schemas.microsoft.com/office/drawing/2014/main" id="{F34909DD-D6E2-1ED6-A462-38361F1DB1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65761" y="6089736"/>
            <a:ext cx="527873" cy="527873"/>
          </a:xfrm>
          <a:prstGeom prst="rect">
            <a:avLst/>
          </a:prstGeom>
        </p:spPr>
      </p:pic>
      <p:pic>
        <p:nvPicPr>
          <p:cNvPr id="205" name="Graphic 204" descr="Money outline">
            <a:extLst>
              <a:ext uri="{FF2B5EF4-FFF2-40B4-BE49-F238E27FC236}">
                <a16:creationId xmlns:a16="http://schemas.microsoft.com/office/drawing/2014/main" id="{7A8A0E15-8D4F-62BD-8B12-36E59FDA97A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44279" y="3785896"/>
            <a:ext cx="524010" cy="524010"/>
          </a:xfrm>
          <a:prstGeom prst="rect">
            <a:avLst/>
          </a:prstGeom>
        </p:spPr>
      </p:pic>
      <p:pic>
        <p:nvPicPr>
          <p:cNvPr id="206" name="Graphic 205" descr="Laptop outline">
            <a:extLst>
              <a:ext uri="{FF2B5EF4-FFF2-40B4-BE49-F238E27FC236}">
                <a16:creationId xmlns:a16="http://schemas.microsoft.com/office/drawing/2014/main" id="{917A0F09-50B3-70A4-FCF9-8F397E21F03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461190" y="2510373"/>
            <a:ext cx="561415" cy="561415"/>
          </a:xfrm>
          <a:prstGeom prst="rect">
            <a:avLst/>
          </a:prstGeom>
        </p:spPr>
      </p:pic>
      <p:pic>
        <p:nvPicPr>
          <p:cNvPr id="207" name="Graphic 206" descr="Artist male outline">
            <a:extLst>
              <a:ext uri="{FF2B5EF4-FFF2-40B4-BE49-F238E27FC236}">
                <a16:creationId xmlns:a16="http://schemas.microsoft.com/office/drawing/2014/main" id="{C0E07E4F-3345-0F78-1D66-D90CF34C7DD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036403" y="5891253"/>
            <a:ext cx="561416" cy="561416"/>
          </a:xfrm>
          <a:prstGeom prst="rect">
            <a:avLst/>
          </a:prstGeom>
        </p:spPr>
      </p:pic>
      <p:pic>
        <p:nvPicPr>
          <p:cNvPr id="208" name="Graphic 207" descr="Document outline">
            <a:extLst>
              <a:ext uri="{FF2B5EF4-FFF2-40B4-BE49-F238E27FC236}">
                <a16:creationId xmlns:a16="http://schemas.microsoft.com/office/drawing/2014/main" id="{96C6BA14-B7BF-6A0A-CA52-99E6028408D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674071" y="2543748"/>
            <a:ext cx="415557" cy="415557"/>
          </a:xfrm>
          <a:prstGeom prst="rect">
            <a:avLst/>
          </a:prstGeom>
        </p:spPr>
      </p:pic>
      <p:pic>
        <p:nvPicPr>
          <p:cNvPr id="210" name="Graphic 209" descr="Puzzle outline">
            <a:extLst>
              <a:ext uri="{FF2B5EF4-FFF2-40B4-BE49-F238E27FC236}">
                <a16:creationId xmlns:a16="http://schemas.microsoft.com/office/drawing/2014/main" id="{80F5C6C1-BE2E-6148-DA5B-0AD2794B2D4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164293" y="3269454"/>
            <a:ext cx="527873" cy="527873"/>
          </a:xfrm>
          <a:prstGeom prst="rect">
            <a:avLst/>
          </a:prstGeom>
        </p:spPr>
      </p:pic>
      <p:pic>
        <p:nvPicPr>
          <p:cNvPr id="211" name="Graphic 210" descr="Butterfly outline">
            <a:extLst>
              <a:ext uri="{FF2B5EF4-FFF2-40B4-BE49-F238E27FC236}">
                <a16:creationId xmlns:a16="http://schemas.microsoft.com/office/drawing/2014/main" id="{6419F348-8BE4-8815-65C8-1CFCF96039D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584882" y="5877840"/>
            <a:ext cx="549541" cy="549541"/>
          </a:xfrm>
          <a:prstGeom prst="rect">
            <a:avLst/>
          </a:prstGeom>
        </p:spPr>
      </p:pic>
      <p:pic>
        <p:nvPicPr>
          <p:cNvPr id="212" name="Graphic 211" descr="Stopwatch outline">
            <a:extLst>
              <a:ext uri="{FF2B5EF4-FFF2-40B4-BE49-F238E27FC236}">
                <a16:creationId xmlns:a16="http://schemas.microsoft.com/office/drawing/2014/main" id="{A305803A-D59A-4AF6-FC33-9B4179F0AFF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207629" y="6379360"/>
            <a:ext cx="441200" cy="441200"/>
          </a:xfrm>
          <a:prstGeom prst="rect">
            <a:avLst/>
          </a:prstGeom>
        </p:spPr>
      </p:pic>
      <p:pic>
        <p:nvPicPr>
          <p:cNvPr id="213" name="Graphic 212" descr="House outline">
            <a:extLst>
              <a:ext uri="{FF2B5EF4-FFF2-40B4-BE49-F238E27FC236}">
                <a16:creationId xmlns:a16="http://schemas.microsoft.com/office/drawing/2014/main" id="{072FDFDA-009D-D852-C9D0-C22DC66B6DA5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6091429" y="2481925"/>
            <a:ext cx="524010" cy="524010"/>
          </a:xfrm>
          <a:prstGeom prst="rect">
            <a:avLst/>
          </a:prstGeom>
        </p:spPr>
      </p:pic>
      <p:pic>
        <p:nvPicPr>
          <p:cNvPr id="214" name="Graphic 213" descr="Employee badge outline">
            <a:extLst>
              <a:ext uri="{FF2B5EF4-FFF2-40B4-BE49-F238E27FC236}">
                <a16:creationId xmlns:a16="http://schemas.microsoft.com/office/drawing/2014/main" id="{8F8A9F33-BEB1-4209-4B19-99CB446245E1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759390" y="5881957"/>
            <a:ext cx="415557" cy="415557"/>
          </a:xfrm>
          <a:prstGeom prst="rect">
            <a:avLst/>
          </a:prstGeom>
        </p:spPr>
      </p:pic>
      <p:pic>
        <p:nvPicPr>
          <p:cNvPr id="215" name="Graphic 214" descr="Right And Left Brain outline">
            <a:extLst>
              <a:ext uri="{FF2B5EF4-FFF2-40B4-BE49-F238E27FC236}">
                <a16:creationId xmlns:a16="http://schemas.microsoft.com/office/drawing/2014/main" id="{84A29BF1-2A0D-B729-BF39-4CB375AAAC7B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940135" y="2592481"/>
            <a:ext cx="462423" cy="462423"/>
          </a:xfrm>
          <a:prstGeom prst="rect">
            <a:avLst/>
          </a:prstGeom>
        </p:spPr>
      </p:pic>
      <p:pic>
        <p:nvPicPr>
          <p:cNvPr id="217" name="Graphic 216" descr="Neutral face outline outline">
            <a:extLst>
              <a:ext uri="{FF2B5EF4-FFF2-40B4-BE49-F238E27FC236}">
                <a16:creationId xmlns:a16="http://schemas.microsoft.com/office/drawing/2014/main" id="{40D89B7D-0A4E-9A8C-4B95-4B1CC6B4C20C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4553157" y="5183541"/>
            <a:ext cx="377479" cy="377479"/>
          </a:xfrm>
          <a:prstGeom prst="rect">
            <a:avLst/>
          </a:prstGeom>
        </p:spPr>
      </p:pic>
      <p:pic>
        <p:nvPicPr>
          <p:cNvPr id="218" name="Graphic 217" descr="First aid kit outline">
            <a:extLst>
              <a:ext uri="{FF2B5EF4-FFF2-40B4-BE49-F238E27FC236}">
                <a16:creationId xmlns:a16="http://schemas.microsoft.com/office/drawing/2014/main" id="{E66CE0CF-9FD7-581B-A3DD-2DE8FCFC2A99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512667" y="3880178"/>
            <a:ext cx="398930" cy="398930"/>
          </a:xfrm>
          <a:prstGeom prst="rect">
            <a:avLst/>
          </a:prstGeom>
        </p:spPr>
      </p:pic>
      <p:pic>
        <p:nvPicPr>
          <p:cNvPr id="220" name="Graphic 219" descr="Employee badge outline">
            <a:extLst>
              <a:ext uri="{FF2B5EF4-FFF2-40B4-BE49-F238E27FC236}">
                <a16:creationId xmlns:a16="http://schemas.microsoft.com/office/drawing/2014/main" id="{7194C8C8-C810-F3AB-FC5F-D9B044AD9B0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6921918" y="3283022"/>
            <a:ext cx="415557" cy="415557"/>
          </a:xfrm>
          <a:prstGeom prst="rect">
            <a:avLst/>
          </a:prstGeom>
        </p:spPr>
      </p:pic>
      <p:pic>
        <p:nvPicPr>
          <p:cNvPr id="222" name="Graphic 221" descr="Speaker phone outline">
            <a:extLst>
              <a:ext uri="{FF2B5EF4-FFF2-40B4-BE49-F238E27FC236}">
                <a16:creationId xmlns:a16="http://schemas.microsoft.com/office/drawing/2014/main" id="{DCD4B57A-A86A-6061-F1DD-AFB43C23AEB7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8962699" y="5194254"/>
            <a:ext cx="377479" cy="37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613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022ca7-da8b-462c-ac53-cf911d2e7c5d">
      <Terms xmlns="http://schemas.microsoft.com/office/infopath/2007/PartnerControls"/>
    </lcf76f155ced4ddcb4097134ff3c332f>
    <TaxCatchAll xmlns="21fe2dc5-e687-4b08-a992-8b5ade4d5474" xsi:nil="true"/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4" ma:contentTypeDescription="Create a new document." ma:contentTypeScope="" ma:versionID="c97d38b82426db8cca1e8c83e2e1313e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db9897feb13aa910b956fb3ab1a453bf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C43189-D4CF-4824-BDEA-150AD5C2BC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2C9FBD-4F80-46C2-B635-7F913B74E10D}">
  <ds:schemaRefs>
    <ds:schemaRef ds:uri="http://purl.org/dc/terms/"/>
    <ds:schemaRef ds:uri="39022ca7-da8b-462c-ac53-cf911d2e7c5d"/>
    <ds:schemaRef ds:uri="http://schemas.microsoft.com/sharepoint/v3"/>
    <ds:schemaRef ds:uri="http://schemas.microsoft.com/office/2006/metadata/properties"/>
    <ds:schemaRef ds:uri="21fe2dc5-e687-4b08-a992-8b5ade4d5474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A4C8241-8552-4204-9BC8-72154F1665BC}">
  <ds:schemaRefs>
    <ds:schemaRef ds:uri="21fe2dc5-e687-4b08-a992-8b5ade4d5474"/>
    <ds:schemaRef ds:uri="39022ca7-da8b-462c-ac53-cf911d2e7c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572</Words>
  <Application>Microsoft Office PowerPoint</Application>
  <PresentationFormat>Custom</PresentationFormat>
  <Paragraphs>84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Google Sans</vt:lpstr>
      <vt:lpstr>DM Sans</vt:lpstr>
      <vt:lpstr>Aptos Narrow</vt:lpstr>
      <vt:lpstr>Arial</vt:lpstr>
      <vt:lpstr>Calibri</vt:lpstr>
      <vt:lpstr>DM Sans Bold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Evolution Activity Schedule Template</dc:title>
  <dc:creator>Lloyd, Michelle [HMPS]</dc:creator>
  <cp:keywords>CM_020a</cp:keywords>
  <cp:lastModifiedBy>Whitehead, Kimberley (Growth Company)</cp:lastModifiedBy>
  <cp:revision>2</cp:revision>
  <cp:lastPrinted>2025-10-16T12:25:14Z</cp:lastPrinted>
  <dcterms:created xsi:type="dcterms:W3CDTF">2006-08-16T00:00:00Z</dcterms:created>
  <dcterms:modified xsi:type="dcterms:W3CDTF">2025-10-16T13:53:23Z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