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69" r:id="rId5"/>
    <p:sldId id="263" r:id="rId6"/>
    <p:sldId id="270" r:id="rId7"/>
    <p:sldId id="271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8B9E9-394E-40C0-A026-50E5E13BC427}" v="49" dt="2024-11-21T11:50:33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4" autoAdjust="0"/>
    <p:restoredTop sz="83738" autoAdjust="0"/>
  </p:normalViewPr>
  <p:slideViewPr>
    <p:cSldViewPr snapToGrid="0">
      <p:cViewPr varScale="1">
        <p:scale>
          <a:sx n="73" d="100"/>
          <a:sy n="73" d="100"/>
        </p:scale>
        <p:origin x="5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31490-D816-E1AA-8127-4FBA253C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02284-261B-DE1B-3381-F62C689F8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C3094B-18C0-E596-B9EC-1040D93EB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F5606-F206-4BE4-7AEF-A84B77B8A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4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6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968A2-6DBF-614A-6585-2E0E1866E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06489-B11E-86B7-B518-D8E3030A4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53F3E-FC4F-2548-C1E9-D40CAC613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D0030-B054-CC52-74B0-AE0B5F9D5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83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A4458-6A98-2989-C419-549F2311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860E4-2AFE-EB17-5963-B2B59F5F9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E2E72-2CF6-5D8B-BA97-7E99C6EE1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18886-0E39-A4DE-18ED-1DB45CB37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5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AFAC6-C7B8-CECA-732C-03BA3C8B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F0C6625-D729-A50C-57DA-68688CAAF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42554"/>
              </p:ext>
            </p:extLst>
          </p:nvPr>
        </p:nvGraphicFramePr>
        <p:xfrm>
          <a:off x="2703559" y="737022"/>
          <a:ext cx="7707753" cy="6732529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 to help find employment.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and decorate cakes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Start and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222C53B8-1053-8314-243C-F14CDE98B724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873C0E9-10FF-81CB-064B-93D8D11E102A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4AF0B16-26E8-8000-3129-81D303666F81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7D33F34-1952-3C03-F096-9A599EC2B71E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6008D20-9326-D945-96D5-7008608625A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9567A2ED-BCA2-2A01-4DDF-1883BF46056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C647E069-D7A3-19ED-F678-78CD839AC92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F21BA9A-F8D2-794C-C2ED-C8B1610460E7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57C387F2-0E59-E5C3-0903-19631B213FF4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4492001F-95E5-6897-EB33-4364F1EB3806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D8436FF-5F4E-D940-314D-982A34E93B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D7CCAEB1-70E8-BC08-78DF-BB87D87698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D6AEFAC3-6AD8-9774-DE99-215AFFA33EE6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DCBA97BD-F97D-2911-67FC-D1301F1819B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66D2D74-6BBD-EEB9-0678-6617F944B7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067F3966-7CC8-CCD2-BFB9-86402E1175D6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June WK1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8F3975C6-E62D-547B-44EC-0EB89DC03C4D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3206E50E-FC2F-B0A5-9895-282060257BF1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F2410332-4F4C-C0F7-DC2A-E094D55FECFD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8DB89863-C33B-59E6-206D-2E82C5BA3824}"/>
              </a:ext>
            </a:extLst>
          </p:cNvPr>
          <p:cNvGrpSpPr/>
          <p:nvPr/>
        </p:nvGrpSpPr>
        <p:grpSpPr>
          <a:xfrm>
            <a:off x="15054289" y="2032141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6F772E49-BBF1-3E90-69B3-A07F2F0B103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80673B8A-AF3B-2595-2360-A9E48BAEA23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1EA6E9F2-8513-D966-0E02-CD4BC142E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9E51114E-43FE-25A1-769A-8398BB505FB6}"/>
              </a:ext>
            </a:extLst>
          </p:cNvPr>
          <p:cNvGrpSpPr/>
          <p:nvPr/>
        </p:nvGrpSpPr>
        <p:grpSpPr>
          <a:xfrm>
            <a:off x="2785016" y="461756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BC34C381-3D3C-E85D-F4F7-CE2F45183ED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9D91EF1C-BC3C-326F-EF96-2BE2D5BD607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20EC97AE-4490-2537-CCEA-E6D0900AB124}"/>
              </a:ext>
            </a:extLst>
          </p:cNvPr>
          <p:cNvGrpSpPr/>
          <p:nvPr/>
        </p:nvGrpSpPr>
        <p:grpSpPr>
          <a:xfrm>
            <a:off x="2779930" y="1366847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C487D184-F4A9-8925-094B-E1E57760C95A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BD5D06EB-BD00-07D2-EF3E-365B354854F9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68275A52-8C90-E0CF-20C1-6D9655CCB313}"/>
              </a:ext>
            </a:extLst>
          </p:cNvPr>
          <p:cNvGrpSpPr/>
          <p:nvPr/>
        </p:nvGrpSpPr>
        <p:grpSpPr>
          <a:xfrm>
            <a:off x="15309962" y="63236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5488EE8C-60C1-9F1E-76D9-72B62A6A712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4A66D135-F558-21FA-2341-4C6BD3AD4DF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BB204186-D5AF-FB06-6AA0-702CF11B0357}"/>
              </a:ext>
            </a:extLst>
          </p:cNvPr>
          <p:cNvGrpSpPr/>
          <p:nvPr/>
        </p:nvGrpSpPr>
        <p:grpSpPr>
          <a:xfrm>
            <a:off x="5809564" y="177423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FA9291F1-D3C9-330C-1D92-1A9F029EDF9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EBD5BF86-F609-4C27-B89A-9C7FC164B718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3FB051D8-F6D7-A6BD-9E04-A5920CEF3691}"/>
              </a:ext>
            </a:extLst>
          </p:cNvPr>
          <p:cNvGrpSpPr/>
          <p:nvPr/>
        </p:nvGrpSpPr>
        <p:grpSpPr>
          <a:xfrm>
            <a:off x="4326131" y="5109758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7455F482-401E-0F4F-8D42-CCD281FEC8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D9149EC0-4C8D-2165-C040-E85284A7762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4B2DCF96-23D5-2890-6005-F203780AA647}"/>
              </a:ext>
            </a:extLst>
          </p:cNvPr>
          <p:cNvGrpSpPr/>
          <p:nvPr/>
        </p:nvGrpSpPr>
        <p:grpSpPr>
          <a:xfrm>
            <a:off x="12908160" y="265991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09EB1785-2B00-2082-412A-6DB96311323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FC536588-48D2-059D-B75D-B3711906077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AC273AD3-86BF-5677-D312-F76434032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254545" y="6282783"/>
            <a:ext cx="820364" cy="911585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9A8AF352-6B76-054E-5A0B-8D873B72F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607" y="3526590"/>
            <a:ext cx="1122153" cy="787182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1B2FA785-0D63-5F9B-2FB3-D036FC275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424" y="6602308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E5606188-AC4A-FE0A-7306-1AD05A063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954A82AF-AB17-CB05-8C68-8A2A6901A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281" y="3950083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01290E96-5614-16CE-69B2-923892716D0F}"/>
              </a:ext>
            </a:extLst>
          </p:cNvPr>
          <p:cNvGrpSpPr/>
          <p:nvPr/>
        </p:nvGrpSpPr>
        <p:grpSpPr>
          <a:xfrm>
            <a:off x="7352738" y="176757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C9CDD367-4FF9-41F2-90F1-D16D9C20479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698064-C2B6-0579-50D4-FCED6CD8688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7C769A55-AE1A-548A-081F-90D320DD941D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C0E99DE1-1162-ECC5-F3DB-D36C21D509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65C13D95-6731-4CF9-914B-CAE157232D5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439E83AD-78AA-20E1-6797-982D802D2F96}"/>
              </a:ext>
            </a:extLst>
          </p:cNvPr>
          <p:cNvGrpSpPr/>
          <p:nvPr/>
        </p:nvGrpSpPr>
        <p:grpSpPr>
          <a:xfrm rot="2700000">
            <a:off x="4236256" y="3867733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6EBDCBBF-CDD0-4974-A56A-7D53EB3F0B5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E72B6EA8-DA59-72C8-A7DD-9EF7D73DC50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A2E8AC70-5881-0113-9427-8D6D8145F84A}"/>
              </a:ext>
            </a:extLst>
          </p:cNvPr>
          <p:cNvGrpSpPr/>
          <p:nvPr/>
        </p:nvGrpSpPr>
        <p:grpSpPr>
          <a:xfrm>
            <a:off x="15054289" y="1234852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C6F5B2F0-0AB0-A4E7-20C6-90F6B9FD20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FBBE09B9-4128-A7AA-C107-59C31517FB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D638125E-C039-B8CF-90D6-2AE023D5CC1B}"/>
              </a:ext>
            </a:extLst>
          </p:cNvPr>
          <p:cNvGrpSpPr/>
          <p:nvPr/>
        </p:nvGrpSpPr>
        <p:grpSpPr>
          <a:xfrm>
            <a:off x="15309962" y="195076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B8B6DB10-D26F-BD8E-2CEA-2868FA68189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60479B4E-B9BC-F156-CFE6-CBC42C881BB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068F4C9C-0A2A-177F-41BB-209F07603B18}"/>
              </a:ext>
            </a:extLst>
          </p:cNvPr>
          <p:cNvGrpSpPr/>
          <p:nvPr/>
        </p:nvGrpSpPr>
        <p:grpSpPr>
          <a:xfrm>
            <a:off x="7566910" y="3629954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D472A84E-7CDB-165A-6995-1AFEFC497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110D1FB3-772F-F5AB-7FD4-252498758451}"/>
              </a:ext>
            </a:extLst>
          </p:cNvPr>
          <p:cNvGrpSpPr/>
          <p:nvPr/>
        </p:nvGrpSpPr>
        <p:grpSpPr>
          <a:xfrm>
            <a:off x="7360798" y="47288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55CF8E9E-E6E0-344F-7FCC-D25BF55728E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57DA887D-27F6-5B0D-5C74-F347F4ABD3F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A05966E1-3D6F-92AB-9C28-53A3ED0389B9}"/>
              </a:ext>
            </a:extLst>
          </p:cNvPr>
          <p:cNvGrpSpPr/>
          <p:nvPr/>
        </p:nvGrpSpPr>
        <p:grpSpPr>
          <a:xfrm>
            <a:off x="8922635" y="535273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EA57EAAC-40B3-79C4-331B-20A49FCCDD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CFBD33B7-5764-7564-E6F9-BA6011CC044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7AC57B71-1BC0-532B-7EF1-3A4456F1E864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5A081A28-CDDE-786F-26AF-C8C9222AD8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4342AF27-4513-B2D7-F641-CC1D5282292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2044B21C-FA70-FE42-3C0F-05E4ABD89C54}"/>
              </a:ext>
            </a:extLst>
          </p:cNvPr>
          <p:cNvGrpSpPr/>
          <p:nvPr/>
        </p:nvGrpSpPr>
        <p:grpSpPr>
          <a:xfrm>
            <a:off x="15053264" y="1666429"/>
            <a:ext cx="243997" cy="313764"/>
            <a:chOff x="76200" y="-313018"/>
            <a:chExt cx="816230" cy="1049618"/>
          </a:xfrm>
        </p:grpSpPr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0A376E61-DB9E-D706-9979-AD18367728B6}"/>
                </a:ext>
              </a:extLst>
            </p:cNvPr>
            <p:cNvSpPr/>
            <p:nvPr/>
          </p:nvSpPr>
          <p:spPr>
            <a:xfrm>
              <a:off x="79630" y="-3130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CBE52EDC-CA78-D995-3DCC-6F466DF6E5E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91C7CCFE-83FB-02FE-7BA9-69FE675AF9DB}"/>
              </a:ext>
            </a:extLst>
          </p:cNvPr>
          <p:cNvGrpSpPr/>
          <p:nvPr/>
        </p:nvGrpSpPr>
        <p:grpSpPr>
          <a:xfrm rot="2700000">
            <a:off x="8966712" y="1938073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182D1FB0-4C96-0C60-37AE-B60ECA1FDCA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1D2C88A3-4042-9024-F84F-9F5B2D1B607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792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74985"/>
              </p:ext>
            </p:extLst>
          </p:nvPr>
        </p:nvGraphicFramePr>
        <p:xfrm>
          <a:off x="2696019" y="738470"/>
          <a:ext cx="7707753" cy="6838332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850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 to help find employment.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8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Start and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struggle with mental health issues?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need support?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develop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Healthy &amp; positive mental outlook.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June WK2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4333542" y="1125228"/>
            <a:ext cx="3325596" cy="3788799"/>
            <a:chOff x="76200" y="47625"/>
            <a:chExt cx="11124923" cy="12674449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10388323" y="1190927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2777845" y="4792541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7425627" y="1519343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4545328" y="374721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927797" y="812263"/>
            <a:ext cx="8872868" cy="1389323"/>
            <a:chOff x="127000" y="-3516131"/>
            <a:chExt cx="32657709" cy="5113578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31971909" y="-3516131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TextBox 64">
            <a:extLst>
              <a:ext uri="{FF2B5EF4-FFF2-40B4-BE49-F238E27FC236}">
                <a16:creationId xmlns:a16="http://schemas.microsoft.com/office/drawing/2014/main" id="{363A7856-1E0F-87F9-DB77-3F0EEF6CC968}"/>
              </a:ext>
            </a:extLst>
          </p:cNvPr>
          <p:cNvSpPr txBox="1"/>
          <p:nvPr/>
        </p:nvSpPr>
        <p:spPr>
          <a:xfrm>
            <a:off x="4347747" y="3508366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4284473" y="5036385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12976993" y="835724"/>
            <a:ext cx="2232526" cy="1883376"/>
            <a:chOff x="127000" y="-6271603"/>
            <a:chExt cx="8217093" cy="6932003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7531293" y="-6271603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31890" y="6087060"/>
            <a:ext cx="996502" cy="1107308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8124" y="6838317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521" y="3938132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723" y="3852068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0249" y="6572063"/>
            <a:ext cx="839579" cy="74512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5874289" y="1670293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15009548" y="1186085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6481736" y="895424"/>
            <a:ext cx="2047232" cy="2954155"/>
            <a:chOff x="139700" y="-7498424"/>
            <a:chExt cx="5662875" cy="8171524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4989775" y="-749842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5867376" y="5013607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15046053" y="41451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517522" y="264059"/>
              <a:ext cx="168275" cy="168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7472019" y="3552629"/>
            <a:ext cx="1179176" cy="766665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5B88AB0-9DF0-1268-E4D5-6C64E67CB5E6}"/>
              </a:ext>
            </a:extLst>
          </p:cNvPr>
          <p:cNvGrpSpPr/>
          <p:nvPr/>
        </p:nvGrpSpPr>
        <p:grpSpPr>
          <a:xfrm>
            <a:off x="2789815" y="1559014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03B7673-2D4D-785A-A4CF-3255F7C07B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4F776B8-0F02-2E08-9153-6204D5C607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2451226-BFA6-8FF5-127C-8538AA541260}"/>
              </a:ext>
            </a:extLst>
          </p:cNvPr>
          <p:cNvGrpSpPr/>
          <p:nvPr/>
        </p:nvGrpSpPr>
        <p:grpSpPr>
          <a:xfrm>
            <a:off x="8962857" y="544313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B0B4C4-11AE-A65A-5C31-F3A8BCA557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6885B57-A60A-8907-1E9C-F75BC19E7E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91E57290-249B-718F-9A7B-C162B5409C05}"/>
              </a:ext>
            </a:extLst>
          </p:cNvPr>
          <p:cNvGrpSpPr/>
          <p:nvPr/>
        </p:nvGrpSpPr>
        <p:grpSpPr>
          <a:xfrm>
            <a:off x="4333542" y="433781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2E2032BE-1637-E36F-42A3-55EBEEFD1A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A4F84516-422F-9580-7192-B46F9E37F1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9" name="Group 46">
            <a:extLst>
              <a:ext uri="{FF2B5EF4-FFF2-40B4-BE49-F238E27FC236}">
                <a16:creationId xmlns:a16="http://schemas.microsoft.com/office/drawing/2014/main" id="{827F9426-6140-2FFD-1452-AD951081414B}"/>
              </a:ext>
            </a:extLst>
          </p:cNvPr>
          <p:cNvGrpSpPr/>
          <p:nvPr/>
        </p:nvGrpSpPr>
        <p:grpSpPr>
          <a:xfrm rot="2700000">
            <a:off x="4237597" y="3338666"/>
            <a:ext cx="293842" cy="293842"/>
            <a:chOff x="0" y="0"/>
            <a:chExt cx="812800" cy="812800"/>
          </a:xfrm>
        </p:grpSpPr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25D9289C-C1E3-F6E6-A56A-4BC403FFAD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8">
              <a:extLst>
                <a:ext uri="{FF2B5EF4-FFF2-40B4-BE49-F238E27FC236}">
                  <a16:creationId xmlns:a16="http://schemas.microsoft.com/office/drawing/2014/main" id="{35EAD048-BD5E-375D-2523-0831A46C9B1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46">
            <a:extLst>
              <a:ext uri="{FF2B5EF4-FFF2-40B4-BE49-F238E27FC236}">
                <a16:creationId xmlns:a16="http://schemas.microsoft.com/office/drawing/2014/main" id="{1CBBEC93-841D-A68F-5837-8272017C9023}"/>
              </a:ext>
            </a:extLst>
          </p:cNvPr>
          <p:cNvGrpSpPr/>
          <p:nvPr/>
        </p:nvGrpSpPr>
        <p:grpSpPr>
          <a:xfrm rot="2700000">
            <a:off x="5837596" y="4176025"/>
            <a:ext cx="293842" cy="293842"/>
            <a:chOff x="0" y="0"/>
            <a:chExt cx="812800" cy="812800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AD613FAB-E306-B13B-1D83-16EB4A04B2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TextBox 48">
              <a:extLst>
                <a:ext uri="{FF2B5EF4-FFF2-40B4-BE49-F238E27FC236}">
                  <a16:creationId xmlns:a16="http://schemas.microsoft.com/office/drawing/2014/main" id="{A7C077D2-EA2E-CE56-622D-7D0A0D20349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6754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1102C-63E8-C9A6-FA88-3FB908388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B8F6101-2E75-C596-E401-C0F01751D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54421"/>
              </p:ext>
            </p:extLst>
          </p:nvPr>
        </p:nvGraphicFramePr>
        <p:xfrm>
          <a:off x="2703559" y="737022"/>
          <a:ext cx="7707753" cy="6732529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 to help find employment.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and decorate cakes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Start and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4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14346179-BA3B-3E81-B12A-3CD70B0F7BAA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56B86AC-81DF-1838-C64F-39A4C0EEE2FD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E7C98A3-78FB-4991-BC04-FB1796349ACB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9FD49F0-337C-E099-CC02-67D7A6B5499C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7949FEE-9541-B255-6F06-2C08C8FA99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662348D-CDDE-3E19-9427-345485F11B4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08570806-ACE8-D653-3F8B-D03C1AE6E4C7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0FBBBEF2-0624-1194-35C2-C672397960DD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DDFFA2E0-7EE3-157B-0671-231DF3AB5907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0868B05E-21A9-D37A-C4F9-9A9FCFDE6D2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6FB2D9B-3689-FCF0-6C22-1B79524E5D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A3BE9C22-8F20-2710-686A-2A1C94B8662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1D9F89CC-E1AD-4097-C6E1-E1B46036E854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3C0465D-0FA5-B19E-ABAC-E123D6D0BA6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A74866A0-E124-EAA6-1E93-61557F06B9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A7CFBB26-7295-E146-F5BA-B59CAC53C1C3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June WK3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1262ACEC-6FE4-F3BC-CD29-E5ADB84A31A0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9A81B5B-7E16-1938-F38A-32982786335B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7409B54-368A-A99C-36DC-CC813E4A0FF2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B9B9CD0E-49DE-535D-431F-E0F0C1605336}"/>
              </a:ext>
            </a:extLst>
          </p:cNvPr>
          <p:cNvGrpSpPr/>
          <p:nvPr/>
        </p:nvGrpSpPr>
        <p:grpSpPr>
          <a:xfrm>
            <a:off x="15054289" y="2032141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26067193-24B0-79E4-E9F4-395E36A7EA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00DC7CC4-7726-9509-AF61-E0002A2BE5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C1D4D89E-7D1D-C93C-9DC0-12E1C378E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757D2BCE-3A13-5D61-B4E2-989ACE280981}"/>
              </a:ext>
            </a:extLst>
          </p:cNvPr>
          <p:cNvGrpSpPr/>
          <p:nvPr/>
        </p:nvGrpSpPr>
        <p:grpSpPr>
          <a:xfrm>
            <a:off x="2785016" y="461756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281F18FF-580B-8E44-72B8-EE418564967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78B8E5A2-72E2-5BF8-CBD6-A8C3E2A45B9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7C77EE26-9534-A1DF-98BC-FCCEF68A749A}"/>
              </a:ext>
            </a:extLst>
          </p:cNvPr>
          <p:cNvGrpSpPr/>
          <p:nvPr/>
        </p:nvGrpSpPr>
        <p:grpSpPr>
          <a:xfrm>
            <a:off x="2779930" y="1366847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BA4279AE-2383-C0B3-2122-D360F13FE24E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5D05628B-BAD4-7CAA-EC38-A62F51F4AE7D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4597D0D2-742E-B115-0BCD-D443A51A12CB}"/>
              </a:ext>
            </a:extLst>
          </p:cNvPr>
          <p:cNvGrpSpPr/>
          <p:nvPr/>
        </p:nvGrpSpPr>
        <p:grpSpPr>
          <a:xfrm>
            <a:off x="15309962" y="63236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2E881B52-C02A-C1F3-77D6-7727E5EB56E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D52D17D2-E8BA-B235-7DA1-6424E8E4C3F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3F625043-A412-5053-2CC9-A2D161E28481}"/>
              </a:ext>
            </a:extLst>
          </p:cNvPr>
          <p:cNvGrpSpPr/>
          <p:nvPr/>
        </p:nvGrpSpPr>
        <p:grpSpPr>
          <a:xfrm>
            <a:off x="5809564" y="177423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66D873AC-2B67-1FA4-0F96-50ABCC16F9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55F35E03-E95E-8379-970C-7ACA0C7FFAD5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1E35346D-8EB1-1733-23D5-C7712A948116}"/>
              </a:ext>
            </a:extLst>
          </p:cNvPr>
          <p:cNvGrpSpPr/>
          <p:nvPr/>
        </p:nvGrpSpPr>
        <p:grpSpPr>
          <a:xfrm>
            <a:off x="4326131" y="5109758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A15FD0D5-E921-7730-EB6D-29609C2732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7EA0D110-1586-3E1D-5E7F-B51E7F5A267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F5E91274-1BD3-3D17-6307-F12B3557AF85}"/>
              </a:ext>
            </a:extLst>
          </p:cNvPr>
          <p:cNvGrpSpPr/>
          <p:nvPr/>
        </p:nvGrpSpPr>
        <p:grpSpPr>
          <a:xfrm>
            <a:off x="12908160" y="265991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10CD6A01-3E1A-2776-BE18-CBD7607F732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D8A4D2E6-0016-E315-D7FD-89D0FBE5D40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BAA63DC8-D485-64F2-9FFB-6AD0EFD5B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254545" y="6282783"/>
            <a:ext cx="820364" cy="911585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12D01DF-32B9-7175-C141-63D260BC8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0969" y="3526590"/>
            <a:ext cx="1122153" cy="787182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94E293F-3772-C15C-032D-EC3DD7B08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424" y="6602308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8FE4296B-066D-6A53-EE00-25542A168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34BCCCA1-51FE-F12B-79D3-BE5634207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281" y="3950083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EF13CA1B-2995-E92F-A980-DE7A2C1FA434}"/>
              </a:ext>
            </a:extLst>
          </p:cNvPr>
          <p:cNvGrpSpPr/>
          <p:nvPr/>
        </p:nvGrpSpPr>
        <p:grpSpPr>
          <a:xfrm>
            <a:off x="7452092" y="1769824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75AB2B50-7B02-1158-3B51-73908A57272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874E85A-BDFA-2D28-8DB0-504D6EDE500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459259E1-746E-8005-B78F-AD5A7E8AAA4D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400C2FF3-2361-6E2C-BF71-6095CED56E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B1498280-34E5-5891-0C79-34DBB9C21E4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7AF2F395-BD74-80DE-70ED-F83B7FE4BEFA}"/>
              </a:ext>
            </a:extLst>
          </p:cNvPr>
          <p:cNvGrpSpPr/>
          <p:nvPr/>
        </p:nvGrpSpPr>
        <p:grpSpPr>
          <a:xfrm rot="2700000">
            <a:off x="4302726" y="410557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6FEBFB27-9444-BFDC-BE60-8D244B012F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71CB90D1-47D3-0F82-6B41-F609AF83A23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9F52FCFD-6A3A-D81E-63FB-1EA6B671B347}"/>
              </a:ext>
            </a:extLst>
          </p:cNvPr>
          <p:cNvGrpSpPr/>
          <p:nvPr/>
        </p:nvGrpSpPr>
        <p:grpSpPr>
          <a:xfrm>
            <a:off x="15054289" y="1234852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319AE46-AC58-4F04-6499-B5F58F91D3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AE65077C-16DC-708D-A8FA-EDAB9F9A58E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B959FE2-4F89-EC06-774B-B11F72C1761C}"/>
              </a:ext>
            </a:extLst>
          </p:cNvPr>
          <p:cNvGrpSpPr/>
          <p:nvPr/>
        </p:nvGrpSpPr>
        <p:grpSpPr>
          <a:xfrm>
            <a:off x="15309962" y="195076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44F31DA-1224-EDA6-96E6-F09D9E3F919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251E2592-5E6E-0F1C-B869-3CC3D83F8A3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D58AFC3C-1E9E-8633-6259-FBA7E44A7D4A}"/>
              </a:ext>
            </a:extLst>
          </p:cNvPr>
          <p:cNvGrpSpPr/>
          <p:nvPr/>
        </p:nvGrpSpPr>
        <p:grpSpPr>
          <a:xfrm>
            <a:off x="7547125" y="3634402"/>
            <a:ext cx="1093636" cy="76132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9F181D0-E96F-A384-CF16-E90C8106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12187B58-A9FD-1919-FA67-289BAE650537}"/>
              </a:ext>
            </a:extLst>
          </p:cNvPr>
          <p:cNvGrpSpPr/>
          <p:nvPr/>
        </p:nvGrpSpPr>
        <p:grpSpPr>
          <a:xfrm>
            <a:off x="7360798" y="47288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D08C6330-5A9D-A963-C0D0-0B5B53FE046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28C0E018-8D61-F132-75D3-E87E4E7C93C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23335340-8969-D0A9-8B65-2E1C4F323596}"/>
              </a:ext>
            </a:extLst>
          </p:cNvPr>
          <p:cNvGrpSpPr/>
          <p:nvPr/>
        </p:nvGrpSpPr>
        <p:grpSpPr>
          <a:xfrm>
            <a:off x="8922635" y="535273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9C1AEDFF-67F2-90A4-3976-63D772FE96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CDD64E38-6AE9-FCA3-A10A-60B9BCD409B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2FFB41A7-B146-3844-63B2-A52D5F0D7C39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689E92B5-E8ED-C675-CCD5-85AED4DDED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04BE441E-E60B-7173-CD4E-5ACEF258C1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669E114B-00B9-E761-60B9-8D74E37CD9DB}"/>
              </a:ext>
            </a:extLst>
          </p:cNvPr>
          <p:cNvGrpSpPr/>
          <p:nvPr/>
        </p:nvGrpSpPr>
        <p:grpSpPr>
          <a:xfrm>
            <a:off x="15053264" y="1666429"/>
            <a:ext cx="243997" cy="313764"/>
            <a:chOff x="76200" y="-313018"/>
            <a:chExt cx="816230" cy="1049618"/>
          </a:xfrm>
        </p:grpSpPr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74493C7D-2B5E-85B5-2900-8ABE3528C43A}"/>
                </a:ext>
              </a:extLst>
            </p:cNvPr>
            <p:cNvSpPr/>
            <p:nvPr/>
          </p:nvSpPr>
          <p:spPr>
            <a:xfrm>
              <a:off x="79630" y="-3130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F7C253EA-FBEE-F746-1FF3-23DF3DA398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7A27212B-BC50-337C-3972-5B8EC896761B}"/>
              </a:ext>
            </a:extLst>
          </p:cNvPr>
          <p:cNvGrpSpPr/>
          <p:nvPr/>
        </p:nvGrpSpPr>
        <p:grpSpPr>
          <a:xfrm>
            <a:off x="12964056" y="1859966"/>
            <a:ext cx="242972" cy="242972"/>
            <a:chOff x="0" y="0"/>
            <a:chExt cx="812800" cy="812800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27E241FE-0294-98D0-83A6-DBE208CD02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110EDB23-C171-2A1E-EF1C-C9F8D9F87B44}"/>
                </a:ext>
              </a:extLst>
            </p:cNvPr>
            <p:cNvSpPr txBox="1"/>
            <p:nvPr/>
          </p:nvSpPr>
          <p:spPr>
            <a:xfrm>
              <a:off x="76201" y="47626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7EE4EDAD-4DCE-7ED5-ECE4-74029BA4786A}"/>
              </a:ext>
            </a:extLst>
          </p:cNvPr>
          <p:cNvGrpSpPr/>
          <p:nvPr/>
        </p:nvGrpSpPr>
        <p:grpSpPr>
          <a:xfrm rot="2700000">
            <a:off x="8897199" y="1802328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C39585F7-1DA2-6ECE-3A52-3EC0AEB5E0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7E527DD5-BA8F-0D61-0811-9E1D8CCB786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3591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DD959-3D81-728B-1590-5609215AC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248945A-E390-D3B9-B8DD-36D4023CA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68667"/>
              </p:ext>
            </p:extLst>
          </p:nvPr>
        </p:nvGraphicFramePr>
        <p:xfrm>
          <a:off x="2703559" y="737022"/>
          <a:ext cx="7707753" cy="6732529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 to help find employment.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1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and decorate cakes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Start and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8CBEBD8-BAD0-B15B-2408-4E893FC2B159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FEE02BE-7272-48B8-7775-F20F717D982D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9963549-214B-7621-67B3-1CCB8ACE4057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6E71947-6083-265C-268A-1B58C2B6E38F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7F6075F-65A9-A4D1-34D2-675F653346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7C557F7-78C1-9702-F076-7D1B42F5238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6D98A60-B536-F7D8-6A1E-EA75793EB3C2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A2F30E92-2CDF-B92E-8523-824742030314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8CDB1178-7539-D8C4-FAA0-4A8C360DC1DB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622C4BEE-E6EB-357C-D8D2-0F79341009A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7780204-4421-CF5B-9F18-974D06A10D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7F996C8-062A-4171-29B0-6309ECE1003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760053D3-4C6D-CE71-D4C4-2A086D4825C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355823BE-132B-6B68-B510-C09F39A5A20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3643BA50-046F-EACB-0CCD-6511652840B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23018198-C9B5-3962-6EC5-32F1AB83A2DD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June WK4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7839CC7F-2B6F-2927-4121-F18F75A8C5F7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D59F3B30-A750-24BF-269F-8A95A2701CB2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4FD0D228-7C65-6140-2CF9-704F25C4E4A8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7001C1F8-E99F-6159-FF51-C29A99E896CF}"/>
              </a:ext>
            </a:extLst>
          </p:cNvPr>
          <p:cNvGrpSpPr/>
          <p:nvPr/>
        </p:nvGrpSpPr>
        <p:grpSpPr>
          <a:xfrm>
            <a:off x="15054289" y="2032141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2358DE4C-4B32-54CA-50A9-45EBCEF3ED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5B104C35-AE55-1B00-67AB-4E4162D638F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CE304BBA-D327-FDCC-F589-226C587C4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0454F4B4-4B55-2C1C-8656-583A2F8608D5}"/>
              </a:ext>
            </a:extLst>
          </p:cNvPr>
          <p:cNvGrpSpPr/>
          <p:nvPr/>
        </p:nvGrpSpPr>
        <p:grpSpPr>
          <a:xfrm>
            <a:off x="2785016" y="461756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1B564B7B-43BC-3C6F-3AA9-781323B86D3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3990F6C3-302A-F23D-6356-4718031929B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EDCC0E3A-47D8-96CB-CC2C-15E67BD3E138}"/>
              </a:ext>
            </a:extLst>
          </p:cNvPr>
          <p:cNvGrpSpPr/>
          <p:nvPr/>
        </p:nvGrpSpPr>
        <p:grpSpPr>
          <a:xfrm>
            <a:off x="2779930" y="1366847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842FE17C-6092-707E-1076-10C62F508573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8981F321-E599-D9B7-1170-E65E5EFA8ACD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12223731-0172-A3F3-5E8B-83B1AC720536}"/>
              </a:ext>
            </a:extLst>
          </p:cNvPr>
          <p:cNvGrpSpPr/>
          <p:nvPr/>
        </p:nvGrpSpPr>
        <p:grpSpPr>
          <a:xfrm>
            <a:off x="15309962" y="63236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3C7513CD-2F37-2F81-6F73-B062D9F1CF3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DE214613-C4B4-1DDD-4344-9288824E723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B086F01C-F53D-499A-A5EF-9DA7DB0C6963}"/>
              </a:ext>
            </a:extLst>
          </p:cNvPr>
          <p:cNvGrpSpPr/>
          <p:nvPr/>
        </p:nvGrpSpPr>
        <p:grpSpPr>
          <a:xfrm>
            <a:off x="5809564" y="177423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BFBB21B5-3CE2-EB6B-6838-A0ACCF9C0A1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27CDB6B7-5851-926A-F688-7F450A82839C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910A6AEA-5E4E-7642-3341-676A8B03D7EB}"/>
              </a:ext>
            </a:extLst>
          </p:cNvPr>
          <p:cNvGrpSpPr/>
          <p:nvPr/>
        </p:nvGrpSpPr>
        <p:grpSpPr>
          <a:xfrm>
            <a:off x="4326131" y="5109758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07C4BA2B-29BF-2D89-0C6C-44C1179C12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7755474B-B72B-D85D-0670-B1260B3E767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7093A415-1CBC-E326-671A-8749BACC5045}"/>
              </a:ext>
            </a:extLst>
          </p:cNvPr>
          <p:cNvGrpSpPr/>
          <p:nvPr/>
        </p:nvGrpSpPr>
        <p:grpSpPr>
          <a:xfrm>
            <a:off x="12908160" y="265991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65ACE350-1A36-238F-869F-3174B695B26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FCC80330-977A-DA2B-0A90-A661F56C16A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A7E6299D-9D12-F35C-2410-DAB37825E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254545" y="6282783"/>
            <a:ext cx="820364" cy="911585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C60C5823-18A4-FDA6-BC7E-3E745995B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607" y="3526590"/>
            <a:ext cx="1122153" cy="787182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312C93BC-0ACE-D39F-3D06-4C8F04838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424" y="6602308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E1B419C-0B22-247D-5B9A-915AA6C6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499C4E21-628C-9849-E1AD-6FE139ACD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281" y="3950083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CDDD05F4-F43B-8C34-A03F-60B24EAA54DC}"/>
              </a:ext>
            </a:extLst>
          </p:cNvPr>
          <p:cNvGrpSpPr/>
          <p:nvPr/>
        </p:nvGrpSpPr>
        <p:grpSpPr>
          <a:xfrm>
            <a:off x="7352738" y="176757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D8ACFDC4-A18D-BD9F-AB04-7479656779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78DFCA7-9500-F29A-B8BD-3F36FA5F0CF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14EA5447-08EC-E227-4AB3-0DED27986199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0BEB4EBB-87E5-56F1-F148-960DAD93E0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2668A6C0-5630-51A5-E1E9-5896D86263E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3495269B-DE4D-DF1C-2D8C-0640EE17D2AA}"/>
              </a:ext>
            </a:extLst>
          </p:cNvPr>
          <p:cNvGrpSpPr/>
          <p:nvPr/>
        </p:nvGrpSpPr>
        <p:grpSpPr>
          <a:xfrm rot="2700000">
            <a:off x="4217301" y="3074301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CAE65D61-F192-CA3F-A071-B48CA94434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A1A80D2F-1CDE-BEBB-85E8-8AC184E61B0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1152A882-C3D9-FE5D-84E8-97655EF1D9F1}"/>
              </a:ext>
            </a:extLst>
          </p:cNvPr>
          <p:cNvGrpSpPr/>
          <p:nvPr/>
        </p:nvGrpSpPr>
        <p:grpSpPr>
          <a:xfrm>
            <a:off x="15054289" y="1234852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700D94FE-5406-5FF6-FEA9-3B9756CAC9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1CDD1AB7-B676-08EE-5292-DB0671962A7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EC492B6E-EF80-45E6-43B3-A943D950A760}"/>
              </a:ext>
            </a:extLst>
          </p:cNvPr>
          <p:cNvGrpSpPr/>
          <p:nvPr/>
        </p:nvGrpSpPr>
        <p:grpSpPr>
          <a:xfrm>
            <a:off x="15309962" y="195076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4B672CF0-58DD-FBEB-42AB-72F1A449878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45C97994-E5C7-7232-3789-1010904646E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1AA6BE52-647F-6A8D-F8BF-AA5AF246ADB9}"/>
              </a:ext>
            </a:extLst>
          </p:cNvPr>
          <p:cNvGrpSpPr/>
          <p:nvPr/>
        </p:nvGrpSpPr>
        <p:grpSpPr>
          <a:xfrm>
            <a:off x="7614667" y="3573416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08C4BFA1-3973-101C-1D60-7DBE640CF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398A99AA-2487-9670-7F78-BFBFFA188C47}"/>
              </a:ext>
            </a:extLst>
          </p:cNvPr>
          <p:cNvGrpSpPr/>
          <p:nvPr/>
        </p:nvGrpSpPr>
        <p:grpSpPr>
          <a:xfrm>
            <a:off x="7360798" y="47288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573C6785-25C2-729B-E47C-BFA983F4FE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8F5BE90-FCBB-0648-7D68-50FBFAFDBC5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F176CD33-1886-117F-A13D-A52E5855EED0}"/>
              </a:ext>
            </a:extLst>
          </p:cNvPr>
          <p:cNvGrpSpPr/>
          <p:nvPr/>
        </p:nvGrpSpPr>
        <p:grpSpPr>
          <a:xfrm>
            <a:off x="8922635" y="535273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D17B36D9-433B-7CD6-EA42-E8364700A95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67EDF72A-BAAD-8427-81F5-76E9AEEFE5B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C2937E84-21C3-F389-0D33-6C7F34985F1D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6E76527-5DBE-ABC1-034F-AEFFD966B7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F2A89294-FE34-0BD9-14E4-36CCABE0D82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14D25271-549C-ACBF-6FC8-441473B4CEE8}"/>
              </a:ext>
            </a:extLst>
          </p:cNvPr>
          <p:cNvGrpSpPr/>
          <p:nvPr/>
        </p:nvGrpSpPr>
        <p:grpSpPr>
          <a:xfrm>
            <a:off x="15053264" y="1666429"/>
            <a:ext cx="243997" cy="313764"/>
            <a:chOff x="76200" y="-313018"/>
            <a:chExt cx="816230" cy="1049618"/>
          </a:xfrm>
        </p:grpSpPr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2B223C6F-A0A8-51A7-8891-893B3099A9E9}"/>
                </a:ext>
              </a:extLst>
            </p:cNvPr>
            <p:cNvSpPr/>
            <p:nvPr/>
          </p:nvSpPr>
          <p:spPr>
            <a:xfrm>
              <a:off x="79630" y="-3130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AF0F3F91-F68B-921C-E8AE-30E1741FBAE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6AEFA2E0-8EB5-D23F-5501-0C26BAD5CABA}"/>
              </a:ext>
            </a:extLst>
          </p:cNvPr>
          <p:cNvGrpSpPr/>
          <p:nvPr/>
        </p:nvGrpSpPr>
        <p:grpSpPr>
          <a:xfrm>
            <a:off x="4303775" y="4242518"/>
            <a:ext cx="242972" cy="242972"/>
            <a:chOff x="0" y="0"/>
            <a:chExt cx="812800" cy="812800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8B942741-FD84-0D19-EEA4-588EBFC96C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3C127BFE-C437-505A-51C0-D0EB3028943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39E46FB1-1307-613F-73CF-4C3DF9429EA1}"/>
              </a:ext>
            </a:extLst>
          </p:cNvPr>
          <p:cNvGrpSpPr/>
          <p:nvPr/>
        </p:nvGrpSpPr>
        <p:grpSpPr>
          <a:xfrm rot="2700000">
            <a:off x="8813667" y="3124183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FB1B3FAB-6778-E5B7-3D54-097D89730F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C1024DD2-138E-64CC-E668-B248C547FAF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25906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39022ca7-da8b-462c-ac53-cf911d2e7c5d"/>
    <ds:schemaRef ds:uri="http://schemas.microsoft.com/office/infopath/2007/PartnerControls"/>
    <ds:schemaRef ds:uri="21fe2dc5-e687-4b08-a992-8b5ade4d5474"/>
  </ds:schemaRefs>
</ds:datastoreItem>
</file>

<file path=customXml/itemProps3.xml><?xml version="1.0" encoding="utf-8"?>
<ds:datastoreItem xmlns:ds="http://schemas.openxmlformats.org/officeDocument/2006/customXml" ds:itemID="{E9116B83-EA6E-4D87-BCD5-BE855E5FC5CC}"/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1364</Words>
  <Application>Microsoft Office PowerPoint</Application>
  <PresentationFormat>Custom</PresentationFormat>
  <Paragraphs>349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DM Sans</vt:lpstr>
      <vt:lpstr>Arial</vt:lpstr>
      <vt:lpstr>DM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147</cp:revision>
  <cp:lastPrinted>2024-10-21T10:21:11Z</cp:lastPrinted>
  <dcterms:created xsi:type="dcterms:W3CDTF">2006-08-16T00:00:00Z</dcterms:created>
  <dcterms:modified xsi:type="dcterms:W3CDTF">2025-05-22T10:27:27Z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