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9"/>
  </p:notesMasterIdLst>
  <p:sldIdLst>
    <p:sldId id="265" r:id="rId5"/>
    <p:sldId id="275" r:id="rId6"/>
    <p:sldId id="276" r:id="rId7"/>
    <p:sldId id="277" r:id="rId8"/>
  </p:sldIdLst>
  <p:sldSz cx="10693400" cy="7556500"/>
  <p:notesSz cx="6797675" cy="9926638"/>
  <p:embeddedFontLst>
    <p:embeddedFont>
      <p:font typeface="DM Sans" pitchFamily="2" charset="0"/>
      <p:regular r:id="rId10"/>
      <p:bold r:id="rId11"/>
      <p:italic r:id="rId12"/>
      <p:boldItalic r:id="rId13"/>
    </p:embeddedFont>
    <p:embeddedFont>
      <p:font typeface="DM Sans Bold" charset="0"/>
      <p:regular r:id="rId14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96A55D-98F7-48FB-8672-56848B6E8162}" v="8" dt="2026-01-19T09:13:04.2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47" autoAdjust="0"/>
  </p:normalViewPr>
  <p:slideViewPr>
    <p:cSldViewPr snapToGrid="0">
      <p:cViewPr>
        <p:scale>
          <a:sx n="75" d="100"/>
          <a:sy n="75" d="100"/>
        </p:scale>
        <p:origin x="652" y="-8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nett, Natalie (Growth Company)" userId="cc2eaed6-ca41-464a-8af2-707b48ee864e" providerId="ADAL" clId="{A73FF830-0AC7-4CBC-B4A1-CD8FFB22D0D6}"/>
    <pc:docChg chg="custSel addSld delSld modSld">
      <pc:chgData name="Bennett, Natalie (Growth Company)" userId="cc2eaed6-ca41-464a-8af2-707b48ee864e" providerId="ADAL" clId="{A73FF830-0AC7-4CBC-B4A1-CD8FFB22D0D6}" dt="2026-01-19T09:13:21.223" v="595" actId="20577"/>
      <pc:docMkLst>
        <pc:docMk/>
      </pc:docMkLst>
      <pc:sldChg chg="addSp modSp mod">
        <pc:chgData name="Bennett, Natalie (Growth Company)" userId="cc2eaed6-ca41-464a-8af2-707b48ee864e" providerId="ADAL" clId="{A73FF830-0AC7-4CBC-B4A1-CD8FFB22D0D6}" dt="2026-01-19T09:13:04.263" v="591"/>
        <pc:sldMkLst>
          <pc:docMk/>
          <pc:sldMk cId="684809809" sldId="265"/>
        </pc:sldMkLst>
        <pc:spChg chg="mod">
          <ac:chgData name="Bennett, Natalie (Growth Company)" userId="cc2eaed6-ca41-464a-8af2-707b48ee864e" providerId="ADAL" clId="{A73FF830-0AC7-4CBC-B4A1-CD8FFB22D0D6}" dt="2026-01-19T08:53:20.569" v="190" actId="1035"/>
          <ac:spMkLst>
            <pc:docMk/>
            <pc:sldMk cId="684809809" sldId="265"/>
            <ac:spMk id="8" creationId="{3675E6B7-D122-0A39-8D94-308EFCC60FFD}"/>
          </ac:spMkLst>
        </pc:spChg>
        <pc:spChg chg="mod">
          <ac:chgData name="Bennett, Natalie (Growth Company)" userId="cc2eaed6-ca41-464a-8af2-707b48ee864e" providerId="ADAL" clId="{A73FF830-0AC7-4CBC-B4A1-CD8FFB22D0D6}" dt="2026-01-19T09:10:53.311" v="568"/>
          <ac:spMkLst>
            <pc:docMk/>
            <pc:sldMk cId="684809809" sldId="265"/>
            <ac:spMk id="10" creationId="{7512C5FD-BA55-67E5-D4AF-C6D24687DDD7}"/>
          </ac:spMkLst>
        </pc:spChg>
        <pc:spChg chg="mod">
          <ac:chgData name="Bennett, Natalie (Growth Company)" userId="cc2eaed6-ca41-464a-8af2-707b48ee864e" providerId="ADAL" clId="{A73FF830-0AC7-4CBC-B4A1-CD8FFB22D0D6}" dt="2026-01-19T09:10:53.311" v="568"/>
          <ac:spMkLst>
            <pc:docMk/>
            <pc:sldMk cId="684809809" sldId="265"/>
            <ac:spMk id="11" creationId="{EBDE8695-983D-3C55-301A-BCDB3140130E}"/>
          </ac:spMkLst>
        </pc:spChg>
        <pc:spChg chg="mod">
          <ac:chgData name="Bennett, Natalie (Growth Company)" userId="cc2eaed6-ca41-464a-8af2-707b48ee864e" providerId="ADAL" clId="{A73FF830-0AC7-4CBC-B4A1-CD8FFB22D0D6}" dt="2026-01-19T09:10:20.151" v="563" actId="1076"/>
          <ac:spMkLst>
            <pc:docMk/>
            <pc:sldMk cId="684809809" sldId="265"/>
            <ac:spMk id="14" creationId="{1A6FE916-7277-320A-70C1-B30B5AC2A6F3}"/>
          </ac:spMkLst>
        </pc:spChg>
        <pc:spChg chg="mod">
          <ac:chgData name="Bennett, Natalie (Growth Company)" userId="cc2eaed6-ca41-464a-8af2-707b48ee864e" providerId="ADAL" clId="{A73FF830-0AC7-4CBC-B4A1-CD8FFB22D0D6}" dt="2026-01-19T09:10:10.956" v="562" actId="14100"/>
          <ac:spMkLst>
            <pc:docMk/>
            <pc:sldMk cId="684809809" sldId="265"/>
            <ac:spMk id="15" creationId="{DFA50719-9DB8-72D3-9F17-7EF10A8331DA}"/>
          </ac:spMkLst>
        </pc:spChg>
        <pc:spChg chg="mod">
          <ac:chgData name="Bennett, Natalie (Growth Company)" userId="cc2eaed6-ca41-464a-8af2-707b48ee864e" providerId="ADAL" clId="{A73FF830-0AC7-4CBC-B4A1-CD8FFB22D0D6}" dt="2026-01-19T09:10:23.065" v="564" actId="1076"/>
          <ac:spMkLst>
            <pc:docMk/>
            <pc:sldMk cId="684809809" sldId="265"/>
            <ac:spMk id="20" creationId="{76E180AB-DB0B-7455-67C2-F687509C2352}"/>
          </ac:spMkLst>
        </pc:spChg>
        <pc:spChg chg="mod">
          <ac:chgData name="Bennett, Natalie (Growth Company)" userId="cc2eaed6-ca41-464a-8af2-707b48ee864e" providerId="ADAL" clId="{A73FF830-0AC7-4CBC-B4A1-CD8FFB22D0D6}" dt="2026-01-19T09:10:25.435" v="565" actId="1076"/>
          <ac:spMkLst>
            <pc:docMk/>
            <pc:sldMk cId="684809809" sldId="265"/>
            <ac:spMk id="30" creationId="{23044B88-774B-0958-B736-3ADDD1C52847}"/>
          </ac:spMkLst>
        </pc:spChg>
        <pc:spChg chg="mod">
          <ac:chgData name="Bennett, Natalie (Growth Company)" userId="cc2eaed6-ca41-464a-8af2-707b48ee864e" providerId="ADAL" clId="{A73FF830-0AC7-4CBC-B4A1-CD8FFB22D0D6}" dt="2026-01-19T09:10:27.578" v="566" actId="1076"/>
          <ac:spMkLst>
            <pc:docMk/>
            <pc:sldMk cId="684809809" sldId="265"/>
            <ac:spMk id="37" creationId="{1F2D6C3F-DC55-3D5D-5019-BEC38FC482CF}"/>
          </ac:spMkLst>
        </pc:spChg>
        <pc:spChg chg="mod">
          <ac:chgData name="Bennett, Natalie (Growth Company)" userId="cc2eaed6-ca41-464a-8af2-707b48ee864e" providerId="ADAL" clId="{A73FF830-0AC7-4CBC-B4A1-CD8FFB22D0D6}" dt="2026-01-19T09:10:29.591" v="567" actId="1076"/>
          <ac:spMkLst>
            <pc:docMk/>
            <pc:sldMk cId="684809809" sldId="265"/>
            <ac:spMk id="43" creationId="{235EB824-97A6-8F67-64DF-9E58A8E7C987}"/>
          </ac:spMkLst>
        </pc:spChg>
        <pc:grpChg chg="add mod">
          <ac:chgData name="Bennett, Natalie (Growth Company)" userId="cc2eaed6-ca41-464a-8af2-707b48ee864e" providerId="ADAL" clId="{A73FF830-0AC7-4CBC-B4A1-CD8FFB22D0D6}" dt="2026-01-19T09:10:57.886" v="569" actId="1076"/>
          <ac:grpSpMkLst>
            <pc:docMk/>
            <pc:sldMk cId="684809809" sldId="265"/>
            <ac:grpSpMk id="6" creationId="{0FA41A03-DC2D-FC04-7BE6-7986B75CCEC8}"/>
          </ac:grpSpMkLst>
        </pc:grpChg>
        <pc:grpChg chg="mod">
          <ac:chgData name="Bennett, Natalie (Growth Company)" userId="cc2eaed6-ca41-464a-8af2-707b48ee864e" providerId="ADAL" clId="{A73FF830-0AC7-4CBC-B4A1-CD8FFB22D0D6}" dt="2026-01-19T09:00:46.148" v="350" actId="1076"/>
          <ac:grpSpMkLst>
            <pc:docMk/>
            <pc:sldMk cId="684809809" sldId="265"/>
            <ac:grpSpMk id="27" creationId="{0C206B5B-4BED-4F1D-5176-F896CEFB1450}"/>
          </ac:grpSpMkLst>
        </pc:grpChg>
        <pc:grpChg chg="mod">
          <ac:chgData name="Bennett, Natalie (Growth Company)" userId="cc2eaed6-ca41-464a-8af2-707b48ee864e" providerId="ADAL" clId="{A73FF830-0AC7-4CBC-B4A1-CD8FFB22D0D6}" dt="2026-01-19T08:55:04.641" v="278" actId="1076"/>
          <ac:grpSpMkLst>
            <pc:docMk/>
            <pc:sldMk cId="684809809" sldId="265"/>
            <ac:grpSpMk id="76" creationId="{8EF3D69A-63E5-5936-F95F-96BACB76F795}"/>
          </ac:grpSpMkLst>
        </pc:grpChg>
        <pc:grpChg chg="mod">
          <ac:chgData name="Bennett, Natalie (Growth Company)" userId="cc2eaed6-ca41-464a-8af2-707b48ee864e" providerId="ADAL" clId="{A73FF830-0AC7-4CBC-B4A1-CD8FFB22D0D6}" dt="2026-01-19T08:55:06.680" v="279" actId="1076"/>
          <ac:grpSpMkLst>
            <pc:docMk/>
            <pc:sldMk cId="684809809" sldId="265"/>
            <ac:grpSpMk id="85" creationId="{EE875895-543F-9EBB-7853-D0AE119095FB}"/>
          </ac:grpSpMkLst>
        </pc:grpChg>
        <pc:graphicFrameChg chg="mod modGraphic">
          <ac:chgData name="Bennett, Natalie (Growth Company)" userId="cc2eaed6-ca41-464a-8af2-707b48ee864e" providerId="ADAL" clId="{A73FF830-0AC7-4CBC-B4A1-CD8FFB22D0D6}" dt="2026-01-19T09:13:04.263" v="591"/>
          <ac:graphicFrameMkLst>
            <pc:docMk/>
            <pc:sldMk cId="684809809" sldId="265"/>
            <ac:graphicFrameMk id="2" creationId="{01C0783E-C829-60D1-7693-0614EE841B9E}"/>
          </ac:graphicFrameMkLst>
        </pc:graphicFrameChg>
        <pc:picChg chg="mod">
          <ac:chgData name="Bennett, Natalie (Growth Company)" userId="cc2eaed6-ca41-464a-8af2-707b48ee864e" providerId="ADAL" clId="{A73FF830-0AC7-4CBC-B4A1-CD8FFB22D0D6}" dt="2026-01-19T08:55:21.818" v="291" actId="1076"/>
          <ac:picMkLst>
            <pc:docMk/>
            <pc:sldMk cId="684809809" sldId="265"/>
            <ac:picMk id="7" creationId="{9535F24C-D16C-7648-6B7D-EC925DD9E5F0}"/>
          </ac:picMkLst>
        </pc:picChg>
        <pc:picChg chg="mod">
          <ac:chgData name="Bennett, Natalie (Growth Company)" userId="cc2eaed6-ca41-464a-8af2-707b48ee864e" providerId="ADAL" clId="{A73FF830-0AC7-4CBC-B4A1-CD8FFB22D0D6}" dt="2026-01-19T09:00:44.438" v="349" actId="1076"/>
          <ac:picMkLst>
            <pc:docMk/>
            <pc:sldMk cId="684809809" sldId="265"/>
            <ac:picMk id="9" creationId="{FEB7AC47-8862-7C8E-4546-21CCD33E4110}"/>
          </ac:picMkLst>
        </pc:picChg>
      </pc:sldChg>
      <pc:sldChg chg="modSp del mod">
        <pc:chgData name="Bennett, Natalie (Growth Company)" userId="cc2eaed6-ca41-464a-8af2-707b48ee864e" providerId="ADAL" clId="{A73FF830-0AC7-4CBC-B4A1-CD8FFB22D0D6}" dt="2026-01-19T09:07:47.075" v="529" actId="2696"/>
        <pc:sldMkLst>
          <pc:docMk/>
          <pc:sldMk cId="3411382090" sldId="272"/>
        </pc:sldMkLst>
        <pc:graphicFrameChg chg="mod modGraphic">
          <ac:chgData name="Bennett, Natalie (Growth Company)" userId="cc2eaed6-ca41-464a-8af2-707b48ee864e" providerId="ADAL" clId="{A73FF830-0AC7-4CBC-B4A1-CD8FFB22D0D6}" dt="2026-01-19T09:04:29.422" v="434" actId="20577"/>
          <ac:graphicFrameMkLst>
            <pc:docMk/>
            <pc:sldMk cId="3411382090" sldId="272"/>
            <ac:graphicFrameMk id="2" creationId="{01C0783E-C829-60D1-7693-0614EE841B9E}"/>
          </ac:graphicFrameMkLst>
        </pc:graphicFrameChg>
      </pc:sldChg>
      <pc:sldChg chg="del">
        <pc:chgData name="Bennett, Natalie (Growth Company)" userId="cc2eaed6-ca41-464a-8af2-707b48ee864e" providerId="ADAL" clId="{A73FF830-0AC7-4CBC-B4A1-CD8FFB22D0D6}" dt="2026-01-19T09:07:53.862" v="531" actId="2696"/>
        <pc:sldMkLst>
          <pc:docMk/>
          <pc:sldMk cId="3394811458" sldId="273"/>
        </pc:sldMkLst>
      </pc:sldChg>
      <pc:sldChg chg="del">
        <pc:chgData name="Bennett, Natalie (Growth Company)" userId="cc2eaed6-ca41-464a-8af2-707b48ee864e" providerId="ADAL" clId="{A73FF830-0AC7-4CBC-B4A1-CD8FFB22D0D6}" dt="2026-01-19T09:07:51.280" v="530" actId="2696"/>
        <pc:sldMkLst>
          <pc:docMk/>
          <pc:sldMk cId="390698269" sldId="274"/>
        </pc:sldMkLst>
      </pc:sldChg>
      <pc:sldChg chg="modSp add mod">
        <pc:chgData name="Bennett, Natalie (Growth Company)" userId="cc2eaed6-ca41-464a-8af2-707b48ee864e" providerId="ADAL" clId="{A73FF830-0AC7-4CBC-B4A1-CD8FFB22D0D6}" dt="2026-01-19T09:13:16.602" v="593" actId="20577"/>
        <pc:sldMkLst>
          <pc:docMk/>
          <pc:sldMk cId="1716035190" sldId="275"/>
        </pc:sldMkLst>
        <pc:spChg chg="mod">
          <ac:chgData name="Bennett, Natalie (Growth Company)" userId="cc2eaed6-ca41-464a-8af2-707b48ee864e" providerId="ADAL" clId="{A73FF830-0AC7-4CBC-B4A1-CD8FFB22D0D6}" dt="2026-01-19T09:08:59.968" v="541" actId="1035"/>
          <ac:spMkLst>
            <pc:docMk/>
            <pc:sldMk cId="1716035190" sldId="275"/>
            <ac:spMk id="8" creationId="{48E316D8-355B-EB9D-DC06-D59740C5D1E2}"/>
          </ac:spMkLst>
        </pc:spChg>
        <pc:spChg chg="mod">
          <ac:chgData name="Bennett, Natalie (Growth Company)" userId="cc2eaed6-ca41-464a-8af2-707b48ee864e" providerId="ADAL" clId="{A73FF830-0AC7-4CBC-B4A1-CD8FFB22D0D6}" dt="2026-01-19T09:11:08.743" v="570" actId="1076"/>
          <ac:spMkLst>
            <pc:docMk/>
            <pc:sldMk cId="1716035190" sldId="275"/>
            <ac:spMk id="14" creationId="{304B24B0-32F9-ADE8-E32C-970E6C94F0AF}"/>
          </ac:spMkLst>
        </pc:spChg>
        <pc:spChg chg="mod">
          <ac:chgData name="Bennett, Natalie (Growth Company)" userId="cc2eaed6-ca41-464a-8af2-707b48ee864e" providerId="ADAL" clId="{A73FF830-0AC7-4CBC-B4A1-CD8FFB22D0D6}" dt="2026-01-19T09:11:10.849" v="571" actId="1076"/>
          <ac:spMkLst>
            <pc:docMk/>
            <pc:sldMk cId="1716035190" sldId="275"/>
            <ac:spMk id="20" creationId="{A48704A9-043A-C266-144B-06751ADFF0FB}"/>
          </ac:spMkLst>
        </pc:spChg>
        <pc:spChg chg="mod">
          <ac:chgData name="Bennett, Natalie (Growth Company)" userId="cc2eaed6-ca41-464a-8af2-707b48ee864e" providerId="ADAL" clId="{A73FF830-0AC7-4CBC-B4A1-CD8FFB22D0D6}" dt="2026-01-19T09:11:12.798" v="572" actId="1076"/>
          <ac:spMkLst>
            <pc:docMk/>
            <pc:sldMk cId="1716035190" sldId="275"/>
            <ac:spMk id="30" creationId="{90A93931-52A9-F536-3B07-A5A13AD5854A}"/>
          </ac:spMkLst>
        </pc:spChg>
        <pc:spChg chg="mod">
          <ac:chgData name="Bennett, Natalie (Growth Company)" userId="cc2eaed6-ca41-464a-8af2-707b48ee864e" providerId="ADAL" clId="{A73FF830-0AC7-4CBC-B4A1-CD8FFB22D0D6}" dt="2026-01-19T09:11:15.508" v="573" actId="1076"/>
          <ac:spMkLst>
            <pc:docMk/>
            <pc:sldMk cId="1716035190" sldId="275"/>
            <ac:spMk id="37" creationId="{E99495FB-05F6-1E5E-7776-50333D1EB734}"/>
          </ac:spMkLst>
        </pc:spChg>
        <pc:spChg chg="mod">
          <ac:chgData name="Bennett, Natalie (Growth Company)" userId="cc2eaed6-ca41-464a-8af2-707b48ee864e" providerId="ADAL" clId="{A73FF830-0AC7-4CBC-B4A1-CD8FFB22D0D6}" dt="2026-01-19T09:11:18.003" v="574" actId="1076"/>
          <ac:spMkLst>
            <pc:docMk/>
            <pc:sldMk cId="1716035190" sldId="275"/>
            <ac:spMk id="43" creationId="{7BEB158A-F5B5-B323-3041-3EA394CF0077}"/>
          </ac:spMkLst>
        </pc:spChg>
        <pc:graphicFrameChg chg="mod modGraphic">
          <ac:chgData name="Bennett, Natalie (Growth Company)" userId="cc2eaed6-ca41-464a-8af2-707b48ee864e" providerId="ADAL" clId="{A73FF830-0AC7-4CBC-B4A1-CD8FFB22D0D6}" dt="2026-01-19T09:13:16.602" v="593" actId="20577"/>
          <ac:graphicFrameMkLst>
            <pc:docMk/>
            <pc:sldMk cId="1716035190" sldId="275"/>
            <ac:graphicFrameMk id="2" creationId="{89A0722F-9913-AF17-0CBC-861E68671C31}"/>
          </ac:graphicFrameMkLst>
        </pc:graphicFrameChg>
      </pc:sldChg>
      <pc:sldChg chg="modSp add mod">
        <pc:chgData name="Bennett, Natalie (Growth Company)" userId="cc2eaed6-ca41-464a-8af2-707b48ee864e" providerId="ADAL" clId="{A73FF830-0AC7-4CBC-B4A1-CD8FFB22D0D6}" dt="2026-01-19T09:12:45.966" v="587"/>
        <pc:sldMkLst>
          <pc:docMk/>
          <pc:sldMk cId="4202115137" sldId="276"/>
        </pc:sldMkLst>
        <pc:spChg chg="mod">
          <ac:chgData name="Bennett, Natalie (Growth Company)" userId="cc2eaed6-ca41-464a-8af2-707b48ee864e" providerId="ADAL" clId="{A73FF830-0AC7-4CBC-B4A1-CD8FFB22D0D6}" dt="2026-01-19T09:09:29.954" v="551" actId="1035"/>
          <ac:spMkLst>
            <pc:docMk/>
            <pc:sldMk cId="4202115137" sldId="276"/>
            <ac:spMk id="8" creationId="{9B3CC73E-EF6D-308D-50CD-74E926684545}"/>
          </ac:spMkLst>
        </pc:spChg>
        <pc:spChg chg="mod">
          <ac:chgData name="Bennett, Natalie (Growth Company)" userId="cc2eaed6-ca41-464a-8af2-707b48ee864e" providerId="ADAL" clId="{A73FF830-0AC7-4CBC-B4A1-CD8FFB22D0D6}" dt="2026-01-19T09:11:27.513" v="575" actId="14100"/>
          <ac:spMkLst>
            <pc:docMk/>
            <pc:sldMk cId="4202115137" sldId="276"/>
            <ac:spMk id="15" creationId="{4AC1EB8A-1C65-F78B-D65A-62561F727943}"/>
          </ac:spMkLst>
        </pc:spChg>
        <pc:grpChg chg="mod">
          <ac:chgData name="Bennett, Natalie (Growth Company)" userId="cc2eaed6-ca41-464a-8af2-707b48ee864e" providerId="ADAL" clId="{A73FF830-0AC7-4CBC-B4A1-CD8FFB22D0D6}" dt="2026-01-19T09:11:32.250" v="577" actId="1076"/>
          <ac:grpSpMkLst>
            <pc:docMk/>
            <pc:sldMk cId="4202115137" sldId="276"/>
            <ac:grpSpMk id="80" creationId="{FBD7F3D5-2E12-AAB7-0046-BE90A4CF5019}"/>
          </ac:grpSpMkLst>
        </pc:grpChg>
        <pc:graphicFrameChg chg="mod modGraphic">
          <ac:chgData name="Bennett, Natalie (Growth Company)" userId="cc2eaed6-ca41-464a-8af2-707b48ee864e" providerId="ADAL" clId="{A73FF830-0AC7-4CBC-B4A1-CD8FFB22D0D6}" dt="2026-01-19T09:12:45.966" v="587"/>
          <ac:graphicFrameMkLst>
            <pc:docMk/>
            <pc:sldMk cId="4202115137" sldId="276"/>
            <ac:graphicFrameMk id="2" creationId="{53FD2305-7C7B-52C4-6E79-5D217B55D58B}"/>
          </ac:graphicFrameMkLst>
        </pc:graphicFrameChg>
      </pc:sldChg>
      <pc:sldChg chg="modSp add mod">
        <pc:chgData name="Bennett, Natalie (Growth Company)" userId="cc2eaed6-ca41-464a-8af2-707b48ee864e" providerId="ADAL" clId="{A73FF830-0AC7-4CBC-B4A1-CD8FFB22D0D6}" dt="2026-01-19T09:13:21.223" v="595" actId="20577"/>
        <pc:sldMkLst>
          <pc:docMk/>
          <pc:sldMk cId="2858440379" sldId="277"/>
        </pc:sldMkLst>
        <pc:grpChg chg="mod">
          <ac:chgData name="Bennett, Natalie (Growth Company)" userId="cc2eaed6-ca41-464a-8af2-707b48ee864e" providerId="ADAL" clId="{A73FF830-0AC7-4CBC-B4A1-CD8FFB22D0D6}" dt="2026-01-19T09:11:37.219" v="578" actId="1076"/>
          <ac:grpSpMkLst>
            <pc:docMk/>
            <pc:sldMk cId="2858440379" sldId="277"/>
            <ac:grpSpMk id="80" creationId="{D3438AAB-47A7-A2A7-58BA-EE56D9EB3E2D}"/>
          </ac:grpSpMkLst>
        </pc:grpChg>
        <pc:graphicFrameChg chg="mod modGraphic">
          <ac:chgData name="Bennett, Natalie (Growth Company)" userId="cc2eaed6-ca41-464a-8af2-707b48ee864e" providerId="ADAL" clId="{A73FF830-0AC7-4CBC-B4A1-CD8FFB22D0D6}" dt="2026-01-19T09:13:21.223" v="595" actId="20577"/>
          <ac:graphicFrameMkLst>
            <pc:docMk/>
            <pc:sldMk cId="2858440379" sldId="277"/>
            <ac:graphicFrameMk id="2" creationId="{1FDC4546-F8A9-175B-7CF7-487DF7FC6969}"/>
          </ac:graphicFrameMkLst>
        </pc:graphicFrameChg>
        <pc:picChg chg="mod">
          <ac:chgData name="Bennett, Natalie (Growth Company)" userId="cc2eaed6-ca41-464a-8af2-707b48ee864e" providerId="ADAL" clId="{A73FF830-0AC7-4CBC-B4A1-CD8FFB22D0D6}" dt="2026-01-19T09:11:43.824" v="579" actId="1076"/>
          <ac:picMkLst>
            <pc:docMk/>
            <pc:sldMk cId="2858440379" sldId="277"/>
            <ac:picMk id="7" creationId="{8E0B2DA8-55F1-7BCC-9A3E-CE1AF9B074D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B530A-40F9-4949-BE82-70E9583A6196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504A7-684C-43D8-9EA9-991A752B5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362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C44FD-1B04-2A09-2378-6488B0C0B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C5329C-B4EE-4731-34AC-52074FB2E8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371534-F2DF-557C-FBC9-95495703B9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DFABB-CF16-D7F8-6632-5B13D2079C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932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9B7B72-3754-6181-1396-3CC1FBE25D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4B30D7-32F7-DE47-5973-46682EE6DE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3263A0-4A9D-8582-0910-8FBB97021C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9D4050-02CC-C4BE-E0A4-B6037C54F8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777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78A927-8979-923B-FA32-4B504E93A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AB51AC-2CB2-D3DF-B1B4-E098E29DFF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7AE4E5-DCC6-69B4-74C1-F270096FA6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EE52A7-8506-3407-E60F-567978E619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749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C24F1-7604-C90C-B7ED-5189EE914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A13225-2E79-F4FD-566C-2595E449FF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C9BDC5-3E39-E694-358E-9A6DE12324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E6187D-9DED-3930-3B4C-2289E60266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353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A8483C-F0A1-E00B-00D5-D5DFEBB71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1C0783E-C829-60D1-7693-0614EE841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127523"/>
              </p:ext>
            </p:extLst>
          </p:nvPr>
        </p:nvGraphicFramePr>
        <p:xfrm>
          <a:off x="2592338" y="434507"/>
          <a:ext cx="7953573" cy="6991731"/>
        </p:xfrm>
        <a:graphic>
          <a:graphicData uri="http://schemas.openxmlformats.org/drawingml/2006/table">
            <a:tbl>
              <a:tblPr/>
              <a:tblGrid>
                <a:gridCol w="150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095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nd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rd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4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1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3081712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cooking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10.00-12.30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Emma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Max of 5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skills/CV building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Nuzhat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10.00-12.00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Young persons (18-25) drop-in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With Emma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09.30am-10.30am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Group yoga/stretching/chair yoga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13.30-14.30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Mindfulness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Emma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10.30pm-11.30pm</a:t>
                      </a:r>
                    </a:p>
                    <a:p>
                      <a:pPr algn="ctr">
                        <a:lnSpc>
                          <a:spcPts val="1470"/>
                        </a:lnSpc>
                      </a:pP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lnSpc>
                          <a:spcPts val="1470"/>
                        </a:lnSpc>
                        <a:buNone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Arts and Crafts </a:t>
                      </a:r>
                      <a:endParaRPr lang="en-GB" dirty="0"/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With TIPP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Creative Writing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Emma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10.00am-11.00am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Financial support (debt, budgeting)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Nuzhat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13.00pm-14.00pm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Media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Nuzhat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10.00am-12.00am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Brain Training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Caroline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12.00-13.00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CBT (cognitive behavioral therapy)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All day appointments-speak to staff</a:t>
                      </a:r>
                      <a:endParaRPr lang="en-US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Back to work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Employment support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Nuzhat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10.00pm-11.00pm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Diversity and Inclusion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Caroline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10.00am-12.00am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4656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Puzzles and Games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Caroline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13.00pm-14.00pm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ManPlan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Caroline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Housing drop-in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Caroline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12.00am-13.00pm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Nutrition  workshop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14.30-15.30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1-1 sessions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15.30-16.30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Hub induction &amp; TTG appointments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(Meet the team and enrol!)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14.00 – 15.00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Roots &amp; Branches (talking group)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Emma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Women's drop-in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Emma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Green Fingers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(Healthy living and Healthy environment)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Caroline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13.00pm-15.00pm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685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476259C3-3D01-5958-06D6-3C55281B4453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51FAAAE-6BE2-3ECA-2C4F-BE0BCAEB9630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FDA41C9-DBE1-DFF2-30B5-C7178C6180DD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4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Monday - Friday</a:t>
              </a:r>
              <a:endParaRPr lang="en-US" sz="105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05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05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, BD5 0BQ</a:t>
              </a:r>
            </a:p>
            <a:p>
              <a:pPr algn="ctr">
                <a:lnSpc>
                  <a:spcPts val="2379"/>
                </a:lnSpc>
              </a:pPr>
              <a:r>
                <a:rPr lang="en-US" sz="105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05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05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05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05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31316C33-4A5C-8FB9-B2D5-90BDA6B85009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D17BB3E9-932C-2975-AF66-FD0A9A26BBD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3098C1D-FF61-134F-2BFA-725B1E3055A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7A3881D9-820F-7779-1614-229D6545EC80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8D5B9F0B-80BF-3C40-3BCD-6D161270A9BE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E4DCFEE-DA7F-7C59-9314-A99782B27351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CBF7C995-C8DE-A9CB-B5D7-35BA22F25AC8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55B732F0-F340-20FF-3ADE-6A424A47DE4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A62291AF-CA47-EC73-F5A7-3C8945E3B08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0F1C79DF-0D26-2B82-1C51-2B418F5CA185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81E71AD5-5278-230A-8FE2-3E81304871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07603BF8-51FC-8618-D840-027267A8483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037DD433-536D-B5A0-D363-B001503CF73F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565491B8-3CAD-9519-7D2C-F65860F2CA94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4BC4E101-D353-00F7-2907-3876F4E1AE01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CEC45D6-9477-6F4E-E633-E22D8E8EA7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070793" cy="459811"/>
          </a:xfrm>
          <a:prstGeom prst="rect">
            <a:avLst/>
          </a:prstGeom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91FDB1A0-CFD8-ACB8-D695-13C967081FD5}"/>
              </a:ext>
            </a:extLst>
          </p:cNvPr>
          <p:cNvGrpSpPr/>
          <p:nvPr/>
        </p:nvGrpSpPr>
        <p:grpSpPr>
          <a:xfrm rot="2700000">
            <a:off x="3662528" y="1729607"/>
            <a:ext cx="442368" cy="576249"/>
            <a:chOff x="-550539" y="-920869"/>
            <a:chExt cx="1223639" cy="1593969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157CB2F4-9657-02E7-6A85-CB79BD170D77}"/>
                </a:ext>
              </a:extLst>
            </p:cNvPr>
            <p:cNvSpPr/>
            <p:nvPr/>
          </p:nvSpPr>
          <p:spPr>
            <a:xfrm>
              <a:off x="-550539" y="-92086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BDA7D09B-E0DB-C155-F51F-C8BC0C5C178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D2D75E77-A98C-E22D-59C6-77D13AB34A28}"/>
              </a:ext>
            </a:extLst>
          </p:cNvPr>
          <p:cNvGrpSpPr/>
          <p:nvPr/>
        </p:nvGrpSpPr>
        <p:grpSpPr>
          <a:xfrm>
            <a:off x="5416608" y="2855633"/>
            <a:ext cx="242972" cy="438870"/>
            <a:chOff x="76200" y="47625"/>
            <a:chExt cx="812801" cy="1468127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7E990209-A4C4-D802-5C0F-C22C84C6ECD7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DF10E26D-840F-472C-68A3-E5BB44BFE0E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2">
            <a:extLst>
              <a:ext uri="{FF2B5EF4-FFF2-40B4-BE49-F238E27FC236}">
                <a16:creationId xmlns:a16="http://schemas.microsoft.com/office/drawing/2014/main" id="{0C206B5B-4BED-4F1D-5176-F896CEFB1450}"/>
              </a:ext>
            </a:extLst>
          </p:cNvPr>
          <p:cNvGrpSpPr/>
          <p:nvPr/>
        </p:nvGrpSpPr>
        <p:grpSpPr>
          <a:xfrm>
            <a:off x="10182983" y="5796963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9945E65E-F73C-CE16-252C-81F95510323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DBC6C370-1C4E-642D-4F3A-8503F38D0AD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15E4E8BD-474F-48BA-86A1-DF427C316E1F}"/>
              </a:ext>
            </a:extLst>
          </p:cNvPr>
          <p:cNvGrpSpPr/>
          <p:nvPr/>
        </p:nvGrpSpPr>
        <p:grpSpPr>
          <a:xfrm>
            <a:off x="3849207" y="5071777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193FBA16-97F8-2038-93CC-65D4713FC59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FB87B784-7FCB-7DAA-434C-85026784169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2B318E6E-BE6C-213C-8AB6-02DCAC8906CA}"/>
              </a:ext>
            </a:extLst>
          </p:cNvPr>
          <p:cNvGrpSpPr/>
          <p:nvPr/>
        </p:nvGrpSpPr>
        <p:grpSpPr>
          <a:xfrm>
            <a:off x="6392718" y="5879079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4E39E08C-BEAA-1870-6EAB-605A4382338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87834B75-4CAA-75D3-6BE9-BB34533E6DC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26E2D8EF-0E49-9709-D1E2-EC93FF039BC8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76" name="Group 62">
            <a:extLst>
              <a:ext uri="{FF2B5EF4-FFF2-40B4-BE49-F238E27FC236}">
                <a16:creationId xmlns:a16="http://schemas.microsoft.com/office/drawing/2014/main" id="{8EF3D69A-63E5-5936-F95F-96BACB76F795}"/>
              </a:ext>
            </a:extLst>
          </p:cNvPr>
          <p:cNvGrpSpPr/>
          <p:nvPr/>
        </p:nvGrpSpPr>
        <p:grpSpPr>
          <a:xfrm>
            <a:off x="8486799" y="4075071"/>
            <a:ext cx="242972" cy="242972"/>
            <a:chOff x="0" y="0"/>
            <a:chExt cx="812800" cy="812800"/>
          </a:xfrm>
        </p:grpSpPr>
        <p:sp>
          <p:nvSpPr>
            <p:cNvPr id="77" name="Freeform 63">
              <a:extLst>
                <a:ext uri="{FF2B5EF4-FFF2-40B4-BE49-F238E27FC236}">
                  <a16:creationId xmlns:a16="http://schemas.microsoft.com/office/drawing/2014/main" id="{47124C88-4333-705C-3AF2-1C3FCE1D537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4">
              <a:extLst>
                <a:ext uri="{FF2B5EF4-FFF2-40B4-BE49-F238E27FC236}">
                  <a16:creationId xmlns:a16="http://schemas.microsoft.com/office/drawing/2014/main" id="{09E8F219-4EF8-B11C-0834-AC4C120DB4B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5" name="Group 65">
            <a:extLst>
              <a:ext uri="{FF2B5EF4-FFF2-40B4-BE49-F238E27FC236}">
                <a16:creationId xmlns:a16="http://schemas.microsoft.com/office/drawing/2014/main" id="{EE875895-543F-9EBB-7853-D0AE119095FB}"/>
              </a:ext>
            </a:extLst>
          </p:cNvPr>
          <p:cNvGrpSpPr/>
          <p:nvPr/>
        </p:nvGrpSpPr>
        <p:grpSpPr>
          <a:xfrm>
            <a:off x="7519228" y="4102037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3CF7C941-B632-903F-7F73-B6D6EA4639C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7DBCA42B-E067-3E2A-BC29-9F06B527AE8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3675E6B7-D122-0A39-8D94-308EFCC60FFD}"/>
              </a:ext>
            </a:extLst>
          </p:cNvPr>
          <p:cNvSpPr txBox="1"/>
          <p:nvPr/>
        </p:nvSpPr>
        <p:spPr>
          <a:xfrm>
            <a:off x="2580281" y="-76831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February 2026</a:t>
            </a:r>
          </a:p>
        </p:txBody>
      </p:sp>
      <p:grpSp>
        <p:nvGrpSpPr>
          <p:cNvPr id="99" name="Group 62">
            <a:extLst>
              <a:ext uri="{FF2B5EF4-FFF2-40B4-BE49-F238E27FC236}">
                <a16:creationId xmlns:a16="http://schemas.microsoft.com/office/drawing/2014/main" id="{7F0C5E8A-9F0C-7122-2660-E9408A812C12}"/>
              </a:ext>
            </a:extLst>
          </p:cNvPr>
          <p:cNvGrpSpPr/>
          <p:nvPr/>
        </p:nvGrpSpPr>
        <p:grpSpPr>
          <a:xfrm>
            <a:off x="2689254" y="5184259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67734568-EC0E-AD7E-3139-99E1E6C72E4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9F9354A9-128F-C4B8-182B-9C3172BEA58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9535F24C-D16C-7648-6B7D-EC925DD9E5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0809" y="5458071"/>
            <a:ext cx="357670" cy="3388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EB7AC47-8862-7C8E-4546-21CCD33E41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78948" y="5709757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561DF8A-8642-53FE-0BF9-FCA1FD87B21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75595" y="3488597"/>
            <a:ext cx="384081" cy="176799"/>
          </a:xfrm>
          <a:prstGeom prst="rect">
            <a:avLst/>
          </a:prstGeom>
        </p:spPr>
      </p:pic>
      <p:grpSp>
        <p:nvGrpSpPr>
          <p:cNvPr id="80" name="Group 79">
            <a:extLst>
              <a:ext uri="{FF2B5EF4-FFF2-40B4-BE49-F238E27FC236}">
                <a16:creationId xmlns:a16="http://schemas.microsoft.com/office/drawing/2014/main" id="{674531F7-348C-B113-EB6B-A6C8266AD6B7}"/>
              </a:ext>
            </a:extLst>
          </p:cNvPr>
          <p:cNvGrpSpPr/>
          <p:nvPr/>
        </p:nvGrpSpPr>
        <p:grpSpPr>
          <a:xfrm>
            <a:off x="3773296" y="1110204"/>
            <a:ext cx="6700953" cy="6237668"/>
            <a:chOff x="3773296" y="1120364"/>
            <a:chExt cx="6700953" cy="6237668"/>
          </a:xfrm>
        </p:grpSpPr>
        <p:grpSp>
          <p:nvGrpSpPr>
            <p:cNvPr id="33" name="Group 65">
              <a:extLst>
                <a:ext uri="{FF2B5EF4-FFF2-40B4-BE49-F238E27FC236}">
                  <a16:creationId xmlns:a16="http://schemas.microsoft.com/office/drawing/2014/main" id="{EFA96CDE-A317-3E54-0435-C5B143F575C5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34" name="Freeform 66">
                <a:extLst>
                  <a:ext uri="{FF2B5EF4-FFF2-40B4-BE49-F238E27FC236}">
                    <a16:creationId xmlns:a16="http://schemas.microsoft.com/office/drawing/2014/main" id="{FB27DEE4-6485-D078-D038-14E7AE49D5C8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TextBox 67">
                <a:extLst>
                  <a:ext uri="{FF2B5EF4-FFF2-40B4-BE49-F238E27FC236}">
                    <a16:creationId xmlns:a16="http://schemas.microsoft.com/office/drawing/2014/main" id="{8632D801-392E-226B-FE92-FABE5D726A9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6" name="Group 65">
              <a:extLst>
                <a:ext uri="{FF2B5EF4-FFF2-40B4-BE49-F238E27FC236}">
                  <a16:creationId xmlns:a16="http://schemas.microsoft.com/office/drawing/2014/main" id="{FDD661E1-44CA-7BE3-72A4-9F73CC8E5111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97" name="Freeform 66">
                <a:extLst>
                  <a:ext uri="{FF2B5EF4-FFF2-40B4-BE49-F238E27FC236}">
                    <a16:creationId xmlns:a16="http://schemas.microsoft.com/office/drawing/2014/main" id="{04190AF2-4BC5-FC99-A486-1C8F8A4C11F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TextBox 67">
                <a:extLst>
                  <a:ext uri="{FF2B5EF4-FFF2-40B4-BE49-F238E27FC236}">
                    <a16:creationId xmlns:a16="http://schemas.microsoft.com/office/drawing/2014/main" id="{BC0AB775-B8B3-8878-20F4-AA6FCEDB0C3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6AB32F6B-528C-1B79-24DC-06A2EAFD1A47}"/>
                </a:ext>
              </a:extLst>
            </p:cNvPr>
            <p:cNvGrpSpPr/>
            <p:nvPr/>
          </p:nvGrpSpPr>
          <p:grpSpPr>
            <a:xfrm>
              <a:off x="3827838" y="1122245"/>
              <a:ext cx="220832" cy="347336"/>
              <a:chOff x="-101169" y="-976790"/>
              <a:chExt cx="812800" cy="1278414"/>
            </a:xfrm>
          </p:grpSpPr>
          <p:sp>
            <p:nvSpPr>
              <p:cNvPr id="14" name="Freeform 66">
                <a:extLst>
                  <a:ext uri="{FF2B5EF4-FFF2-40B4-BE49-F238E27FC236}">
                    <a16:creationId xmlns:a16="http://schemas.microsoft.com/office/drawing/2014/main" id="{1A6FE916-7277-320A-70C1-B30B5AC2A6F3}"/>
                  </a:ext>
                </a:extLst>
              </p:cNvPr>
              <p:cNvSpPr/>
              <p:nvPr/>
            </p:nvSpPr>
            <p:spPr>
              <a:xfrm>
                <a:off x="-101169" y="-97679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67">
                <a:extLst>
                  <a:ext uri="{FF2B5EF4-FFF2-40B4-BE49-F238E27FC236}">
                    <a16:creationId xmlns:a16="http://schemas.microsoft.com/office/drawing/2014/main" id="{DFA50719-9DB8-72D3-9F17-7EF10A8331DA}"/>
                  </a:ext>
                </a:extLst>
              </p:cNvPr>
              <p:cNvSpPr txBox="1"/>
              <p:nvPr/>
            </p:nvSpPr>
            <p:spPr>
              <a:xfrm flipV="1">
                <a:off x="305231" y="-676028"/>
                <a:ext cx="380566" cy="97765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98B7F2AE-CB5D-B098-BC7E-05D428EBD966}"/>
                </a:ext>
              </a:extLst>
            </p:cNvPr>
            <p:cNvGrpSpPr/>
            <p:nvPr/>
          </p:nvGrpSpPr>
          <p:grpSpPr>
            <a:xfrm>
              <a:off x="5369674" y="1145334"/>
              <a:ext cx="297461" cy="415302"/>
              <a:chOff x="-409043" y="-868171"/>
              <a:chExt cx="1094843" cy="1528571"/>
            </a:xfrm>
          </p:grpSpPr>
          <p:sp>
            <p:nvSpPr>
              <p:cNvPr id="20" name="Freeform 66">
                <a:extLst>
                  <a:ext uri="{FF2B5EF4-FFF2-40B4-BE49-F238E27FC236}">
                    <a16:creationId xmlns:a16="http://schemas.microsoft.com/office/drawing/2014/main" id="{76E180AB-DB0B-7455-67C2-F687509C2352}"/>
                  </a:ext>
                </a:extLst>
              </p:cNvPr>
              <p:cNvSpPr/>
              <p:nvPr/>
            </p:nvSpPr>
            <p:spPr>
              <a:xfrm>
                <a:off x="-409043" y="-868171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TextBox 67">
                <a:extLst>
                  <a:ext uri="{FF2B5EF4-FFF2-40B4-BE49-F238E27FC236}">
                    <a16:creationId xmlns:a16="http://schemas.microsoft.com/office/drawing/2014/main" id="{93E3FB88-1C04-67F9-C17A-69BED96B7A1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D3DF1266-42E1-FCDA-D88C-9440E3D5E204}"/>
                </a:ext>
              </a:extLst>
            </p:cNvPr>
            <p:cNvGrpSpPr/>
            <p:nvPr/>
          </p:nvGrpSpPr>
          <p:grpSpPr>
            <a:xfrm>
              <a:off x="7079142" y="1120364"/>
              <a:ext cx="220832" cy="401594"/>
              <a:chOff x="-50752" y="-817717"/>
              <a:chExt cx="812800" cy="1478117"/>
            </a:xfrm>
          </p:grpSpPr>
          <p:sp>
            <p:nvSpPr>
              <p:cNvPr id="30" name="Freeform 66">
                <a:extLst>
                  <a:ext uri="{FF2B5EF4-FFF2-40B4-BE49-F238E27FC236}">
                    <a16:creationId xmlns:a16="http://schemas.microsoft.com/office/drawing/2014/main" id="{23044B88-774B-0958-B736-3ADDD1C52847}"/>
                  </a:ext>
                </a:extLst>
              </p:cNvPr>
              <p:cNvSpPr/>
              <p:nvPr/>
            </p:nvSpPr>
            <p:spPr>
              <a:xfrm>
                <a:off x="-50752" y="-817717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TextBox 67">
                <a:extLst>
                  <a:ext uri="{FF2B5EF4-FFF2-40B4-BE49-F238E27FC236}">
                    <a16:creationId xmlns:a16="http://schemas.microsoft.com/office/drawing/2014/main" id="{4B435012-B264-B3C0-4D54-4D662D83E852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8CB1D8ED-8212-19C2-24E6-CE77D6152B30}"/>
                </a:ext>
              </a:extLst>
            </p:cNvPr>
            <p:cNvGrpSpPr/>
            <p:nvPr/>
          </p:nvGrpSpPr>
          <p:grpSpPr>
            <a:xfrm>
              <a:off x="8596577" y="1132607"/>
              <a:ext cx="220832" cy="413364"/>
              <a:chOff x="-66439" y="-861038"/>
              <a:chExt cx="812800" cy="1521438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1F2D6C3F-DC55-3D5D-5019-BEC38FC482CF}"/>
                  </a:ext>
                </a:extLst>
              </p:cNvPr>
              <p:cNvSpPr/>
              <p:nvPr/>
            </p:nvSpPr>
            <p:spPr>
              <a:xfrm>
                <a:off x="-66439" y="-861038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3DC7B416-31E1-9888-7387-8D0F57980B5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2" name="Group 65">
              <a:extLst>
                <a:ext uri="{FF2B5EF4-FFF2-40B4-BE49-F238E27FC236}">
                  <a16:creationId xmlns:a16="http://schemas.microsoft.com/office/drawing/2014/main" id="{C3F49572-14D0-EBF5-0B69-4624EF9CFCB5}"/>
                </a:ext>
              </a:extLst>
            </p:cNvPr>
            <p:cNvGrpSpPr/>
            <p:nvPr/>
          </p:nvGrpSpPr>
          <p:grpSpPr>
            <a:xfrm>
              <a:off x="10253417" y="1157406"/>
              <a:ext cx="220832" cy="355027"/>
              <a:chOff x="-127000" y="-646322"/>
              <a:chExt cx="812800" cy="1306722"/>
            </a:xfrm>
          </p:grpSpPr>
          <p:sp>
            <p:nvSpPr>
              <p:cNvPr id="43" name="Freeform 66">
                <a:extLst>
                  <a:ext uri="{FF2B5EF4-FFF2-40B4-BE49-F238E27FC236}">
                    <a16:creationId xmlns:a16="http://schemas.microsoft.com/office/drawing/2014/main" id="{235EB824-97A6-8F67-64DF-9E58A8E7C987}"/>
                  </a:ext>
                </a:extLst>
              </p:cNvPr>
              <p:cNvSpPr/>
              <p:nvPr/>
            </p:nvSpPr>
            <p:spPr>
              <a:xfrm>
                <a:off x="-127000" y="-646322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TextBox 67">
                <a:extLst>
                  <a:ext uri="{FF2B5EF4-FFF2-40B4-BE49-F238E27FC236}">
                    <a16:creationId xmlns:a16="http://schemas.microsoft.com/office/drawing/2014/main" id="{59DBB083-AB79-2882-9FFC-88C2E6957D4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5" name="Group 65">
              <a:extLst>
                <a:ext uri="{FF2B5EF4-FFF2-40B4-BE49-F238E27FC236}">
                  <a16:creationId xmlns:a16="http://schemas.microsoft.com/office/drawing/2014/main" id="{49231F05-ED99-1994-B620-A6BB17934450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45EC702E-6A74-B951-B5A6-B5A1A335313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AB411D75-1035-EA25-5605-3D3F7844ED2E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54" name="Group 65">
              <a:extLst>
                <a:ext uri="{FF2B5EF4-FFF2-40B4-BE49-F238E27FC236}">
                  <a16:creationId xmlns:a16="http://schemas.microsoft.com/office/drawing/2014/main" id="{F431BAA7-8BA3-C754-A840-F97120703F57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58" name="Freeform 66">
                <a:extLst>
                  <a:ext uri="{FF2B5EF4-FFF2-40B4-BE49-F238E27FC236}">
                    <a16:creationId xmlns:a16="http://schemas.microsoft.com/office/drawing/2014/main" id="{DF66A15C-E880-DCC0-19AD-CCFC6FB1D41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TextBox 67">
                <a:extLst>
                  <a:ext uri="{FF2B5EF4-FFF2-40B4-BE49-F238E27FC236}">
                    <a16:creationId xmlns:a16="http://schemas.microsoft.com/office/drawing/2014/main" id="{57E9FD03-4039-E70D-2C18-019B8697AC0C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73" name="Group 65">
              <a:extLst>
                <a:ext uri="{FF2B5EF4-FFF2-40B4-BE49-F238E27FC236}">
                  <a16:creationId xmlns:a16="http://schemas.microsoft.com/office/drawing/2014/main" id="{97BC4334-E4B6-F4E9-4779-D3EDF05146D8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E3B6C19E-8801-C0DF-DFD5-59D2B4AAB56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A78FFDAA-9C26-7E9A-A68E-7921519E1E7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7840944D-D9EC-0781-EE87-A7172FBFB69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24906" y="2237860"/>
            <a:ext cx="402128" cy="402128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62F1486E-B1B0-5653-5E15-880AE30EE8C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58096" y="3719364"/>
            <a:ext cx="458396" cy="518186"/>
          </a:xfrm>
          <a:prstGeom prst="rect">
            <a:avLst/>
          </a:prstGeom>
        </p:spPr>
      </p:pic>
      <p:grpSp>
        <p:nvGrpSpPr>
          <p:cNvPr id="6" name="Group 62">
            <a:extLst>
              <a:ext uri="{FF2B5EF4-FFF2-40B4-BE49-F238E27FC236}">
                <a16:creationId xmlns:a16="http://schemas.microsoft.com/office/drawing/2014/main" id="{0FA41A03-DC2D-FC04-7BE6-7986B75CCEC8}"/>
              </a:ext>
            </a:extLst>
          </p:cNvPr>
          <p:cNvGrpSpPr/>
          <p:nvPr/>
        </p:nvGrpSpPr>
        <p:grpSpPr>
          <a:xfrm>
            <a:off x="9233538" y="3989752"/>
            <a:ext cx="242972" cy="242972"/>
            <a:chOff x="0" y="0"/>
            <a:chExt cx="812800" cy="812800"/>
          </a:xfrm>
        </p:grpSpPr>
        <p:sp>
          <p:nvSpPr>
            <p:cNvPr id="10" name="Freeform 63">
              <a:extLst>
                <a:ext uri="{FF2B5EF4-FFF2-40B4-BE49-F238E27FC236}">
                  <a16:creationId xmlns:a16="http://schemas.microsoft.com/office/drawing/2014/main" id="{7512C5FD-BA55-67E5-D4AF-C6D24687DDD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4">
              <a:extLst>
                <a:ext uri="{FF2B5EF4-FFF2-40B4-BE49-F238E27FC236}">
                  <a16:creationId xmlns:a16="http://schemas.microsoft.com/office/drawing/2014/main" id="{EBDE8695-983D-3C55-301A-BCDB3140130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8480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ACF7BC-DD3C-1BF4-18C0-B5EF74B9B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9A0722F-9913-AF17-0CBC-861E68671C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902548"/>
              </p:ext>
            </p:extLst>
          </p:nvPr>
        </p:nvGraphicFramePr>
        <p:xfrm>
          <a:off x="2592338" y="434507"/>
          <a:ext cx="7953573" cy="6991731"/>
        </p:xfrm>
        <a:graphic>
          <a:graphicData uri="http://schemas.openxmlformats.org/drawingml/2006/table">
            <a:tbl>
              <a:tblPr/>
              <a:tblGrid>
                <a:gridCol w="150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095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10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11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1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3081712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cooking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10.00-12.30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Emma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Max of 5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skills/CV building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Nuzhat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10.00-12.00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Young persons (18-25) drop-in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With Emma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09.30am-10.30am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Group yoga/stretching/chair yoga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13.30-14.30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Mindfulness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Emma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10.30pm-11.30pm</a:t>
                      </a:r>
                    </a:p>
                    <a:p>
                      <a:pPr algn="ctr">
                        <a:lnSpc>
                          <a:spcPts val="1470"/>
                        </a:lnSpc>
                      </a:pP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lnSpc>
                          <a:spcPts val="1470"/>
                        </a:lnSpc>
                        <a:buNone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Arts and Crafts </a:t>
                      </a:r>
                      <a:endParaRPr lang="en-GB" dirty="0"/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With TIPP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Creative Writing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Emma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10.00am-11.00am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Financial support (debt, budgeting)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Nuzhat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13.00pm-14.00pm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Media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Nuzhat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10.00am-12.00am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Brain Training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Caroline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12.00-13.00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Back to work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Employment support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Nuzhat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10.00pm-11.00pm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Diversity and Inclusion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Caroline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10.00am-12.00am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4656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Puzzles and Games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Caroline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13.00pm-14.00pm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ManPlan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Caroline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Housing drop-in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Caroline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12.00am-13.00pm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Nutrition  workshop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14.30-15.30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1-1 sessions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15.30-16.30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Hub induction &amp; TTG appointments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(Meet the team and enrol!)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14.00 – 15.00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Roots &amp; Branches (talking group)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Emma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Women's drop-in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Emma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Green Fingers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(Healthy living and Healthy environment)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Caroline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13.00pm-15.00pm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685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42C2AACB-41C5-FD5E-D387-64414D0B4603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C815CA2-9A92-855B-2091-8693800ABDD6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9486C0F-27D4-7219-889A-48225A1EEB01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4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Monday - Friday</a:t>
              </a:r>
              <a:endParaRPr lang="en-US" sz="105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05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05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, BD5 0BQ</a:t>
              </a:r>
            </a:p>
            <a:p>
              <a:pPr algn="ctr">
                <a:lnSpc>
                  <a:spcPts val="2379"/>
                </a:lnSpc>
              </a:pPr>
              <a:r>
                <a:rPr lang="en-US" sz="105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05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05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05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05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8588A433-469C-7C41-65BF-F57D322B8662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4BE0FFE4-5014-20BA-BBF0-F82DE5C595F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E6CD486-B84F-C08B-F3C2-9275C664B9B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F406869B-EBE7-A7D8-D93C-FAA9CCED9A3E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1A4FDEF9-07A2-1058-D996-FE395DF07E14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9F9E6860-8F65-A1E5-06BA-9E5D4C883E85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DDA1CEC1-FB98-030E-2BDC-D242ABF20C4F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21E81EBB-E4D6-0410-1965-39459CE1CC5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86CBC71F-A34E-B5EE-71F0-6DE317E9EFB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5912CB52-D8A2-E948-1BD9-A4D9D6D3D81D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2E589C2E-D9D2-0AA1-D671-503FA894E17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EED9A7F1-3838-577F-528F-D94C64E2471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4AD27988-AB58-D86F-82EE-AFD58CBF3191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5543EEFA-39CA-6D26-BA4C-788ACD2F8883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CC7B3320-9054-BD1B-5C5B-355F89270465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967867FE-7EEA-CC85-96C8-C12904D20B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070793" cy="459811"/>
          </a:xfrm>
          <a:prstGeom prst="rect">
            <a:avLst/>
          </a:prstGeom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22162F4F-4260-8F1F-7B02-AABF6E38B1B4}"/>
              </a:ext>
            </a:extLst>
          </p:cNvPr>
          <p:cNvGrpSpPr/>
          <p:nvPr/>
        </p:nvGrpSpPr>
        <p:grpSpPr>
          <a:xfrm rot="2700000">
            <a:off x="3662528" y="1729607"/>
            <a:ext cx="442368" cy="576249"/>
            <a:chOff x="-550539" y="-920869"/>
            <a:chExt cx="1223639" cy="1593969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AF9F75F4-261F-D758-6C41-C4B2184DEF91}"/>
                </a:ext>
              </a:extLst>
            </p:cNvPr>
            <p:cNvSpPr/>
            <p:nvPr/>
          </p:nvSpPr>
          <p:spPr>
            <a:xfrm>
              <a:off x="-550539" y="-92086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172D53B1-4271-85D1-F5DB-D2AB71CBB3E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C06043A2-8360-0CF0-332D-76B5C4582AC3}"/>
              </a:ext>
            </a:extLst>
          </p:cNvPr>
          <p:cNvGrpSpPr/>
          <p:nvPr/>
        </p:nvGrpSpPr>
        <p:grpSpPr>
          <a:xfrm>
            <a:off x="5416608" y="2855633"/>
            <a:ext cx="242972" cy="438870"/>
            <a:chOff x="76200" y="47625"/>
            <a:chExt cx="812801" cy="1468127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0EF379C1-04FC-13D9-4FD1-EB8C6CABC989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EE554978-0EFB-2531-6B3A-4576F7D0189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2">
            <a:extLst>
              <a:ext uri="{FF2B5EF4-FFF2-40B4-BE49-F238E27FC236}">
                <a16:creationId xmlns:a16="http://schemas.microsoft.com/office/drawing/2014/main" id="{3446B730-AED2-DF5F-5933-DAD9731D7E90}"/>
              </a:ext>
            </a:extLst>
          </p:cNvPr>
          <p:cNvGrpSpPr/>
          <p:nvPr/>
        </p:nvGrpSpPr>
        <p:grpSpPr>
          <a:xfrm>
            <a:off x="10182983" y="5796963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19516397-4185-311C-761D-53119EBC6BB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C5772B55-E006-2FA2-D621-7AAB1F73EDB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08D8E2C4-E0F3-566A-5208-2839BC6A6D6A}"/>
              </a:ext>
            </a:extLst>
          </p:cNvPr>
          <p:cNvGrpSpPr/>
          <p:nvPr/>
        </p:nvGrpSpPr>
        <p:grpSpPr>
          <a:xfrm>
            <a:off x="3849207" y="5071777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80BC301C-5E1B-46AA-A5AD-88E5D608EF4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52EA3A21-44E5-C094-D47F-7689EBDFFDC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62E9C87F-0FBC-ED81-D651-33E4E687BB92}"/>
              </a:ext>
            </a:extLst>
          </p:cNvPr>
          <p:cNvGrpSpPr/>
          <p:nvPr/>
        </p:nvGrpSpPr>
        <p:grpSpPr>
          <a:xfrm>
            <a:off x="6392718" y="5879079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927F58C2-B897-36CE-152D-71949002A45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02180C0B-5B99-AE28-11E2-A5657EC4FE1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3B9F63C0-6E00-2D97-4E1D-8A63526986D5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76" name="Group 62">
            <a:extLst>
              <a:ext uri="{FF2B5EF4-FFF2-40B4-BE49-F238E27FC236}">
                <a16:creationId xmlns:a16="http://schemas.microsoft.com/office/drawing/2014/main" id="{813E6B0B-D903-23BC-76D1-753A2CB963FE}"/>
              </a:ext>
            </a:extLst>
          </p:cNvPr>
          <p:cNvGrpSpPr/>
          <p:nvPr/>
        </p:nvGrpSpPr>
        <p:grpSpPr>
          <a:xfrm>
            <a:off x="8486799" y="4075071"/>
            <a:ext cx="242972" cy="242972"/>
            <a:chOff x="0" y="0"/>
            <a:chExt cx="812800" cy="812800"/>
          </a:xfrm>
        </p:grpSpPr>
        <p:sp>
          <p:nvSpPr>
            <p:cNvPr id="77" name="Freeform 63">
              <a:extLst>
                <a:ext uri="{FF2B5EF4-FFF2-40B4-BE49-F238E27FC236}">
                  <a16:creationId xmlns:a16="http://schemas.microsoft.com/office/drawing/2014/main" id="{C8492F4C-DC9F-E91E-2766-0520A762DE5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4">
              <a:extLst>
                <a:ext uri="{FF2B5EF4-FFF2-40B4-BE49-F238E27FC236}">
                  <a16:creationId xmlns:a16="http://schemas.microsoft.com/office/drawing/2014/main" id="{41697836-7689-2854-8759-E0DF02B34B7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5" name="Group 65">
            <a:extLst>
              <a:ext uri="{FF2B5EF4-FFF2-40B4-BE49-F238E27FC236}">
                <a16:creationId xmlns:a16="http://schemas.microsoft.com/office/drawing/2014/main" id="{734A8DAF-0453-1C97-2E54-ABA52E92028A}"/>
              </a:ext>
            </a:extLst>
          </p:cNvPr>
          <p:cNvGrpSpPr/>
          <p:nvPr/>
        </p:nvGrpSpPr>
        <p:grpSpPr>
          <a:xfrm>
            <a:off x="7519228" y="4102037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67ACC36A-302F-D4B9-8317-BD3048809A7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DAE86AC9-1E31-48BC-6AA8-FDC2677BCA9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48E316D8-355B-EB9D-DC06-D59740C5D1E2}"/>
              </a:ext>
            </a:extLst>
          </p:cNvPr>
          <p:cNvSpPr txBox="1"/>
          <p:nvPr/>
        </p:nvSpPr>
        <p:spPr>
          <a:xfrm>
            <a:off x="2580281" y="-118396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February 2026</a:t>
            </a:r>
          </a:p>
        </p:txBody>
      </p:sp>
      <p:grpSp>
        <p:nvGrpSpPr>
          <p:cNvPr id="99" name="Group 62">
            <a:extLst>
              <a:ext uri="{FF2B5EF4-FFF2-40B4-BE49-F238E27FC236}">
                <a16:creationId xmlns:a16="http://schemas.microsoft.com/office/drawing/2014/main" id="{5F45F438-4197-A9CB-CA20-75C786DA7195}"/>
              </a:ext>
            </a:extLst>
          </p:cNvPr>
          <p:cNvGrpSpPr/>
          <p:nvPr/>
        </p:nvGrpSpPr>
        <p:grpSpPr>
          <a:xfrm>
            <a:off x="2689254" y="5184259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B8372557-DC96-4D56-50B6-49190624B31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69E21FF7-0EBD-2EF9-B17B-74114113740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FFE7FD6A-621F-A9E3-CEA8-6E9E45F201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0809" y="5458071"/>
            <a:ext cx="357670" cy="3388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8282FD3-8532-506D-156C-18FE10C2056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78948" y="5709757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895CE4C-352B-AD09-2749-55300CF188B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75595" y="3488597"/>
            <a:ext cx="384081" cy="176799"/>
          </a:xfrm>
          <a:prstGeom prst="rect">
            <a:avLst/>
          </a:prstGeom>
        </p:spPr>
      </p:pic>
      <p:grpSp>
        <p:nvGrpSpPr>
          <p:cNvPr id="80" name="Group 79">
            <a:extLst>
              <a:ext uri="{FF2B5EF4-FFF2-40B4-BE49-F238E27FC236}">
                <a16:creationId xmlns:a16="http://schemas.microsoft.com/office/drawing/2014/main" id="{8ECFD1C6-47B8-5E34-126D-67EEC38963A9}"/>
              </a:ext>
            </a:extLst>
          </p:cNvPr>
          <p:cNvGrpSpPr/>
          <p:nvPr/>
        </p:nvGrpSpPr>
        <p:grpSpPr>
          <a:xfrm>
            <a:off x="3773296" y="1058192"/>
            <a:ext cx="6700953" cy="6289680"/>
            <a:chOff x="3773296" y="1068352"/>
            <a:chExt cx="6700953" cy="6289680"/>
          </a:xfrm>
        </p:grpSpPr>
        <p:grpSp>
          <p:nvGrpSpPr>
            <p:cNvPr id="33" name="Group 65">
              <a:extLst>
                <a:ext uri="{FF2B5EF4-FFF2-40B4-BE49-F238E27FC236}">
                  <a16:creationId xmlns:a16="http://schemas.microsoft.com/office/drawing/2014/main" id="{8FA38A4F-5C65-53AD-3325-6FDBE3051838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34" name="Freeform 66">
                <a:extLst>
                  <a:ext uri="{FF2B5EF4-FFF2-40B4-BE49-F238E27FC236}">
                    <a16:creationId xmlns:a16="http://schemas.microsoft.com/office/drawing/2014/main" id="{9DC3E6D2-0626-6FDC-6D3B-5F133DFE7811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TextBox 67">
                <a:extLst>
                  <a:ext uri="{FF2B5EF4-FFF2-40B4-BE49-F238E27FC236}">
                    <a16:creationId xmlns:a16="http://schemas.microsoft.com/office/drawing/2014/main" id="{05E99293-DAC5-A515-20CF-573D036043DF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6" name="Group 65">
              <a:extLst>
                <a:ext uri="{FF2B5EF4-FFF2-40B4-BE49-F238E27FC236}">
                  <a16:creationId xmlns:a16="http://schemas.microsoft.com/office/drawing/2014/main" id="{6D5E753C-E9F8-064F-ACA5-36A93F40755C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97" name="Freeform 66">
                <a:extLst>
                  <a:ext uri="{FF2B5EF4-FFF2-40B4-BE49-F238E27FC236}">
                    <a16:creationId xmlns:a16="http://schemas.microsoft.com/office/drawing/2014/main" id="{28914E81-BF56-A084-59D8-D765B0011D6A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TextBox 67">
                <a:extLst>
                  <a:ext uri="{FF2B5EF4-FFF2-40B4-BE49-F238E27FC236}">
                    <a16:creationId xmlns:a16="http://schemas.microsoft.com/office/drawing/2014/main" id="{45D4D49B-9D90-551D-CC97-F8FCBE289230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42D4F6E8-3A63-89B9-C360-2B7C6BEF548D}"/>
                </a:ext>
              </a:extLst>
            </p:cNvPr>
            <p:cNvGrpSpPr/>
            <p:nvPr/>
          </p:nvGrpSpPr>
          <p:grpSpPr>
            <a:xfrm>
              <a:off x="3840030" y="1142109"/>
              <a:ext cx="220832" cy="424949"/>
              <a:chOff x="-56295" y="-903678"/>
              <a:chExt cx="812800" cy="1564078"/>
            </a:xfrm>
          </p:grpSpPr>
          <p:sp>
            <p:nvSpPr>
              <p:cNvPr id="14" name="Freeform 66">
                <a:extLst>
                  <a:ext uri="{FF2B5EF4-FFF2-40B4-BE49-F238E27FC236}">
                    <a16:creationId xmlns:a16="http://schemas.microsoft.com/office/drawing/2014/main" id="{304B24B0-32F9-ADE8-E32C-970E6C94F0AF}"/>
                  </a:ext>
                </a:extLst>
              </p:cNvPr>
              <p:cNvSpPr/>
              <p:nvPr/>
            </p:nvSpPr>
            <p:spPr>
              <a:xfrm>
                <a:off x="-56295" y="-903678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67">
                <a:extLst>
                  <a:ext uri="{FF2B5EF4-FFF2-40B4-BE49-F238E27FC236}">
                    <a16:creationId xmlns:a16="http://schemas.microsoft.com/office/drawing/2014/main" id="{DAD32F3C-D7BA-180F-93B7-2F116FC6080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59B7A575-96F3-F426-FC17-3689E7E0276B}"/>
                </a:ext>
              </a:extLst>
            </p:cNvPr>
            <p:cNvGrpSpPr/>
            <p:nvPr/>
          </p:nvGrpSpPr>
          <p:grpSpPr>
            <a:xfrm>
              <a:off x="5489764" y="1134829"/>
              <a:ext cx="220832" cy="425807"/>
              <a:chOff x="32964" y="-906836"/>
              <a:chExt cx="812800" cy="1567236"/>
            </a:xfrm>
          </p:grpSpPr>
          <p:sp>
            <p:nvSpPr>
              <p:cNvPr id="20" name="Freeform 66">
                <a:extLst>
                  <a:ext uri="{FF2B5EF4-FFF2-40B4-BE49-F238E27FC236}">
                    <a16:creationId xmlns:a16="http://schemas.microsoft.com/office/drawing/2014/main" id="{A48704A9-043A-C266-144B-06751ADFF0FB}"/>
                  </a:ext>
                </a:extLst>
              </p:cNvPr>
              <p:cNvSpPr/>
              <p:nvPr/>
            </p:nvSpPr>
            <p:spPr>
              <a:xfrm>
                <a:off x="32964" y="-906836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TextBox 67">
                <a:extLst>
                  <a:ext uri="{FF2B5EF4-FFF2-40B4-BE49-F238E27FC236}">
                    <a16:creationId xmlns:a16="http://schemas.microsoft.com/office/drawing/2014/main" id="{637885FD-D4C1-23A1-2AB2-AAA726CEB0F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D0E9A140-02F6-3F14-E484-51B7D3132CB1}"/>
                </a:ext>
              </a:extLst>
            </p:cNvPr>
            <p:cNvGrpSpPr/>
            <p:nvPr/>
          </p:nvGrpSpPr>
          <p:grpSpPr>
            <a:xfrm>
              <a:off x="7120548" y="1090604"/>
              <a:ext cx="220832" cy="431354"/>
              <a:chOff x="101648" y="-927253"/>
              <a:chExt cx="812800" cy="1587653"/>
            </a:xfrm>
          </p:grpSpPr>
          <p:sp>
            <p:nvSpPr>
              <p:cNvPr id="30" name="Freeform 66">
                <a:extLst>
                  <a:ext uri="{FF2B5EF4-FFF2-40B4-BE49-F238E27FC236}">
                    <a16:creationId xmlns:a16="http://schemas.microsoft.com/office/drawing/2014/main" id="{90A93931-52A9-F536-3B07-A5A13AD5854A}"/>
                  </a:ext>
                </a:extLst>
              </p:cNvPr>
              <p:cNvSpPr/>
              <p:nvPr/>
            </p:nvSpPr>
            <p:spPr>
              <a:xfrm>
                <a:off x="101648" y="-927253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TextBox 67">
                <a:extLst>
                  <a:ext uri="{FF2B5EF4-FFF2-40B4-BE49-F238E27FC236}">
                    <a16:creationId xmlns:a16="http://schemas.microsoft.com/office/drawing/2014/main" id="{F02AD1F3-1021-AF91-15B8-23D30D1C7F3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BD32F6EB-8204-796C-0D87-C13B935CCD0C}"/>
                </a:ext>
              </a:extLst>
            </p:cNvPr>
            <p:cNvGrpSpPr/>
            <p:nvPr/>
          </p:nvGrpSpPr>
          <p:grpSpPr>
            <a:xfrm>
              <a:off x="8589072" y="1068352"/>
              <a:ext cx="220832" cy="477619"/>
              <a:chOff x="-94062" y="-1097537"/>
              <a:chExt cx="812800" cy="1757937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E99495FB-05F6-1E5E-7776-50333D1EB734}"/>
                  </a:ext>
                </a:extLst>
              </p:cNvPr>
              <p:cNvSpPr/>
              <p:nvPr/>
            </p:nvSpPr>
            <p:spPr>
              <a:xfrm>
                <a:off x="-94062" y="-1097537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4E09E9B8-4567-4578-AEA5-9423DD17170F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2" name="Group 65">
              <a:extLst>
                <a:ext uri="{FF2B5EF4-FFF2-40B4-BE49-F238E27FC236}">
                  <a16:creationId xmlns:a16="http://schemas.microsoft.com/office/drawing/2014/main" id="{BAED0A1E-9D14-CBCE-F4C9-552E77EEE652}"/>
                </a:ext>
              </a:extLst>
            </p:cNvPr>
            <p:cNvGrpSpPr/>
            <p:nvPr/>
          </p:nvGrpSpPr>
          <p:grpSpPr>
            <a:xfrm>
              <a:off x="10250452" y="1105470"/>
              <a:ext cx="223797" cy="406963"/>
              <a:chOff x="-137913" y="-837479"/>
              <a:chExt cx="823713" cy="1497879"/>
            </a:xfrm>
          </p:grpSpPr>
          <p:sp>
            <p:nvSpPr>
              <p:cNvPr id="43" name="Freeform 66">
                <a:extLst>
                  <a:ext uri="{FF2B5EF4-FFF2-40B4-BE49-F238E27FC236}">
                    <a16:creationId xmlns:a16="http://schemas.microsoft.com/office/drawing/2014/main" id="{7BEB158A-F5B5-B323-3041-3EA394CF0077}"/>
                  </a:ext>
                </a:extLst>
              </p:cNvPr>
              <p:cNvSpPr/>
              <p:nvPr/>
            </p:nvSpPr>
            <p:spPr>
              <a:xfrm>
                <a:off x="-137913" y="-83747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TextBox 67">
                <a:extLst>
                  <a:ext uri="{FF2B5EF4-FFF2-40B4-BE49-F238E27FC236}">
                    <a16:creationId xmlns:a16="http://schemas.microsoft.com/office/drawing/2014/main" id="{CE85DCF2-C543-7D94-45F4-4B930251A923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5" name="Group 65">
              <a:extLst>
                <a:ext uri="{FF2B5EF4-FFF2-40B4-BE49-F238E27FC236}">
                  <a16:creationId xmlns:a16="http://schemas.microsoft.com/office/drawing/2014/main" id="{B231747A-74DE-AE2A-A240-D9819B06F4B0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0BFF64B1-EA56-C36A-D0D4-16AFB63C67B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CB7BF398-11CF-BD63-4B4C-B664E484E94E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54" name="Group 65">
              <a:extLst>
                <a:ext uri="{FF2B5EF4-FFF2-40B4-BE49-F238E27FC236}">
                  <a16:creationId xmlns:a16="http://schemas.microsoft.com/office/drawing/2014/main" id="{80BB0374-F4DE-81D1-F9BB-4A2DC9B74E5B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58" name="Freeform 66">
                <a:extLst>
                  <a:ext uri="{FF2B5EF4-FFF2-40B4-BE49-F238E27FC236}">
                    <a16:creationId xmlns:a16="http://schemas.microsoft.com/office/drawing/2014/main" id="{64026D93-E3D2-EBE4-2EB0-627937B659A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TextBox 67">
                <a:extLst>
                  <a:ext uri="{FF2B5EF4-FFF2-40B4-BE49-F238E27FC236}">
                    <a16:creationId xmlns:a16="http://schemas.microsoft.com/office/drawing/2014/main" id="{57612B23-5AB9-9719-4C2B-9A22711F722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73" name="Group 65">
              <a:extLst>
                <a:ext uri="{FF2B5EF4-FFF2-40B4-BE49-F238E27FC236}">
                  <a16:creationId xmlns:a16="http://schemas.microsoft.com/office/drawing/2014/main" id="{561F1C44-C9AC-218D-7A32-17921F488695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689F590E-47C0-B85C-C710-00FDA520B020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777BC070-9BB2-DE23-D5D4-3AA817F9C457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E5385B2E-232F-9598-D178-C79339A2A99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24906" y="2237860"/>
            <a:ext cx="402128" cy="402128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4E4A7B1E-4348-CB22-8E0C-C0A3EF7F66A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58096" y="3719364"/>
            <a:ext cx="458396" cy="518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035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E6777-849C-56F4-5A3F-207E7BFBA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3FD2305-7C7B-52C4-6E79-5D217B55D5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556675"/>
              </p:ext>
            </p:extLst>
          </p:nvPr>
        </p:nvGraphicFramePr>
        <p:xfrm>
          <a:off x="2592338" y="420652"/>
          <a:ext cx="7953573" cy="6999410"/>
        </p:xfrm>
        <a:graphic>
          <a:graphicData uri="http://schemas.openxmlformats.org/drawingml/2006/table">
            <a:tbl>
              <a:tblPr/>
              <a:tblGrid>
                <a:gridCol w="150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1676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17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18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20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033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3087888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cooking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10.00-12.30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Emma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Max of 5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skills/CV building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Nuzhat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10.00-12.00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Young persons (18-25) drop-in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With Emma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09.30am-10.30am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Group yoga/stretching/chair yoga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13.30-14.30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Mindfulness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Emma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10.30pm-11.30pm</a:t>
                      </a:r>
                    </a:p>
                    <a:p>
                      <a:pPr algn="ctr">
                        <a:lnSpc>
                          <a:spcPts val="1470"/>
                        </a:lnSpc>
                      </a:pP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lnSpc>
                          <a:spcPts val="1470"/>
                        </a:lnSpc>
                        <a:buNone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Arts and Crafts </a:t>
                      </a:r>
                      <a:endParaRPr lang="en-GB" dirty="0"/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With TIPP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Creative Writing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Emma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10.00am-11.00am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Financial support (debt, budgeting)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Nuzhat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13.00pm-14.00pm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Media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Nuzhat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10.00am-12.00am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Brain Training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Caroline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12.00-13.00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CBT (cognitive behavioral therapy)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All day appointments-speak to staff</a:t>
                      </a:r>
                      <a:endParaRPr lang="en-US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Back to work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Employment support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Nuzhat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10.00pm-11.00pm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Diversity and Inclusion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Caroline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10.00am-12.00am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8774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Puzzles and Games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Caroline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13.00pm-14.00pm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ManPlan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Caroline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Housing drop-in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Caroline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12.00am-13.00pm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Nutrition  workshop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14.30-15.30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1-1 sessions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15.30-16.30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Hub induction &amp; TTG appointments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(Meet the team and enrol!)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14.00 – 15.00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Roots &amp; Branches (talking group)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Emma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Women's drop-in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Emma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Green Fingers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(Healthy living and Healthy environment)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Caroline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13.00pm-15.00pm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8547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A939127D-02D4-658F-F35C-33953787C78F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537F1E99-6210-3D10-7654-4CD9991ACAD1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ABDE5E15-ADF6-E0F4-475A-FB9E4A8781A6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4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Monday - Friday</a:t>
              </a:r>
              <a:endParaRPr lang="en-US" sz="105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05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05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, BD5 0BQ</a:t>
              </a:r>
            </a:p>
            <a:p>
              <a:pPr algn="ctr">
                <a:lnSpc>
                  <a:spcPts val="2379"/>
                </a:lnSpc>
              </a:pPr>
              <a:r>
                <a:rPr lang="en-US" sz="105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05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05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05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05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646406FA-490E-54D7-14CE-90D01974B8C9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BB8330B6-62B6-8B31-B863-94F4FEFB83F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81FA8A32-36D1-4C27-32F4-A55EE22D3D6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F79A273D-48BA-B6A3-FDC0-6A330D4D9ECC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48D6DB8A-8670-5331-8AFD-73C311674AC6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5E8C1B5D-49B4-7892-9E8A-8E9BFCA4C544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119DA71A-19C4-306A-DE39-6F703E91D7CB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EC49877E-C437-D26C-F9CE-9ECCC6E9000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31A5F05B-A76A-F70C-E8F4-D29D89D3576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154F3192-A4CA-7302-D111-7E7B255AC0F8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D90000EA-DED6-6FDC-4929-FD2DA62FAAA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F43B4711-7675-B803-7B0E-BA42A41B3EE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2EE68C81-72ED-8F48-BC5B-1C610A894634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F030C16F-552A-BC6D-AA19-C0B9129A1169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FF1A4A02-22C4-6CF3-F2D7-1CBC953737E2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028712AD-2208-11C5-9C91-2A463BDA5C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070793" cy="459811"/>
          </a:xfrm>
          <a:prstGeom prst="rect">
            <a:avLst/>
          </a:prstGeom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502FC2FD-8D07-E33D-1732-3F36251D4866}"/>
              </a:ext>
            </a:extLst>
          </p:cNvPr>
          <p:cNvGrpSpPr/>
          <p:nvPr/>
        </p:nvGrpSpPr>
        <p:grpSpPr>
          <a:xfrm rot="2700000">
            <a:off x="3662528" y="1729607"/>
            <a:ext cx="442368" cy="576249"/>
            <a:chOff x="-550539" y="-920869"/>
            <a:chExt cx="1223639" cy="1593969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3C3EFCD3-910F-E5AE-A639-FE1FE68EB979}"/>
                </a:ext>
              </a:extLst>
            </p:cNvPr>
            <p:cNvSpPr/>
            <p:nvPr/>
          </p:nvSpPr>
          <p:spPr>
            <a:xfrm>
              <a:off x="-550539" y="-92086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B265B61A-6579-9596-999C-C430372F5AA2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8E569591-60C4-DA49-73AA-EEA6D4AE66BD}"/>
              </a:ext>
            </a:extLst>
          </p:cNvPr>
          <p:cNvGrpSpPr/>
          <p:nvPr/>
        </p:nvGrpSpPr>
        <p:grpSpPr>
          <a:xfrm>
            <a:off x="5416608" y="2855633"/>
            <a:ext cx="242972" cy="438870"/>
            <a:chOff x="76200" y="47625"/>
            <a:chExt cx="812801" cy="1468127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DAC20BCC-C7BF-094F-3214-AB0B50C2FE5E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1BF76321-6435-BAC4-C988-D241B1613F5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2">
            <a:extLst>
              <a:ext uri="{FF2B5EF4-FFF2-40B4-BE49-F238E27FC236}">
                <a16:creationId xmlns:a16="http://schemas.microsoft.com/office/drawing/2014/main" id="{37AB5FD6-AEB9-948B-EF02-0D867AFE9059}"/>
              </a:ext>
            </a:extLst>
          </p:cNvPr>
          <p:cNvGrpSpPr/>
          <p:nvPr/>
        </p:nvGrpSpPr>
        <p:grpSpPr>
          <a:xfrm>
            <a:off x="10182983" y="5796963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6F97125E-5B33-9061-D655-3EE01609D2B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6B9AE188-52CD-26ED-BFDD-ACF7214011B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1F15EDA2-DADC-FBBA-6F1D-5E95A11C453C}"/>
              </a:ext>
            </a:extLst>
          </p:cNvPr>
          <p:cNvGrpSpPr/>
          <p:nvPr/>
        </p:nvGrpSpPr>
        <p:grpSpPr>
          <a:xfrm>
            <a:off x="3849207" y="5071777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3E4DE7EC-65DD-1CD3-E1DA-D52EC5B57A2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E68D3648-A001-DCEE-41C2-46CB88A921B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967B3495-1526-2044-EBA6-1118D2686EAE}"/>
              </a:ext>
            </a:extLst>
          </p:cNvPr>
          <p:cNvGrpSpPr/>
          <p:nvPr/>
        </p:nvGrpSpPr>
        <p:grpSpPr>
          <a:xfrm>
            <a:off x="6392718" y="5879079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5C1D3812-2D8F-2963-4EA4-EE72BBB2FF6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076CDBE9-707C-C78C-5A81-1B6A0299DF7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2BC4F3C4-C964-6B16-0F92-A787CF1C9754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76" name="Group 62">
            <a:extLst>
              <a:ext uri="{FF2B5EF4-FFF2-40B4-BE49-F238E27FC236}">
                <a16:creationId xmlns:a16="http://schemas.microsoft.com/office/drawing/2014/main" id="{49D82F55-E0C2-0C9B-BBFC-A75BB6425BA9}"/>
              </a:ext>
            </a:extLst>
          </p:cNvPr>
          <p:cNvGrpSpPr/>
          <p:nvPr/>
        </p:nvGrpSpPr>
        <p:grpSpPr>
          <a:xfrm>
            <a:off x="8486799" y="4075071"/>
            <a:ext cx="242972" cy="242972"/>
            <a:chOff x="0" y="0"/>
            <a:chExt cx="812800" cy="812800"/>
          </a:xfrm>
        </p:grpSpPr>
        <p:sp>
          <p:nvSpPr>
            <p:cNvPr id="77" name="Freeform 63">
              <a:extLst>
                <a:ext uri="{FF2B5EF4-FFF2-40B4-BE49-F238E27FC236}">
                  <a16:creationId xmlns:a16="http://schemas.microsoft.com/office/drawing/2014/main" id="{C9B454D0-0702-85B3-8E68-9DC114852AB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4">
              <a:extLst>
                <a:ext uri="{FF2B5EF4-FFF2-40B4-BE49-F238E27FC236}">
                  <a16:creationId xmlns:a16="http://schemas.microsoft.com/office/drawing/2014/main" id="{E4D4D24D-03B6-A018-4063-E3D2F71C848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5" name="Group 65">
            <a:extLst>
              <a:ext uri="{FF2B5EF4-FFF2-40B4-BE49-F238E27FC236}">
                <a16:creationId xmlns:a16="http://schemas.microsoft.com/office/drawing/2014/main" id="{A6CA8C44-F3AF-C1C0-5892-FA4412AC0870}"/>
              </a:ext>
            </a:extLst>
          </p:cNvPr>
          <p:cNvGrpSpPr/>
          <p:nvPr/>
        </p:nvGrpSpPr>
        <p:grpSpPr>
          <a:xfrm>
            <a:off x="7519228" y="4102037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D09A4F75-538B-3A13-61B5-54E55E9501C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CB188A2C-FD47-6DF3-26B6-667D6D89975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9B3CC73E-EF6D-308D-50CD-74E926684545}"/>
              </a:ext>
            </a:extLst>
          </p:cNvPr>
          <p:cNvSpPr txBox="1"/>
          <p:nvPr/>
        </p:nvSpPr>
        <p:spPr>
          <a:xfrm>
            <a:off x="2580281" y="-146106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February 2026</a:t>
            </a:r>
          </a:p>
        </p:txBody>
      </p:sp>
      <p:grpSp>
        <p:nvGrpSpPr>
          <p:cNvPr id="99" name="Group 62">
            <a:extLst>
              <a:ext uri="{FF2B5EF4-FFF2-40B4-BE49-F238E27FC236}">
                <a16:creationId xmlns:a16="http://schemas.microsoft.com/office/drawing/2014/main" id="{05E6BC8A-4BD6-FD85-72B1-91ADD0258B5C}"/>
              </a:ext>
            </a:extLst>
          </p:cNvPr>
          <p:cNvGrpSpPr/>
          <p:nvPr/>
        </p:nvGrpSpPr>
        <p:grpSpPr>
          <a:xfrm>
            <a:off x="2689254" y="5184259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670AF3A1-7A0A-C53E-7B1F-2F9D25EF707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DCF90657-F064-EEE6-3282-1BA8AFED483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6C6BC4DD-3459-4C85-9DBF-11A79A0E8F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0809" y="5458071"/>
            <a:ext cx="357670" cy="3388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D6FD4B4-226D-32D6-EECD-535732FA54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78948" y="5709757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F35CEAD-0299-74DE-02D4-E8EA80BFDEF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75595" y="3488597"/>
            <a:ext cx="384081" cy="176799"/>
          </a:xfrm>
          <a:prstGeom prst="rect">
            <a:avLst/>
          </a:prstGeom>
        </p:spPr>
      </p:pic>
      <p:grpSp>
        <p:nvGrpSpPr>
          <p:cNvPr id="80" name="Group 79">
            <a:extLst>
              <a:ext uri="{FF2B5EF4-FFF2-40B4-BE49-F238E27FC236}">
                <a16:creationId xmlns:a16="http://schemas.microsoft.com/office/drawing/2014/main" id="{FBD7F3D5-2E12-AAB7-0046-BE90A4CF5019}"/>
              </a:ext>
            </a:extLst>
          </p:cNvPr>
          <p:cNvGrpSpPr/>
          <p:nvPr/>
        </p:nvGrpSpPr>
        <p:grpSpPr>
          <a:xfrm>
            <a:off x="3770519" y="1099917"/>
            <a:ext cx="6735458" cy="6025025"/>
            <a:chOff x="3773296" y="1333007"/>
            <a:chExt cx="6735458" cy="6025025"/>
          </a:xfrm>
        </p:grpSpPr>
        <p:grpSp>
          <p:nvGrpSpPr>
            <p:cNvPr id="33" name="Group 65">
              <a:extLst>
                <a:ext uri="{FF2B5EF4-FFF2-40B4-BE49-F238E27FC236}">
                  <a16:creationId xmlns:a16="http://schemas.microsoft.com/office/drawing/2014/main" id="{8A5EF95C-D222-CA11-629A-4CF054910D3D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34" name="Freeform 66">
                <a:extLst>
                  <a:ext uri="{FF2B5EF4-FFF2-40B4-BE49-F238E27FC236}">
                    <a16:creationId xmlns:a16="http://schemas.microsoft.com/office/drawing/2014/main" id="{E223412D-16E4-1BE0-91D6-6E616BC1F317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TextBox 67">
                <a:extLst>
                  <a:ext uri="{FF2B5EF4-FFF2-40B4-BE49-F238E27FC236}">
                    <a16:creationId xmlns:a16="http://schemas.microsoft.com/office/drawing/2014/main" id="{39D92CB8-AE2B-F928-EB13-C7BF709BE17E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6" name="Group 65">
              <a:extLst>
                <a:ext uri="{FF2B5EF4-FFF2-40B4-BE49-F238E27FC236}">
                  <a16:creationId xmlns:a16="http://schemas.microsoft.com/office/drawing/2014/main" id="{B84D07A5-1684-754F-DB24-C6DDF534A184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97" name="Freeform 66">
                <a:extLst>
                  <a:ext uri="{FF2B5EF4-FFF2-40B4-BE49-F238E27FC236}">
                    <a16:creationId xmlns:a16="http://schemas.microsoft.com/office/drawing/2014/main" id="{DC915628-2FF3-0FD9-B586-137250A2297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TextBox 67">
                <a:extLst>
                  <a:ext uri="{FF2B5EF4-FFF2-40B4-BE49-F238E27FC236}">
                    <a16:creationId xmlns:a16="http://schemas.microsoft.com/office/drawing/2014/main" id="{11DFE77F-91F1-0E2D-EE8B-A57206D52213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2B4A9780-5321-3691-797F-610B7B8A92D1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4" name="Freeform 66">
                <a:extLst>
                  <a:ext uri="{FF2B5EF4-FFF2-40B4-BE49-F238E27FC236}">
                    <a16:creationId xmlns:a16="http://schemas.microsoft.com/office/drawing/2014/main" id="{4A9CC796-90EF-BDCC-BC79-D09DB7739C49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67">
                <a:extLst>
                  <a:ext uri="{FF2B5EF4-FFF2-40B4-BE49-F238E27FC236}">
                    <a16:creationId xmlns:a16="http://schemas.microsoft.com/office/drawing/2014/main" id="{4AC1EB8A-1C65-F78B-D65A-62561F727943}"/>
                  </a:ext>
                </a:extLst>
              </p:cNvPr>
              <p:cNvSpPr txBox="1"/>
              <p:nvPr/>
            </p:nvSpPr>
            <p:spPr>
              <a:xfrm>
                <a:off x="127000" y="301624"/>
                <a:ext cx="536282" cy="24358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F12C98F1-2510-6292-4508-27C7FFB7B23C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20" name="Freeform 66">
                <a:extLst>
                  <a:ext uri="{FF2B5EF4-FFF2-40B4-BE49-F238E27FC236}">
                    <a16:creationId xmlns:a16="http://schemas.microsoft.com/office/drawing/2014/main" id="{841F1275-D9B9-566C-CAAD-44E6922DCEAC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TextBox 67">
                <a:extLst>
                  <a:ext uri="{FF2B5EF4-FFF2-40B4-BE49-F238E27FC236}">
                    <a16:creationId xmlns:a16="http://schemas.microsoft.com/office/drawing/2014/main" id="{C8E87D4F-D200-19F5-6DF3-E9E31854A85E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C351687B-F8EB-047A-08D3-F907C2E50FA4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30" name="Freeform 66">
                <a:extLst>
                  <a:ext uri="{FF2B5EF4-FFF2-40B4-BE49-F238E27FC236}">
                    <a16:creationId xmlns:a16="http://schemas.microsoft.com/office/drawing/2014/main" id="{D625E354-62B7-DAEA-5029-57656B99D7A9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TextBox 67">
                <a:extLst>
                  <a:ext uri="{FF2B5EF4-FFF2-40B4-BE49-F238E27FC236}">
                    <a16:creationId xmlns:a16="http://schemas.microsoft.com/office/drawing/2014/main" id="{DAF43471-05C9-BFA4-723D-A56D9AB23EE3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322B6C6D-3065-CEEC-12F4-287E6CEF1706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A1776375-BB69-4A67-29A1-4C4979F0BA64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0421C507-A58F-61AD-385E-D7361AB355E2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2" name="Group 65">
              <a:extLst>
                <a:ext uri="{FF2B5EF4-FFF2-40B4-BE49-F238E27FC236}">
                  <a16:creationId xmlns:a16="http://schemas.microsoft.com/office/drawing/2014/main" id="{5C0FAEBB-9C3A-2C4E-75D0-68B1D6616D32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43" name="Freeform 66">
                <a:extLst>
                  <a:ext uri="{FF2B5EF4-FFF2-40B4-BE49-F238E27FC236}">
                    <a16:creationId xmlns:a16="http://schemas.microsoft.com/office/drawing/2014/main" id="{3CB5E52C-7F2B-DDBF-50EB-53347F8DD611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TextBox 67">
                <a:extLst>
                  <a:ext uri="{FF2B5EF4-FFF2-40B4-BE49-F238E27FC236}">
                    <a16:creationId xmlns:a16="http://schemas.microsoft.com/office/drawing/2014/main" id="{B80CBA66-A5BC-935B-765D-464831ECD461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5" name="Group 65">
              <a:extLst>
                <a:ext uri="{FF2B5EF4-FFF2-40B4-BE49-F238E27FC236}">
                  <a16:creationId xmlns:a16="http://schemas.microsoft.com/office/drawing/2014/main" id="{021861FD-6DD7-EB9D-4737-0A8066756EFB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85F866A6-863F-1943-BDB3-5D802DB163F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A4450A3A-F7E5-CACD-F071-C4603D21DF27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54" name="Group 65">
              <a:extLst>
                <a:ext uri="{FF2B5EF4-FFF2-40B4-BE49-F238E27FC236}">
                  <a16:creationId xmlns:a16="http://schemas.microsoft.com/office/drawing/2014/main" id="{15EA4ED2-D518-19B7-0835-D4855C42C757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58" name="Freeform 66">
                <a:extLst>
                  <a:ext uri="{FF2B5EF4-FFF2-40B4-BE49-F238E27FC236}">
                    <a16:creationId xmlns:a16="http://schemas.microsoft.com/office/drawing/2014/main" id="{622B51C5-B7A0-85FC-FD38-B44C69D9C92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TextBox 67">
                <a:extLst>
                  <a:ext uri="{FF2B5EF4-FFF2-40B4-BE49-F238E27FC236}">
                    <a16:creationId xmlns:a16="http://schemas.microsoft.com/office/drawing/2014/main" id="{050BFCEC-500E-22A6-DC39-51FB9454403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73" name="Group 65">
              <a:extLst>
                <a:ext uri="{FF2B5EF4-FFF2-40B4-BE49-F238E27FC236}">
                  <a16:creationId xmlns:a16="http://schemas.microsoft.com/office/drawing/2014/main" id="{447168E9-6671-1448-BB8D-236E9A754038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803F8A3A-39E4-6BD0-8E7C-B8B19C498311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5BAE583C-DF84-2E84-C064-D553CA580B8F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8828C2FF-C238-36D9-3F3E-C17D199DFBE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24906" y="2237860"/>
            <a:ext cx="402128" cy="402128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0FC107D-8D47-F0F9-FB54-4B0BE820981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58096" y="3719364"/>
            <a:ext cx="458396" cy="518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115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9EB10-16A1-FF98-38F7-8AD13B597F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FDC4546-F8A9-175B-7CF7-487DF7FC69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228939"/>
              </p:ext>
            </p:extLst>
          </p:nvPr>
        </p:nvGraphicFramePr>
        <p:xfrm>
          <a:off x="2673396" y="427462"/>
          <a:ext cx="7953573" cy="7052207"/>
        </p:xfrm>
        <a:graphic>
          <a:graphicData uri="http://schemas.openxmlformats.org/drawingml/2006/table">
            <a:tbl>
              <a:tblPr/>
              <a:tblGrid>
                <a:gridCol w="150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6649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rd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24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24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27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81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3130352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cooking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10.00-12.30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Emma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Max of 5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skills/CV building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Nuzhat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10.00-12.00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Young persons (18-25) drop-in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With Emma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09.30am-10.30am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Group yoga/stretching/chair yoga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13.30-14.30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Mindfulness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Emma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10.30pm-11.30pm</a:t>
                      </a:r>
                    </a:p>
                    <a:p>
                      <a:pPr algn="ctr">
                        <a:lnSpc>
                          <a:spcPts val="1470"/>
                        </a:lnSpc>
                      </a:pP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lnSpc>
                          <a:spcPts val="1470"/>
                        </a:lnSpc>
                        <a:buNone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Arts and Crafts </a:t>
                      </a:r>
                      <a:endParaRPr lang="en-GB" dirty="0"/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With TIPP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Creative Writing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Emma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10.00am-11.00am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Financial support (debt, budgeting)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Nuzhat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13.00pm-14.00pm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Media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Nuzhat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10.00am-12.00am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Brain Training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Caroline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12.00-13.00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Back to work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Employment support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Nuzhat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10.00pm-11.00pm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Diversity and Inclusion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Caroline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10.00am-12.00am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7086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Puzzles and Games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Caroline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13.00pm-14.00pm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ManPlan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Caroline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Housing drop-in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Caroline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12.00am-13.00pm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Nutrition  workshop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14.30-15.30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1-1 sessions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15.30-16.30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Hub induction &amp; TTG appointments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(Meet the team and enrol!)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14.00 – 15.00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Roots &amp; Branches (talking group)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Emma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Women's drop-in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Emma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Green Fingers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(Healthy living and Healthy environment)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Caroline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13.00pm-15.00pm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0216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85D48977-B3A0-6313-118C-BB05F2821A3A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5B39F99-CDE5-E109-AD97-D992417058B2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C08B173D-F3DB-39DF-BF7F-AB0F13DE35C3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4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Monday - Friday</a:t>
              </a:r>
              <a:endParaRPr lang="en-US" sz="105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05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05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, BD5 0BQ</a:t>
              </a:r>
            </a:p>
            <a:p>
              <a:pPr algn="ctr">
                <a:lnSpc>
                  <a:spcPts val="2379"/>
                </a:lnSpc>
              </a:pPr>
              <a:r>
                <a:rPr lang="en-US" sz="105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05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05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05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05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851EC3C5-8801-140A-07C1-0D32ABF7D35E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F00F1193-50F6-CFC5-41FE-A7FAB538DA8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7AC546F8-0F35-862C-2F8F-D9781D1C458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B5CAB365-CB1E-B364-6113-AC39E3A4027C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3D9B8125-DCB9-FC77-2415-2A5011CB2153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B1FEBBBC-4929-E3A1-5E4D-C8B5CDC1CA99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465C0C10-76A0-E40A-0968-325BD2466C2C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877A38F7-056A-DBE4-160B-4E3DF9EA7B4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8F0B718A-D25C-5FE3-356D-8DE8002915A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8F1AF988-63F2-036C-28CE-E205E2EA0446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9C1FAE9D-DDFB-921C-E5B9-F8908541CBF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B58861E6-8D42-8528-1EDB-CCCE41E3AB7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DB3C88FD-C817-7794-D180-09DEC993300B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664397E1-8666-AFB4-390A-1B6F3F6B4D36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E815D1FC-25B4-1188-50EF-9D85B6A9E38C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CD703006-A485-79E6-2109-963738E34A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070793" cy="459811"/>
          </a:xfrm>
          <a:prstGeom prst="rect">
            <a:avLst/>
          </a:prstGeom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450D5F1F-31D5-8BE6-0815-01062057E06C}"/>
              </a:ext>
            </a:extLst>
          </p:cNvPr>
          <p:cNvGrpSpPr/>
          <p:nvPr/>
        </p:nvGrpSpPr>
        <p:grpSpPr>
          <a:xfrm rot="2700000">
            <a:off x="3662528" y="1729607"/>
            <a:ext cx="442368" cy="576249"/>
            <a:chOff x="-550539" y="-920869"/>
            <a:chExt cx="1223639" cy="1593969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F88698C7-9005-CBF1-177F-54AF221D5C55}"/>
                </a:ext>
              </a:extLst>
            </p:cNvPr>
            <p:cNvSpPr/>
            <p:nvPr/>
          </p:nvSpPr>
          <p:spPr>
            <a:xfrm>
              <a:off x="-550539" y="-92086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77F93FE3-148A-0119-C9E2-F231DB9CE09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52FD380F-199D-1BB1-004B-B762A9D1A12D}"/>
              </a:ext>
            </a:extLst>
          </p:cNvPr>
          <p:cNvGrpSpPr/>
          <p:nvPr/>
        </p:nvGrpSpPr>
        <p:grpSpPr>
          <a:xfrm>
            <a:off x="5416608" y="2855633"/>
            <a:ext cx="242972" cy="438870"/>
            <a:chOff x="76200" y="47625"/>
            <a:chExt cx="812801" cy="1468127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48B6F347-2AE7-836A-3CB0-A84788F95748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5D25B7CF-3AEA-F6C7-7366-64A5FF01B55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2">
            <a:extLst>
              <a:ext uri="{FF2B5EF4-FFF2-40B4-BE49-F238E27FC236}">
                <a16:creationId xmlns:a16="http://schemas.microsoft.com/office/drawing/2014/main" id="{28B17E78-82D9-1EB9-F3D6-6F996498B55A}"/>
              </a:ext>
            </a:extLst>
          </p:cNvPr>
          <p:cNvGrpSpPr/>
          <p:nvPr/>
        </p:nvGrpSpPr>
        <p:grpSpPr>
          <a:xfrm>
            <a:off x="10182983" y="5796963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03B9687A-6474-52BB-277A-27FBFB307EA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7DD0CDE5-247E-28FD-D624-756749105A7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122CA8F5-FC6B-E22B-62AB-B9E96DBAB7A2}"/>
              </a:ext>
            </a:extLst>
          </p:cNvPr>
          <p:cNvGrpSpPr/>
          <p:nvPr/>
        </p:nvGrpSpPr>
        <p:grpSpPr>
          <a:xfrm>
            <a:off x="3849207" y="5071777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2AAB5847-FB5F-EBC8-6D9E-805C46F0B98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7120D883-0456-78A6-702C-E4A48E1A037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56CBE4E6-E51C-FDF1-9E3C-D6AFDC53D17F}"/>
              </a:ext>
            </a:extLst>
          </p:cNvPr>
          <p:cNvGrpSpPr/>
          <p:nvPr/>
        </p:nvGrpSpPr>
        <p:grpSpPr>
          <a:xfrm>
            <a:off x="6392718" y="5879079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44686483-8D66-7410-C7F9-6FEA7CB6428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B674FBB9-492D-BBDF-4A21-BC3BD0040DD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8FBE73B2-9392-7071-9325-4FABEC9D2909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76" name="Group 62">
            <a:extLst>
              <a:ext uri="{FF2B5EF4-FFF2-40B4-BE49-F238E27FC236}">
                <a16:creationId xmlns:a16="http://schemas.microsoft.com/office/drawing/2014/main" id="{C7AD91D5-5086-80A8-A26B-E9D654D7E1FF}"/>
              </a:ext>
            </a:extLst>
          </p:cNvPr>
          <p:cNvGrpSpPr/>
          <p:nvPr/>
        </p:nvGrpSpPr>
        <p:grpSpPr>
          <a:xfrm>
            <a:off x="8486799" y="4075071"/>
            <a:ext cx="242972" cy="242972"/>
            <a:chOff x="0" y="0"/>
            <a:chExt cx="812800" cy="812800"/>
          </a:xfrm>
        </p:grpSpPr>
        <p:sp>
          <p:nvSpPr>
            <p:cNvPr id="77" name="Freeform 63">
              <a:extLst>
                <a:ext uri="{FF2B5EF4-FFF2-40B4-BE49-F238E27FC236}">
                  <a16:creationId xmlns:a16="http://schemas.microsoft.com/office/drawing/2014/main" id="{92A951B7-A934-CF44-A715-2BB163BF9E9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4">
              <a:extLst>
                <a:ext uri="{FF2B5EF4-FFF2-40B4-BE49-F238E27FC236}">
                  <a16:creationId xmlns:a16="http://schemas.microsoft.com/office/drawing/2014/main" id="{5321B152-D4CD-3F15-BC54-B39D259F0B9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5" name="Group 65">
            <a:extLst>
              <a:ext uri="{FF2B5EF4-FFF2-40B4-BE49-F238E27FC236}">
                <a16:creationId xmlns:a16="http://schemas.microsoft.com/office/drawing/2014/main" id="{AE826D88-C2C0-553D-2AD1-071C5EFF381E}"/>
              </a:ext>
            </a:extLst>
          </p:cNvPr>
          <p:cNvGrpSpPr/>
          <p:nvPr/>
        </p:nvGrpSpPr>
        <p:grpSpPr>
          <a:xfrm>
            <a:off x="7519228" y="4102037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74CFF77C-479E-F340-8028-FCF0B0A6165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C142BE40-E977-7B90-AAAA-F699DAE4B9F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6984212B-7E5A-242D-FAD8-2BC09BD2DF55}"/>
              </a:ext>
            </a:extLst>
          </p:cNvPr>
          <p:cNvSpPr txBox="1"/>
          <p:nvPr/>
        </p:nvSpPr>
        <p:spPr>
          <a:xfrm>
            <a:off x="2580281" y="-76831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February 2026</a:t>
            </a:r>
          </a:p>
        </p:txBody>
      </p:sp>
      <p:grpSp>
        <p:nvGrpSpPr>
          <p:cNvPr id="99" name="Group 62">
            <a:extLst>
              <a:ext uri="{FF2B5EF4-FFF2-40B4-BE49-F238E27FC236}">
                <a16:creationId xmlns:a16="http://schemas.microsoft.com/office/drawing/2014/main" id="{7E9D3ACB-0E28-7102-3B38-9093E6E670A4}"/>
              </a:ext>
            </a:extLst>
          </p:cNvPr>
          <p:cNvGrpSpPr/>
          <p:nvPr/>
        </p:nvGrpSpPr>
        <p:grpSpPr>
          <a:xfrm>
            <a:off x="2689254" y="5184259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CDFBEC90-6408-9B8A-2F91-1A6A3C96B77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25DFA1D7-B12A-1115-E860-95CDB7C4C49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8E0B2DA8-55F1-7BCC-9A3E-CE1AF9B074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61176" y="5404453"/>
            <a:ext cx="357670" cy="3388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2FA371C-80BC-804A-7C01-FD7A99BA6F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78948" y="5709757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E853F47-6BA3-D2E7-8770-53065F8EABE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75595" y="3488597"/>
            <a:ext cx="384081" cy="176799"/>
          </a:xfrm>
          <a:prstGeom prst="rect">
            <a:avLst/>
          </a:prstGeom>
        </p:spPr>
      </p:pic>
      <p:grpSp>
        <p:nvGrpSpPr>
          <p:cNvPr id="80" name="Group 79">
            <a:extLst>
              <a:ext uri="{FF2B5EF4-FFF2-40B4-BE49-F238E27FC236}">
                <a16:creationId xmlns:a16="http://schemas.microsoft.com/office/drawing/2014/main" id="{D3438AAB-47A7-A2A7-58BA-EE56D9EB3E2D}"/>
              </a:ext>
            </a:extLst>
          </p:cNvPr>
          <p:cNvGrpSpPr/>
          <p:nvPr/>
        </p:nvGrpSpPr>
        <p:grpSpPr>
          <a:xfrm>
            <a:off x="3743060" y="1113046"/>
            <a:ext cx="6735458" cy="6025025"/>
            <a:chOff x="3773296" y="1333007"/>
            <a:chExt cx="6735458" cy="6025025"/>
          </a:xfrm>
        </p:grpSpPr>
        <p:grpSp>
          <p:nvGrpSpPr>
            <p:cNvPr id="33" name="Group 65">
              <a:extLst>
                <a:ext uri="{FF2B5EF4-FFF2-40B4-BE49-F238E27FC236}">
                  <a16:creationId xmlns:a16="http://schemas.microsoft.com/office/drawing/2014/main" id="{FB2A1261-EE62-437A-79EA-4D97106E1796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34" name="Freeform 66">
                <a:extLst>
                  <a:ext uri="{FF2B5EF4-FFF2-40B4-BE49-F238E27FC236}">
                    <a16:creationId xmlns:a16="http://schemas.microsoft.com/office/drawing/2014/main" id="{B5BC6768-DED8-05D3-161B-8D92DA706635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TextBox 67">
                <a:extLst>
                  <a:ext uri="{FF2B5EF4-FFF2-40B4-BE49-F238E27FC236}">
                    <a16:creationId xmlns:a16="http://schemas.microsoft.com/office/drawing/2014/main" id="{9446F57D-5B7B-BE0C-E717-6B4FAD5B1874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6" name="Group 65">
              <a:extLst>
                <a:ext uri="{FF2B5EF4-FFF2-40B4-BE49-F238E27FC236}">
                  <a16:creationId xmlns:a16="http://schemas.microsoft.com/office/drawing/2014/main" id="{92EEE38B-0DC0-C5BC-7BE7-22894DE0E176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97" name="Freeform 66">
                <a:extLst>
                  <a:ext uri="{FF2B5EF4-FFF2-40B4-BE49-F238E27FC236}">
                    <a16:creationId xmlns:a16="http://schemas.microsoft.com/office/drawing/2014/main" id="{91F2C0B4-0E5A-B63E-65F7-FB4335D2BB56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TextBox 67">
                <a:extLst>
                  <a:ext uri="{FF2B5EF4-FFF2-40B4-BE49-F238E27FC236}">
                    <a16:creationId xmlns:a16="http://schemas.microsoft.com/office/drawing/2014/main" id="{BBC590EF-69DA-65CF-CA6F-BE018C32BC5F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43F651A1-C511-1A67-AF3F-2F5DB20C5AD6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4" name="Freeform 66">
                <a:extLst>
                  <a:ext uri="{FF2B5EF4-FFF2-40B4-BE49-F238E27FC236}">
                    <a16:creationId xmlns:a16="http://schemas.microsoft.com/office/drawing/2014/main" id="{2BD6D0A1-2BFA-D025-C89B-4F3EC01A14F0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67">
                <a:extLst>
                  <a:ext uri="{FF2B5EF4-FFF2-40B4-BE49-F238E27FC236}">
                    <a16:creationId xmlns:a16="http://schemas.microsoft.com/office/drawing/2014/main" id="{A4F8A328-1DFE-C9F3-0BF7-5DFB71ABEDC4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F7A0B183-2C5C-E6F3-7B57-665A494D10CF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20" name="Freeform 66">
                <a:extLst>
                  <a:ext uri="{FF2B5EF4-FFF2-40B4-BE49-F238E27FC236}">
                    <a16:creationId xmlns:a16="http://schemas.microsoft.com/office/drawing/2014/main" id="{6E010E64-7349-0310-ED77-9B2B2A30FAC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TextBox 67">
                <a:extLst>
                  <a:ext uri="{FF2B5EF4-FFF2-40B4-BE49-F238E27FC236}">
                    <a16:creationId xmlns:a16="http://schemas.microsoft.com/office/drawing/2014/main" id="{BCF5AD10-CC76-B505-15E5-666815CE27D9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365DEC7E-AF25-2591-40BC-6A76A27E9A3F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30" name="Freeform 66">
                <a:extLst>
                  <a:ext uri="{FF2B5EF4-FFF2-40B4-BE49-F238E27FC236}">
                    <a16:creationId xmlns:a16="http://schemas.microsoft.com/office/drawing/2014/main" id="{EB70E542-F5B4-E89C-B50B-EC754ADD8303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TextBox 67">
                <a:extLst>
                  <a:ext uri="{FF2B5EF4-FFF2-40B4-BE49-F238E27FC236}">
                    <a16:creationId xmlns:a16="http://schemas.microsoft.com/office/drawing/2014/main" id="{FC07BB88-9C24-E149-7126-9D39F5AB4E6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B8206833-B342-7876-C440-B93FBA5D921D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E4915A2F-1615-D253-5653-37C6533A40B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3E8B2A42-B144-5779-6448-63A1419A6C83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2" name="Group 65">
              <a:extLst>
                <a:ext uri="{FF2B5EF4-FFF2-40B4-BE49-F238E27FC236}">
                  <a16:creationId xmlns:a16="http://schemas.microsoft.com/office/drawing/2014/main" id="{16975AEA-A76D-968C-EFE4-ED92520DC0FD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43" name="Freeform 66">
                <a:extLst>
                  <a:ext uri="{FF2B5EF4-FFF2-40B4-BE49-F238E27FC236}">
                    <a16:creationId xmlns:a16="http://schemas.microsoft.com/office/drawing/2014/main" id="{C594A328-C845-B14F-AF17-D012B58DFE8A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TextBox 67">
                <a:extLst>
                  <a:ext uri="{FF2B5EF4-FFF2-40B4-BE49-F238E27FC236}">
                    <a16:creationId xmlns:a16="http://schemas.microsoft.com/office/drawing/2014/main" id="{FB18BDEA-CC72-CAFA-0DC4-3A2B8A1693DF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5" name="Group 65">
              <a:extLst>
                <a:ext uri="{FF2B5EF4-FFF2-40B4-BE49-F238E27FC236}">
                  <a16:creationId xmlns:a16="http://schemas.microsoft.com/office/drawing/2014/main" id="{88A39E30-9135-21F1-AD9D-80F8AE0C127F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15F986E2-0312-1486-9054-AB61271F743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1D2566EC-06AE-EC32-F3BC-27A8E6A351D7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54" name="Group 65">
              <a:extLst>
                <a:ext uri="{FF2B5EF4-FFF2-40B4-BE49-F238E27FC236}">
                  <a16:creationId xmlns:a16="http://schemas.microsoft.com/office/drawing/2014/main" id="{DD1FBBDF-0182-CC32-CF08-A644CF6C3BDA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58" name="Freeform 66">
                <a:extLst>
                  <a:ext uri="{FF2B5EF4-FFF2-40B4-BE49-F238E27FC236}">
                    <a16:creationId xmlns:a16="http://schemas.microsoft.com/office/drawing/2014/main" id="{D8F38F4F-909E-51B2-1205-6229DBAFC23A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TextBox 67">
                <a:extLst>
                  <a:ext uri="{FF2B5EF4-FFF2-40B4-BE49-F238E27FC236}">
                    <a16:creationId xmlns:a16="http://schemas.microsoft.com/office/drawing/2014/main" id="{0BF598B3-5866-5607-B4DF-CBBB9272076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73" name="Group 65">
              <a:extLst>
                <a:ext uri="{FF2B5EF4-FFF2-40B4-BE49-F238E27FC236}">
                  <a16:creationId xmlns:a16="http://schemas.microsoft.com/office/drawing/2014/main" id="{68F09D5D-5F37-1A9C-D931-432291C4F260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170F4535-8EC3-D5F3-65DD-0496EDC9C34B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1D4985F2-3DF7-DDCF-F2D4-6D4AA1DA9A0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D400ABFE-6CF4-DC4E-E807-F6C8CDAA05C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24906" y="2237860"/>
            <a:ext cx="402128" cy="402128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7B82F595-D3C5-03FE-F8AA-3010CDC09DF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58096" y="3719364"/>
            <a:ext cx="458396" cy="518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440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CoverLetterTemplate2 xmlns="39022ca7-da8b-462c-ac53-cf911d2e7c5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dc6bd37ab844b37610c8fe8c4f04900f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20fe388721a91bb18ac6380e49426f9d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D4F630-F244-4249-A1DD-CAF66701C44D}">
  <ds:schemaRefs>
    <ds:schemaRef ds:uri="http://www.w3.org/XML/1998/namespace"/>
    <ds:schemaRef ds:uri="http://purl.org/dc/dcmitype/"/>
    <ds:schemaRef ds:uri="http://schemas.openxmlformats.org/package/2006/metadata/core-properties"/>
    <ds:schemaRef ds:uri="http://purl.org/dc/terms/"/>
    <ds:schemaRef ds:uri="http://schemas.microsoft.com/sharepoint/v3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21fe2dc5-e687-4b08-a992-8b5ade4d5474"/>
    <ds:schemaRef ds:uri="39022ca7-da8b-462c-ac53-cf911d2e7c5d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1F40C92-179E-4824-9F3E-953287125C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9022ca7-da8b-462c-ac53-cf911d2e7c5d"/>
    <ds:schemaRef ds:uri="21fe2dc5-e687-4b08-a992-8b5ade4d54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1852</TotalTime>
  <Words>1418</Words>
  <Application>Microsoft Office PowerPoint</Application>
  <PresentationFormat>Custom</PresentationFormat>
  <Paragraphs>534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DM Sans Bold</vt:lpstr>
      <vt:lpstr>DM Sans</vt:lpstr>
      <vt:lpstr>Calibri</vt:lpstr>
      <vt:lpstr>Arial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Bennett, Natalie (Growth Company)</dc:creator>
  <cp:lastModifiedBy>Bennett, Natalie (Growth Company)</cp:lastModifiedBy>
  <cp:revision>19</cp:revision>
  <cp:lastPrinted>2026-01-14T15:37:25Z</cp:lastPrinted>
  <dcterms:created xsi:type="dcterms:W3CDTF">2006-08-16T00:00:00Z</dcterms:created>
  <dcterms:modified xsi:type="dcterms:W3CDTF">2026-01-19T09:13:26Z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