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0"/>
  </p:notesMasterIdLst>
  <p:sldIdLst>
    <p:sldId id="282" r:id="rId5"/>
    <p:sldId id="287" r:id="rId6"/>
    <p:sldId id="288" r:id="rId7"/>
    <p:sldId id="289" r:id="rId8"/>
    <p:sldId id="272" r:id="rId9"/>
  </p:sldIdLst>
  <p:sldSz cx="10693400" cy="7556500"/>
  <p:notesSz cx="6797675" cy="9926638"/>
  <p:embeddedFontLst>
    <p:embeddedFont>
      <p:font typeface="DM Sans" pitchFamily="2" charset="0"/>
      <p:regular r:id="rId11"/>
      <p:bold r:id="rId12"/>
      <p:italic r:id="rId13"/>
      <p:boldItalic r:id="rId14"/>
    </p:embeddedFont>
    <p:embeddedFont>
      <p:font typeface="DM Sans Bold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FB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9D42FC-F594-4573-83D6-E5C2918A602B}" v="26" dt="2025-10-10T10:17:49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4" autoAdjust="0"/>
    <p:restoredTop sz="92941" autoAdjust="0"/>
  </p:normalViewPr>
  <p:slideViewPr>
    <p:cSldViewPr snapToGrid="0">
      <p:cViewPr varScale="1">
        <p:scale>
          <a:sx n="71" d="100"/>
          <a:sy n="71" d="100"/>
        </p:scale>
        <p:origin x="1651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E9D75-2258-4CDE-B922-CD31A06CE714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1241425"/>
            <a:ext cx="47402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96549-2D17-4D23-87F2-79795A47F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055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6549-2D17-4D23-87F2-79795A47FF7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818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F8EB1-1BFD-08C0-1992-C401A4FFD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9AD39E-7261-0C9F-CEE0-618385C8CE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429E77-3424-1210-EBC0-A40439E0ED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D08409-786F-25D0-8053-8A91C65FC8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6549-2D17-4D23-87F2-79795A47FF7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644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462C3-189F-0D8D-1803-6FFE805B1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D57162-E713-6EEC-B7F5-140F231500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4ECF93-CA84-8FD2-02E7-470D6F7071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E0539-42A7-E93A-EFB9-7B37A72978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6549-2D17-4D23-87F2-79795A47FF7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233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5AFED-E0C5-05F7-E484-CF91A594B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49F5E4-C6DF-1827-E36D-739379C011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D73953-473E-2371-3899-30BF88D265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F01F8-01A5-7767-D6FA-BE9406A75F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6549-2D17-4D23-87F2-79795A47FF7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530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8CD03-40B3-4CD9-B24C-293426C655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448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4012"/>
            <a:ext cx="7772400" cy="147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2742"/>
            <a:ext cx="6400800" cy="17555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69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1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01"/>
            <a:ext cx="2057400" cy="58613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01"/>
            <a:ext cx="6019800" cy="58613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1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2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14320"/>
            <a:ext cx="7772400" cy="136436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11607"/>
            <a:ext cx="7772400" cy="150271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6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2895"/>
            <a:ext cx="4038600" cy="45335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2895"/>
            <a:ext cx="4038600" cy="45335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8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7697"/>
            <a:ext cx="4040188" cy="640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8536"/>
            <a:ext cx="4040188" cy="39579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7697"/>
            <a:ext cx="4041775" cy="640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8536"/>
            <a:ext cx="4041775" cy="39579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3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2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7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510"/>
            <a:ext cx="3008313" cy="11640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10"/>
            <a:ext cx="5111750" cy="58629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517"/>
            <a:ext cx="3008313" cy="46989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05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8682"/>
            <a:ext cx="5486400" cy="56769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07"/>
            <a:ext cx="5486400" cy="41217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76374"/>
            <a:ext cx="5486400" cy="8062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65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00"/>
            <a:ext cx="8229600" cy="1144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2895"/>
            <a:ext cx="8229600" cy="453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67051"/>
            <a:ext cx="2133600" cy="36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67051"/>
            <a:ext cx="2895600" cy="36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7051"/>
            <a:ext cx="2133600" cy="36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D871CB-3DF3-3160-59D5-06E4391D5B6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25098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Classified: Internal Personal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68269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5" Type="http://schemas.openxmlformats.org/officeDocument/2006/relationships/image" Target="../media/image12.jpeg"/><Relationship Id="rId10" Type="http://schemas.openxmlformats.org/officeDocument/2006/relationships/hyperlink" Target="https://pixabay.com/de/quiz-r%C3%A4tsel-buchstaben-puzzle-2432440/" TargetMode="External"/><Relationship Id="rId19" Type="http://schemas.openxmlformats.org/officeDocument/2006/relationships/image" Target="../media/image16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jpeg"/><Relationship Id="rId18" Type="http://schemas.openxmlformats.org/officeDocument/2006/relationships/image" Target="../media/image21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12" Type="http://schemas.openxmlformats.org/officeDocument/2006/relationships/image" Target="../media/image10.jpe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5.jpeg"/><Relationship Id="rId10" Type="http://schemas.openxmlformats.org/officeDocument/2006/relationships/image" Target="../media/image17.jpeg"/><Relationship Id="rId19" Type="http://schemas.openxmlformats.org/officeDocument/2006/relationships/image" Target="../media/image22.jpeg"/><Relationship Id="rId4" Type="http://schemas.openxmlformats.org/officeDocument/2006/relationships/image" Target="../media/image2.png"/><Relationship Id="rId9" Type="http://schemas.openxmlformats.org/officeDocument/2006/relationships/hyperlink" Target="https://pixabay.com/de/quiz-r%C3%A4tsel-buchstaben-puzzle-2432440/" TargetMode="External"/><Relationship Id="rId1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4.jpeg"/><Relationship Id="rId1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12" Type="http://schemas.openxmlformats.org/officeDocument/2006/relationships/image" Target="../media/image10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4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2.png"/><Relationship Id="rId9" Type="http://schemas.openxmlformats.org/officeDocument/2006/relationships/hyperlink" Target="https://pixabay.com/de/quiz-r%C3%A4tsel-buchstaben-puzzle-2432440/" TargetMode="External"/><Relationship Id="rId1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jpeg"/><Relationship Id="rId18" Type="http://schemas.openxmlformats.org/officeDocument/2006/relationships/image" Target="../media/image31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12" Type="http://schemas.openxmlformats.org/officeDocument/2006/relationships/image" Target="../media/image28.jpeg"/><Relationship Id="rId17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27.jpeg"/><Relationship Id="rId5" Type="http://schemas.openxmlformats.org/officeDocument/2006/relationships/image" Target="../media/image3.png"/><Relationship Id="rId15" Type="http://schemas.openxmlformats.org/officeDocument/2006/relationships/image" Target="../media/image24.jpeg"/><Relationship Id="rId10" Type="http://schemas.openxmlformats.org/officeDocument/2006/relationships/image" Target="../media/image17.jpeg"/><Relationship Id="rId19" Type="http://schemas.openxmlformats.org/officeDocument/2006/relationships/image" Target="../media/image23.jpeg"/><Relationship Id="rId4" Type="http://schemas.openxmlformats.org/officeDocument/2006/relationships/image" Target="../media/image2.png"/><Relationship Id="rId9" Type="http://schemas.openxmlformats.org/officeDocument/2006/relationships/hyperlink" Target="https://pixabay.com/de/quiz-r%C3%A4tsel-buchstaben-puzzle-2432440/" TargetMode="External"/><Relationship Id="rId1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E6896-29A6-D32B-F742-C4A639D52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F5870DB-7008-D25D-CD5F-9034FEDBB1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0873446"/>
              </p:ext>
            </p:extLst>
          </p:nvPr>
        </p:nvGraphicFramePr>
        <p:xfrm>
          <a:off x="2619793" y="607740"/>
          <a:ext cx="8007405" cy="6731868"/>
        </p:xfrm>
        <a:graphic>
          <a:graphicData uri="http://schemas.openxmlformats.org/drawingml/2006/table">
            <a:tbl>
              <a:tblPr/>
              <a:tblGrid>
                <a:gridCol w="1676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8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2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8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09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8892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Monday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03/11/2025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04/11/2025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05/11/2025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06/11/2025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Friday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07/11/2025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5973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Drop-in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9:30am-11:00am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kern="1200" dirty="0">
                        <a:solidFill>
                          <a:srgbClr val="000000"/>
                        </a:solidFill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Drop-in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9:30am-11:00am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Drop-in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9:30am-11:00am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Drop-in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9:30am-11:00am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Drop-in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9:30am-11:00am</a:t>
                      </a: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515">
                <a:tc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Grub Independent Living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11am-12:30pm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Focus Group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11am-12:30pm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Stress Awareness Day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11-12am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Memories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12pm-1pm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90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Non-accredited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course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11am – 12:30pm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‘</a:t>
                      </a:r>
                    </a:p>
                    <a:p>
                      <a:pPr algn="ctr"/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149230"/>
                  </a:ext>
                </a:extLst>
              </a:tr>
              <a:tr h="1104220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1-2-1 Employment Support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12:30-1:30pm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IOM – Life Skills (Invitation Only) 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11am-1pm</a:t>
                      </a:r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Grub Independent Living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12-1:30pm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Drama session 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with TIPP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11am-1pm</a:t>
                      </a:r>
                    </a:p>
                    <a:p>
                      <a:endParaRPr lang="en-GB" sz="90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Teamwork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Hub Quiz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12:30pm –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1:30pm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844344"/>
                  </a:ext>
                </a:extLst>
              </a:tr>
              <a:tr h="5428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Upskill with Digital College 1:30 -2:30pm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Upskill with Digital College 1-2pm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Upskill with Digital College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Upskill with Digital College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Upskill with Digital College 1pm-2pm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589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Building Confidence and Mindfulness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2:30pm-4pm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2-4pm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18-29 years only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Work and Employment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2pm-4pm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WOMEN’S ONLY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Positive Pebble Art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2-4pm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Building Number Confidence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2pm-4pm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051548"/>
                  </a:ext>
                </a:extLst>
              </a:tr>
              <a:tr h="1119717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Job Club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2:30pm – 4pm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 (invitation only)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 hour appointment slots between 10am-4pm</a:t>
                      </a:r>
                    </a:p>
                  </a:txBody>
                  <a:tcPr marL="140560" marR="140560" marT="140560" marB="14056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Building Confidence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2-4pm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Wellbeing walk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2pm-4pm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Neurodiverse job search session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59976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112F3BD7-69B2-9871-5307-78BAC41790B9}"/>
              </a:ext>
            </a:extLst>
          </p:cNvPr>
          <p:cNvGrpSpPr/>
          <p:nvPr/>
        </p:nvGrpSpPr>
        <p:grpSpPr>
          <a:xfrm>
            <a:off x="184646" y="1589490"/>
            <a:ext cx="2426446" cy="4680101"/>
            <a:chOff x="0" y="0"/>
            <a:chExt cx="883905" cy="170486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E648D04-0DC2-AF6A-9319-2E401835FE2B}"/>
                </a:ext>
              </a:extLst>
            </p:cNvPr>
            <p:cNvSpPr/>
            <p:nvPr/>
          </p:nvSpPr>
          <p:spPr>
            <a:xfrm>
              <a:off x="0" y="0"/>
              <a:ext cx="810691" cy="1704866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algn="ctr">
                <a:lnSpc>
                  <a:spcPts val="2379"/>
                </a:lnSpc>
              </a:pPr>
              <a:r>
                <a:rPr lang="en-GB" sz="1400" b="1" dirty="0">
                  <a:solidFill>
                    <a:schemeClr val="bg1"/>
                  </a:solidFill>
                  <a:latin typeface="DM Sans" pitchFamily="2" charset="0"/>
                </a:rPr>
                <a:t>Address: Second Floor, Tannery Court, Tanners Lane, Warrington </a:t>
              </a:r>
            </a:p>
            <a:p>
              <a:pPr algn="ctr">
                <a:lnSpc>
                  <a:spcPts val="2379"/>
                </a:lnSpc>
              </a:pPr>
              <a:r>
                <a:rPr lang="en-GB" sz="1400" b="1" dirty="0">
                  <a:solidFill>
                    <a:schemeClr val="bg1"/>
                  </a:solidFill>
                  <a:latin typeface="DM Sans" pitchFamily="2" charset="0"/>
                </a:rPr>
                <a:t>WA2 7NA</a:t>
              </a:r>
              <a:endParaRPr lang="en-GB" sz="1400" b="1" dirty="0">
                <a:solidFill>
                  <a:schemeClr val="bg1"/>
                </a:solidFill>
                <a:latin typeface="DM Sans" pitchFamily="2" charset="0"/>
                <a:ea typeface="Calibri"/>
                <a:cs typeface="Calibri"/>
              </a:endParaRPr>
            </a:p>
            <a:p>
              <a:pPr algn="ctr" rtl="0"/>
              <a:r>
                <a:rPr lang="en-US" sz="1400" b="1" dirty="0">
                  <a:solidFill>
                    <a:srgbClr val="FFFFFF"/>
                  </a:solidFill>
                  <a:latin typeface="DM Sans" pitchFamily="2" charset="0"/>
                </a:rPr>
                <a:t>Tel: </a:t>
              </a:r>
              <a:r>
                <a:rPr lang="en-GB" sz="1400" b="1" dirty="0">
                  <a:solidFill>
                    <a:schemeClr val="bg1"/>
                  </a:solidFill>
                  <a:latin typeface="DM Sans" pitchFamily="2" charset="0"/>
                </a:rPr>
                <a:t>07586115855</a:t>
              </a:r>
              <a:endParaRPr lang="en-GB" sz="1400" b="1" dirty="0">
                <a:solidFill>
                  <a:schemeClr val="bg1"/>
                </a:solidFill>
                <a:latin typeface="DM Sans" pitchFamily="2" charset="0"/>
                <a:ea typeface="Calibri"/>
                <a:cs typeface="Calibri"/>
              </a:endParaRPr>
            </a:p>
            <a:p>
              <a:pPr algn="ctr" rtl="0"/>
              <a:endParaRPr lang="en-GB" sz="1100" b="1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/>
              <a:r>
                <a:rPr lang="en-GB" sz="1050" dirty="0">
                  <a:solidFill>
                    <a:schemeClr val="bg1"/>
                  </a:solidFill>
                  <a:latin typeface="DM Sans" pitchFamily="2" charset="0"/>
                </a:rPr>
                <a:t>‘</a:t>
              </a: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Drop-in session’ – Start your day off relaxed and have a cuppa or coffee to start your day.</a:t>
              </a:r>
              <a:endParaRPr lang="en-GB" sz="1200" dirty="0">
                <a:solidFill>
                  <a:schemeClr val="bg1"/>
                </a:solidFill>
                <a:latin typeface="DM Sans" pitchFamily="2" charset="0"/>
                <a:ea typeface="Calibri"/>
                <a:cs typeface="Calibri"/>
              </a:endParaRPr>
            </a:p>
            <a:p>
              <a:pPr algn="ctr"/>
              <a:endParaRPr lang="en-GB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 rtl="0"/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‘Music memories’ – Listen back to old songs and share your memories of them.</a:t>
              </a:r>
            </a:p>
            <a:p>
              <a:pPr algn="ctr" rtl="0"/>
              <a:endParaRPr lang="en-US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 rtl="0"/>
              <a:r>
                <a:rPr lang="en-US" sz="1200" dirty="0">
                  <a:solidFill>
                    <a:schemeClr val="bg1"/>
                  </a:solidFill>
                  <a:latin typeface="DM Sans" pitchFamily="2" charset="0"/>
                </a:rPr>
                <a:t>‘Hub Quiz – Come and socialise with the other participants and have fun in our weekly quiz</a:t>
              </a:r>
              <a:endParaRPr lang="en-GB" sz="1600" dirty="0">
                <a:latin typeface="DM Sans" pitchFamily="2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49DF4BA6-A4F3-9333-FB78-106385CB476A}"/>
                </a:ext>
              </a:extLst>
            </p:cNvPr>
            <p:cNvSpPr txBox="1"/>
            <p:nvPr/>
          </p:nvSpPr>
          <p:spPr>
            <a:xfrm>
              <a:off x="15130" y="22839"/>
              <a:ext cx="868775" cy="16201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lang="en-GB" sz="1000" b="0" i="0" dirty="0">
                <a:solidFill>
                  <a:schemeClr val="bg1"/>
                </a:solidFill>
                <a:effectLst/>
                <a:latin typeface="DM Sans" pitchFamily="2" charset="0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D1159C50-9A67-DBF3-7B5E-F71D6B7449D4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6B5B3188-970D-29D3-E908-D38247700C6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0EBEB2A1-E60E-A1EB-4793-ACF27458015A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3047BA29-07C7-96F0-2301-858EEFDF5D4D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B6049777-F0F8-EC76-EA3A-FDE9EDC8F77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0004679A-667A-A665-ED77-9873C949B78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99619222-65C2-B648-6E7D-B016DAF5019A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5AF7551B-5B42-0DBF-CC11-C2BCF781A36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F7C5678C-FFE4-1E07-951A-311259B8C0F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57EFC281-EA4F-E1CD-B6AD-9A692BBCE6A1}"/>
              </a:ext>
            </a:extLst>
          </p:cNvPr>
          <p:cNvSpPr txBox="1"/>
          <p:nvPr/>
        </p:nvSpPr>
        <p:spPr>
          <a:xfrm>
            <a:off x="2530214" y="19177"/>
            <a:ext cx="5443877" cy="559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2400" u="sng" dirty="0">
                <a:solidFill>
                  <a:srgbClr val="000000"/>
                </a:solidFill>
                <a:latin typeface="DM Sans Bold"/>
              </a:rPr>
              <a:t>WARRINGTON NOVEMBER - WEEK 1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B146E6B1-3665-95CD-A312-7EED76B553F1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9E880D0D-537E-FE4B-D7D2-1689A6CCCD0A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0BD5F16A-AEF3-B7D7-B3AC-11B3F539C1F6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68" name="Group 49">
            <a:extLst>
              <a:ext uri="{FF2B5EF4-FFF2-40B4-BE49-F238E27FC236}">
                <a16:creationId xmlns:a16="http://schemas.microsoft.com/office/drawing/2014/main" id="{562A65F0-70D2-5DA4-2E79-8B77D143D1B5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73" name="Freeform 50">
              <a:extLst>
                <a:ext uri="{FF2B5EF4-FFF2-40B4-BE49-F238E27FC236}">
                  <a16:creationId xmlns:a16="http://schemas.microsoft.com/office/drawing/2014/main" id="{F6C98F62-114A-DC42-73E6-E881C1699745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52">
              <a:extLst>
                <a:ext uri="{FF2B5EF4-FFF2-40B4-BE49-F238E27FC236}">
                  <a16:creationId xmlns:a16="http://schemas.microsoft.com/office/drawing/2014/main" id="{8A02EB26-BC92-2472-5604-92F60A916E35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pic>
        <p:nvPicPr>
          <p:cNvPr id="10" name="Picture 2" descr="GC_Landscape_RGB">
            <a:extLst>
              <a:ext uri="{FF2B5EF4-FFF2-40B4-BE49-F238E27FC236}">
                <a16:creationId xmlns:a16="http://schemas.microsoft.com/office/drawing/2014/main" id="{54B39711-7FB3-80E8-4B71-1CFA1C125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462" y="144785"/>
            <a:ext cx="847613" cy="3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64">
            <a:extLst>
              <a:ext uri="{FF2B5EF4-FFF2-40B4-BE49-F238E27FC236}">
                <a16:creationId xmlns:a16="http://schemas.microsoft.com/office/drawing/2014/main" id="{6330854D-6FD2-B338-71E0-2F51D2AE9972}"/>
              </a:ext>
            </a:extLst>
          </p:cNvPr>
          <p:cNvSpPr txBox="1"/>
          <p:nvPr/>
        </p:nvSpPr>
        <p:spPr>
          <a:xfrm>
            <a:off x="421044" y="729373"/>
            <a:ext cx="197415" cy="2059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 dirty="0"/>
          </a:p>
        </p:txBody>
      </p:sp>
      <p:grpSp>
        <p:nvGrpSpPr>
          <p:cNvPr id="6" name="Group 65">
            <a:extLst>
              <a:ext uri="{FF2B5EF4-FFF2-40B4-BE49-F238E27FC236}">
                <a16:creationId xmlns:a16="http://schemas.microsoft.com/office/drawing/2014/main" id="{B4583448-DA93-CD7B-74A8-574B794D37FB}"/>
              </a:ext>
            </a:extLst>
          </p:cNvPr>
          <p:cNvGrpSpPr/>
          <p:nvPr/>
        </p:nvGrpSpPr>
        <p:grpSpPr>
          <a:xfrm>
            <a:off x="10390380" y="2088386"/>
            <a:ext cx="220832" cy="193228"/>
            <a:chOff x="0" y="0"/>
            <a:chExt cx="812800" cy="711200"/>
          </a:xfrm>
        </p:grpSpPr>
        <p:sp>
          <p:nvSpPr>
            <p:cNvPr id="8" name="Freeform 66">
              <a:extLst>
                <a:ext uri="{FF2B5EF4-FFF2-40B4-BE49-F238E27FC236}">
                  <a16:creationId xmlns:a16="http://schemas.microsoft.com/office/drawing/2014/main" id="{F991215A-557F-BC61-FA61-F8D81887BFA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" name="TextBox 67">
              <a:extLst>
                <a:ext uri="{FF2B5EF4-FFF2-40B4-BE49-F238E27FC236}">
                  <a16:creationId xmlns:a16="http://schemas.microsoft.com/office/drawing/2014/main" id="{668AC15F-3927-ECE1-DCC3-3A000F306A0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5" name="Group 65">
            <a:extLst>
              <a:ext uri="{FF2B5EF4-FFF2-40B4-BE49-F238E27FC236}">
                <a16:creationId xmlns:a16="http://schemas.microsoft.com/office/drawing/2014/main" id="{DB7A84A1-F5C7-11FA-59BD-A652E5E1923C}"/>
              </a:ext>
            </a:extLst>
          </p:cNvPr>
          <p:cNvGrpSpPr/>
          <p:nvPr/>
        </p:nvGrpSpPr>
        <p:grpSpPr>
          <a:xfrm>
            <a:off x="7189578" y="5952647"/>
            <a:ext cx="224803" cy="445486"/>
            <a:chOff x="-14616" y="0"/>
            <a:chExt cx="827416" cy="1639667"/>
          </a:xfrm>
        </p:grpSpPr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E1C08A24-E2F0-9EE0-1898-23FBD7DE04B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E9ECA76C-6374-B2A6-4722-3E80F841C5B0}"/>
                </a:ext>
              </a:extLst>
            </p:cNvPr>
            <p:cNvSpPr txBox="1"/>
            <p:nvPr/>
          </p:nvSpPr>
          <p:spPr>
            <a:xfrm>
              <a:off x="-14616" y="1280891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D0F69517-3ED6-1755-1A9A-9A20AABA65DA}"/>
              </a:ext>
            </a:extLst>
          </p:cNvPr>
          <p:cNvGrpSpPr/>
          <p:nvPr/>
        </p:nvGrpSpPr>
        <p:grpSpPr>
          <a:xfrm>
            <a:off x="7114576" y="7083694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617305DD-9942-624C-4BDF-995B63C3895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" name="TextBox 67">
              <a:extLst>
                <a:ext uri="{FF2B5EF4-FFF2-40B4-BE49-F238E27FC236}">
                  <a16:creationId xmlns:a16="http://schemas.microsoft.com/office/drawing/2014/main" id="{216F3DE6-D3BC-2BCF-E711-C4C9622000F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" name="Group 65">
            <a:extLst>
              <a:ext uri="{FF2B5EF4-FFF2-40B4-BE49-F238E27FC236}">
                <a16:creationId xmlns:a16="http://schemas.microsoft.com/office/drawing/2014/main" id="{2048E42E-C9EB-FE82-A64E-9C8F0F475770}"/>
              </a:ext>
            </a:extLst>
          </p:cNvPr>
          <p:cNvGrpSpPr/>
          <p:nvPr/>
        </p:nvGrpSpPr>
        <p:grpSpPr>
          <a:xfrm>
            <a:off x="7203565" y="3295557"/>
            <a:ext cx="220832" cy="193228"/>
            <a:chOff x="0" y="0"/>
            <a:chExt cx="812800" cy="711200"/>
          </a:xfrm>
        </p:grpSpPr>
        <p:sp>
          <p:nvSpPr>
            <p:cNvPr id="13" name="Freeform 66">
              <a:extLst>
                <a:ext uri="{FF2B5EF4-FFF2-40B4-BE49-F238E27FC236}">
                  <a16:creationId xmlns:a16="http://schemas.microsoft.com/office/drawing/2014/main" id="{F87CD844-5FA7-FE41-23AA-F33117A546B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1F085975-DAEF-9EB3-228F-F7F674C20A8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1" name="Group 65">
            <a:extLst>
              <a:ext uri="{FF2B5EF4-FFF2-40B4-BE49-F238E27FC236}">
                <a16:creationId xmlns:a16="http://schemas.microsoft.com/office/drawing/2014/main" id="{5A236C8D-42AB-EEDC-FB4C-E05DAAEB676B}"/>
              </a:ext>
            </a:extLst>
          </p:cNvPr>
          <p:cNvGrpSpPr/>
          <p:nvPr/>
        </p:nvGrpSpPr>
        <p:grpSpPr>
          <a:xfrm>
            <a:off x="8803873" y="5962857"/>
            <a:ext cx="220832" cy="193228"/>
            <a:chOff x="0" y="0"/>
            <a:chExt cx="812800" cy="711200"/>
          </a:xfrm>
        </p:grpSpPr>
        <p:sp>
          <p:nvSpPr>
            <p:cNvPr id="42" name="Freeform 66">
              <a:extLst>
                <a:ext uri="{FF2B5EF4-FFF2-40B4-BE49-F238E27FC236}">
                  <a16:creationId xmlns:a16="http://schemas.microsoft.com/office/drawing/2014/main" id="{141B334E-9D8F-A185-D9EF-FEB711D143F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TextBox 67">
              <a:extLst>
                <a:ext uri="{FF2B5EF4-FFF2-40B4-BE49-F238E27FC236}">
                  <a16:creationId xmlns:a16="http://schemas.microsoft.com/office/drawing/2014/main" id="{A48FD952-5C87-4207-53D9-62E574BAF84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35" name="Picture 34" descr="A blue and white sign with white text&#10;&#10;AI-generated content may be incorrect.">
            <a:extLst>
              <a:ext uri="{FF2B5EF4-FFF2-40B4-BE49-F238E27FC236}">
                <a16:creationId xmlns:a16="http://schemas.microsoft.com/office/drawing/2014/main" id="{00C10B86-4F60-ED43-EF35-6AD259500B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15" y="119847"/>
            <a:ext cx="1469942" cy="406703"/>
          </a:xfrm>
          <a:prstGeom prst="rect">
            <a:avLst/>
          </a:prstGeom>
        </p:spPr>
      </p:pic>
      <p:pic>
        <p:nvPicPr>
          <p:cNvPr id="88" name="Picture 87" descr="Hand squeezing lime on tacos">
            <a:extLst>
              <a:ext uri="{FF2B5EF4-FFF2-40B4-BE49-F238E27FC236}">
                <a16:creationId xmlns:a16="http://schemas.microsoft.com/office/drawing/2014/main" id="{5E27015C-6840-931D-845C-41FB411A4D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4" b="14007"/>
          <a:stretch/>
        </p:blipFill>
        <p:spPr>
          <a:xfrm>
            <a:off x="3125570" y="3156748"/>
            <a:ext cx="638393" cy="306065"/>
          </a:xfrm>
          <a:prstGeom prst="rect">
            <a:avLst/>
          </a:prstGeom>
        </p:spPr>
      </p:pic>
      <p:grpSp>
        <p:nvGrpSpPr>
          <p:cNvPr id="95" name="Group 62">
            <a:extLst>
              <a:ext uri="{FF2B5EF4-FFF2-40B4-BE49-F238E27FC236}">
                <a16:creationId xmlns:a16="http://schemas.microsoft.com/office/drawing/2014/main" id="{2A5A4861-5E45-699A-1AB9-D6E4FEEF78E8}"/>
              </a:ext>
            </a:extLst>
          </p:cNvPr>
          <p:cNvGrpSpPr/>
          <p:nvPr/>
        </p:nvGrpSpPr>
        <p:grpSpPr>
          <a:xfrm>
            <a:off x="7181668" y="4357948"/>
            <a:ext cx="242972" cy="301138"/>
            <a:chOff x="-37206" y="-270780"/>
            <a:chExt cx="812801" cy="1007380"/>
          </a:xfrm>
        </p:grpSpPr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5BA6C311-5839-4A4E-8746-229580D5967C}"/>
                </a:ext>
              </a:extLst>
            </p:cNvPr>
            <p:cNvSpPr/>
            <p:nvPr/>
          </p:nvSpPr>
          <p:spPr>
            <a:xfrm>
              <a:off x="-37206" y="-270780"/>
              <a:ext cx="812801" cy="81280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TextBox 64">
              <a:extLst>
                <a:ext uri="{FF2B5EF4-FFF2-40B4-BE49-F238E27FC236}">
                  <a16:creationId xmlns:a16="http://schemas.microsoft.com/office/drawing/2014/main" id="{39B789D0-3E73-1E98-1E24-57AF11DA58E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08" name="Picture 107" descr="Friends laughing">
            <a:extLst>
              <a:ext uri="{FF2B5EF4-FFF2-40B4-BE49-F238E27FC236}">
                <a16:creationId xmlns:a16="http://schemas.microsoft.com/office/drawing/2014/main" id="{6DB06E5E-5A42-C1F0-8748-0EBE72C008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3347" y="6825487"/>
            <a:ext cx="529769" cy="358391"/>
          </a:xfrm>
          <a:prstGeom prst="rect">
            <a:avLst/>
          </a:prstGeom>
        </p:spPr>
      </p:pic>
      <p:pic>
        <p:nvPicPr>
          <p:cNvPr id="110" name="Picture 109" descr="Chairs in a cinema">
            <a:extLst>
              <a:ext uri="{FF2B5EF4-FFF2-40B4-BE49-F238E27FC236}">
                <a16:creationId xmlns:a16="http://schemas.microsoft.com/office/drawing/2014/main" id="{4359F9F0-5BAD-9374-7760-7AEB021DC3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130" y="4320513"/>
            <a:ext cx="483546" cy="301354"/>
          </a:xfrm>
          <a:prstGeom prst="rect">
            <a:avLst/>
          </a:prstGeom>
        </p:spPr>
      </p:pic>
      <p:sp>
        <p:nvSpPr>
          <p:cNvPr id="112" name="Freeform 66">
            <a:extLst>
              <a:ext uri="{FF2B5EF4-FFF2-40B4-BE49-F238E27FC236}">
                <a16:creationId xmlns:a16="http://schemas.microsoft.com/office/drawing/2014/main" id="{048BC956-8EAC-4D44-73D6-8DE18F7338E5}"/>
              </a:ext>
            </a:extLst>
          </p:cNvPr>
          <p:cNvSpPr/>
          <p:nvPr/>
        </p:nvSpPr>
        <p:spPr>
          <a:xfrm>
            <a:off x="8808475" y="7083694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114" name="Group 65">
            <a:extLst>
              <a:ext uri="{FF2B5EF4-FFF2-40B4-BE49-F238E27FC236}">
                <a16:creationId xmlns:a16="http://schemas.microsoft.com/office/drawing/2014/main" id="{755C727A-7ED6-CA09-0D85-C580EF8A070B}"/>
              </a:ext>
            </a:extLst>
          </p:cNvPr>
          <p:cNvGrpSpPr/>
          <p:nvPr/>
        </p:nvGrpSpPr>
        <p:grpSpPr>
          <a:xfrm>
            <a:off x="10373108" y="5948192"/>
            <a:ext cx="220832" cy="193228"/>
            <a:chOff x="0" y="0"/>
            <a:chExt cx="812800" cy="711200"/>
          </a:xfrm>
        </p:grpSpPr>
        <p:sp>
          <p:nvSpPr>
            <p:cNvPr id="115" name="Freeform 66">
              <a:extLst>
                <a:ext uri="{FF2B5EF4-FFF2-40B4-BE49-F238E27FC236}">
                  <a16:creationId xmlns:a16="http://schemas.microsoft.com/office/drawing/2014/main" id="{74FE6126-2194-8706-D232-BB8E12AB6B2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TextBox 67">
              <a:extLst>
                <a:ext uri="{FF2B5EF4-FFF2-40B4-BE49-F238E27FC236}">
                  <a16:creationId xmlns:a16="http://schemas.microsoft.com/office/drawing/2014/main" id="{7FD24B8D-8C0E-9BA5-CBA7-74FA73DDE3D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119" name="Picture 118" descr="A group of colorful question marks&#10;&#10;Description automatically generated">
            <a:extLst>
              <a:ext uri="{FF2B5EF4-FFF2-40B4-BE49-F238E27FC236}">
                <a16:creationId xmlns:a16="http://schemas.microsoft.com/office/drawing/2014/main" id="{3122FB28-2103-4FA9-A271-15C5E92F499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163606" y="4248700"/>
            <a:ext cx="428151" cy="300599"/>
          </a:xfrm>
          <a:prstGeom prst="rect">
            <a:avLst/>
          </a:prstGeom>
        </p:spPr>
      </p:pic>
      <p:sp>
        <p:nvSpPr>
          <p:cNvPr id="24" name="Freeform 63">
            <a:extLst>
              <a:ext uri="{FF2B5EF4-FFF2-40B4-BE49-F238E27FC236}">
                <a16:creationId xmlns:a16="http://schemas.microsoft.com/office/drawing/2014/main" id="{E4598232-1767-FFE6-F994-E75A4F4DE830}"/>
              </a:ext>
            </a:extLst>
          </p:cNvPr>
          <p:cNvSpPr/>
          <p:nvPr/>
        </p:nvSpPr>
        <p:spPr>
          <a:xfrm>
            <a:off x="8808475" y="4357948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sp>
        <p:nvSpPr>
          <p:cNvPr id="60" name="Freeform 63">
            <a:extLst>
              <a:ext uri="{FF2B5EF4-FFF2-40B4-BE49-F238E27FC236}">
                <a16:creationId xmlns:a16="http://schemas.microsoft.com/office/drawing/2014/main" id="{AC0D5913-B4C9-EC70-7431-BA8189390977}"/>
              </a:ext>
            </a:extLst>
          </p:cNvPr>
          <p:cNvSpPr/>
          <p:nvPr/>
        </p:nvSpPr>
        <p:spPr>
          <a:xfrm>
            <a:off x="10347477" y="4344350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7" name="Picture 6" descr="Person using laptop">
            <a:extLst>
              <a:ext uri="{FF2B5EF4-FFF2-40B4-BE49-F238E27FC236}">
                <a16:creationId xmlns:a16="http://schemas.microsoft.com/office/drawing/2014/main" id="{3AF5A4C3-0E6E-2647-ED8A-63C7A9CE34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708" y="3051539"/>
            <a:ext cx="620818" cy="413879"/>
          </a:xfrm>
          <a:prstGeom prst="rect">
            <a:avLst/>
          </a:prstGeom>
        </p:spPr>
      </p:pic>
      <p:grpSp>
        <p:nvGrpSpPr>
          <p:cNvPr id="19" name="Group 65">
            <a:extLst>
              <a:ext uri="{FF2B5EF4-FFF2-40B4-BE49-F238E27FC236}">
                <a16:creationId xmlns:a16="http://schemas.microsoft.com/office/drawing/2014/main" id="{9125A3DD-3C76-A3B7-BD1A-FF09B1F5DF36}"/>
              </a:ext>
            </a:extLst>
          </p:cNvPr>
          <p:cNvGrpSpPr/>
          <p:nvPr/>
        </p:nvGrpSpPr>
        <p:grpSpPr>
          <a:xfrm>
            <a:off x="8793481" y="3268271"/>
            <a:ext cx="220832" cy="193228"/>
            <a:chOff x="0" y="0"/>
            <a:chExt cx="812800" cy="711200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726E0496-60D4-8540-5E1B-FA39BDFCE86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67">
              <a:extLst>
                <a:ext uri="{FF2B5EF4-FFF2-40B4-BE49-F238E27FC236}">
                  <a16:creationId xmlns:a16="http://schemas.microsoft.com/office/drawing/2014/main" id="{D2B75923-8813-80FF-953B-EC1567A454A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45" name="Picture 44" descr="Woman hiking in the forest">
            <a:extLst>
              <a:ext uri="{FF2B5EF4-FFF2-40B4-BE49-F238E27FC236}">
                <a16:creationId xmlns:a16="http://schemas.microsoft.com/office/drawing/2014/main" id="{CF316AD9-143A-23BB-513C-04BB6F0902E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091" y="6825247"/>
            <a:ext cx="603110" cy="402073"/>
          </a:xfrm>
          <a:prstGeom prst="rect">
            <a:avLst/>
          </a:prstGeom>
        </p:spPr>
      </p:pic>
      <p:pic>
        <p:nvPicPr>
          <p:cNvPr id="12" name="Picture 11" descr="Hand squeezing lime on tacos">
            <a:extLst>
              <a:ext uri="{FF2B5EF4-FFF2-40B4-BE49-F238E27FC236}">
                <a16:creationId xmlns:a16="http://schemas.microsoft.com/office/drawing/2014/main" id="{B4BC237A-F61C-DB26-5BAA-B6C4F6A202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4" b="14007"/>
          <a:stretch/>
        </p:blipFill>
        <p:spPr>
          <a:xfrm>
            <a:off x="6323296" y="4237250"/>
            <a:ext cx="638393" cy="306065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BDA5B245-D947-D988-D7CE-FEA27C46E3CB}"/>
              </a:ext>
            </a:extLst>
          </p:cNvPr>
          <p:cNvGrpSpPr/>
          <p:nvPr/>
        </p:nvGrpSpPr>
        <p:grpSpPr>
          <a:xfrm>
            <a:off x="4040375" y="2070446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52DCCB8E-E988-9882-F9CD-7951510A36B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69F1A5B6-CDFC-98F9-9417-B576C1333B6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27" name="Picture 26" descr="Blue and grey mugs with steam coming out">
            <a:extLst>
              <a:ext uri="{FF2B5EF4-FFF2-40B4-BE49-F238E27FC236}">
                <a16:creationId xmlns:a16="http://schemas.microsoft.com/office/drawing/2014/main" id="{3FB4D887-DA7D-8627-CF2B-C18043CD769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423" y="1942731"/>
            <a:ext cx="538410" cy="358940"/>
          </a:xfrm>
          <a:prstGeom prst="rect">
            <a:avLst/>
          </a:prstGeom>
        </p:spPr>
      </p:pic>
      <p:pic>
        <p:nvPicPr>
          <p:cNvPr id="28" name="Picture 27" descr="Blue and grey mugs with steam coming out">
            <a:extLst>
              <a:ext uri="{FF2B5EF4-FFF2-40B4-BE49-F238E27FC236}">
                <a16:creationId xmlns:a16="http://schemas.microsoft.com/office/drawing/2014/main" id="{2CBC6A19-DFC6-6B87-D672-C2DB63F7326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441" y="1942731"/>
            <a:ext cx="538410" cy="358940"/>
          </a:xfrm>
          <a:prstGeom prst="rect">
            <a:avLst/>
          </a:prstGeom>
        </p:spPr>
      </p:pic>
      <p:pic>
        <p:nvPicPr>
          <p:cNvPr id="29" name="Picture 28" descr="Blue and grey mugs with steam coming out">
            <a:extLst>
              <a:ext uri="{FF2B5EF4-FFF2-40B4-BE49-F238E27FC236}">
                <a16:creationId xmlns:a16="http://schemas.microsoft.com/office/drawing/2014/main" id="{0884F9F6-1AFE-FAE0-612D-FCCD92AB15B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290" y="1933762"/>
            <a:ext cx="538410" cy="358940"/>
          </a:xfrm>
          <a:prstGeom prst="rect">
            <a:avLst/>
          </a:prstGeom>
        </p:spPr>
      </p:pic>
      <p:pic>
        <p:nvPicPr>
          <p:cNvPr id="34" name="Picture 33" descr="Blue and grey mugs with steam coming out">
            <a:extLst>
              <a:ext uri="{FF2B5EF4-FFF2-40B4-BE49-F238E27FC236}">
                <a16:creationId xmlns:a16="http://schemas.microsoft.com/office/drawing/2014/main" id="{5F6D0EB7-F1D7-6D8E-5924-2B27A9F0580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79" y="1942731"/>
            <a:ext cx="538410" cy="358940"/>
          </a:xfrm>
          <a:prstGeom prst="rect">
            <a:avLst/>
          </a:prstGeom>
        </p:spPr>
      </p:pic>
      <p:pic>
        <p:nvPicPr>
          <p:cNvPr id="38" name="Picture 37" descr="Blue and grey mugs with steam coming out">
            <a:extLst>
              <a:ext uri="{FF2B5EF4-FFF2-40B4-BE49-F238E27FC236}">
                <a16:creationId xmlns:a16="http://schemas.microsoft.com/office/drawing/2014/main" id="{19A4653A-C55B-6492-C83E-C4D1ACD2C5F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757" y="1933762"/>
            <a:ext cx="538410" cy="358940"/>
          </a:xfrm>
          <a:prstGeom prst="rect">
            <a:avLst/>
          </a:prstGeom>
        </p:spPr>
      </p:pic>
      <p:grpSp>
        <p:nvGrpSpPr>
          <p:cNvPr id="50" name="Group 65">
            <a:extLst>
              <a:ext uri="{FF2B5EF4-FFF2-40B4-BE49-F238E27FC236}">
                <a16:creationId xmlns:a16="http://schemas.microsoft.com/office/drawing/2014/main" id="{C2394184-7AC5-BF4E-B51A-93CB5B4978B7}"/>
              </a:ext>
            </a:extLst>
          </p:cNvPr>
          <p:cNvGrpSpPr/>
          <p:nvPr/>
        </p:nvGrpSpPr>
        <p:grpSpPr>
          <a:xfrm>
            <a:off x="8827986" y="2074705"/>
            <a:ext cx="220832" cy="193228"/>
            <a:chOff x="0" y="0"/>
            <a:chExt cx="812800" cy="711200"/>
          </a:xfrm>
        </p:grpSpPr>
        <p:sp>
          <p:nvSpPr>
            <p:cNvPr id="52" name="Freeform 66">
              <a:extLst>
                <a:ext uri="{FF2B5EF4-FFF2-40B4-BE49-F238E27FC236}">
                  <a16:creationId xmlns:a16="http://schemas.microsoft.com/office/drawing/2014/main" id="{9DF5ACA3-CC98-1036-CBCF-B02B38945E4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3" name="TextBox 67">
              <a:extLst>
                <a:ext uri="{FF2B5EF4-FFF2-40B4-BE49-F238E27FC236}">
                  <a16:creationId xmlns:a16="http://schemas.microsoft.com/office/drawing/2014/main" id="{30EA426C-68EC-3D5D-34A9-70309F377AD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4" name="Group 65">
            <a:extLst>
              <a:ext uri="{FF2B5EF4-FFF2-40B4-BE49-F238E27FC236}">
                <a16:creationId xmlns:a16="http://schemas.microsoft.com/office/drawing/2014/main" id="{36E19672-AC61-BA6C-2F71-545179A4F0B6}"/>
              </a:ext>
            </a:extLst>
          </p:cNvPr>
          <p:cNvGrpSpPr/>
          <p:nvPr/>
        </p:nvGrpSpPr>
        <p:grpSpPr>
          <a:xfrm>
            <a:off x="7178722" y="2070446"/>
            <a:ext cx="220832" cy="193228"/>
            <a:chOff x="0" y="0"/>
            <a:chExt cx="812800" cy="711200"/>
          </a:xfrm>
        </p:grpSpPr>
        <p:sp>
          <p:nvSpPr>
            <p:cNvPr id="58" name="Freeform 66">
              <a:extLst>
                <a:ext uri="{FF2B5EF4-FFF2-40B4-BE49-F238E27FC236}">
                  <a16:creationId xmlns:a16="http://schemas.microsoft.com/office/drawing/2014/main" id="{422AB9B9-4BF3-71F3-58DB-D8DA974ED31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" name="TextBox 67">
              <a:extLst>
                <a:ext uri="{FF2B5EF4-FFF2-40B4-BE49-F238E27FC236}">
                  <a16:creationId xmlns:a16="http://schemas.microsoft.com/office/drawing/2014/main" id="{E973F173-DADA-7749-49B9-C9B8C69E051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1" name="Group 65">
            <a:extLst>
              <a:ext uri="{FF2B5EF4-FFF2-40B4-BE49-F238E27FC236}">
                <a16:creationId xmlns:a16="http://schemas.microsoft.com/office/drawing/2014/main" id="{EF329E86-265F-DFA6-9357-FDD138FF6721}"/>
              </a:ext>
            </a:extLst>
          </p:cNvPr>
          <p:cNvGrpSpPr/>
          <p:nvPr/>
        </p:nvGrpSpPr>
        <p:grpSpPr>
          <a:xfrm>
            <a:off x="5636427" y="2066645"/>
            <a:ext cx="220832" cy="193228"/>
            <a:chOff x="0" y="0"/>
            <a:chExt cx="812800" cy="711200"/>
          </a:xfrm>
        </p:grpSpPr>
        <p:sp>
          <p:nvSpPr>
            <p:cNvPr id="75" name="Freeform 66">
              <a:extLst>
                <a:ext uri="{FF2B5EF4-FFF2-40B4-BE49-F238E27FC236}">
                  <a16:creationId xmlns:a16="http://schemas.microsoft.com/office/drawing/2014/main" id="{5D8C50D8-D8F2-B3DE-F231-4FA7CD8D908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6" name="TextBox 67">
              <a:extLst>
                <a:ext uri="{FF2B5EF4-FFF2-40B4-BE49-F238E27FC236}">
                  <a16:creationId xmlns:a16="http://schemas.microsoft.com/office/drawing/2014/main" id="{7D175107-7A48-FF70-4B1C-13824219B49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77" name="Group 65">
            <a:extLst>
              <a:ext uri="{FF2B5EF4-FFF2-40B4-BE49-F238E27FC236}">
                <a16:creationId xmlns:a16="http://schemas.microsoft.com/office/drawing/2014/main" id="{A3B80170-2D90-D059-DDAA-C7EFB6130F3D}"/>
              </a:ext>
            </a:extLst>
          </p:cNvPr>
          <p:cNvGrpSpPr/>
          <p:nvPr/>
        </p:nvGrpSpPr>
        <p:grpSpPr>
          <a:xfrm>
            <a:off x="4031674" y="2070446"/>
            <a:ext cx="220832" cy="193228"/>
            <a:chOff x="0" y="0"/>
            <a:chExt cx="812800" cy="711200"/>
          </a:xfrm>
        </p:grpSpPr>
        <p:sp>
          <p:nvSpPr>
            <p:cNvPr id="78" name="Freeform 66">
              <a:extLst>
                <a:ext uri="{FF2B5EF4-FFF2-40B4-BE49-F238E27FC236}">
                  <a16:creationId xmlns:a16="http://schemas.microsoft.com/office/drawing/2014/main" id="{B9019922-9890-CED7-293F-C02A25A5323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9" name="TextBox 67">
              <a:extLst>
                <a:ext uri="{FF2B5EF4-FFF2-40B4-BE49-F238E27FC236}">
                  <a16:creationId xmlns:a16="http://schemas.microsoft.com/office/drawing/2014/main" id="{F9790EF5-210D-33AE-468C-BD796936219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80" name="Picture 79" descr="Blue and grey mugs with steam coming out">
            <a:extLst>
              <a:ext uri="{FF2B5EF4-FFF2-40B4-BE49-F238E27FC236}">
                <a16:creationId xmlns:a16="http://schemas.microsoft.com/office/drawing/2014/main" id="{0E443C0C-0F8D-C12C-7DC0-9048D858F0E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722" y="1942731"/>
            <a:ext cx="538410" cy="358940"/>
          </a:xfrm>
          <a:prstGeom prst="rect">
            <a:avLst/>
          </a:prstGeom>
        </p:spPr>
      </p:pic>
      <p:pic>
        <p:nvPicPr>
          <p:cNvPr id="81" name="Picture 80" descr="Blue and grey mugs with steam coming out">
            <a:extLst>
              <a:ext uri="{FF2B5EF4-FFF2-40B4-BE49-F238E27FC236}">
                <a16:creationId xmlns:a16="http://schemas.microsoft.com/office/drawing/2014/main" id="{734FD4BE-0FB1-D538-E448-25661D2C388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89" y="1933762"/>
            <a:ext cx="538410" cy="358940"/>
          </a:xfrm>
          <a:prstGeom prst="rect">
            <a:avLst/>
          </a:prstGeom>
        </p:spPr>
      </p:pic>
      <p:pic>
        <p:nvPicPr>
          <p:cNvPr id="82" name="Picture 81" descr="Blue and grey mugs with steam coming out">
            <a:extLst>
              <a:ext uri="{FF2B5EF4-FFF2-40B4-BE49-F238E27FC236}">
                <a16:creationId xmlns:a16="http://schemas.microsoft.com/office/drawing/2014/main" id="{1F46CBF4-1D16-8CA8-99A0-5E76CEBDFCC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78" y="1942731"/>
            <a:ext cx="538410" cy="358940"/>
          </a:xfrm>
          <a:prstGeom prst="rect">
            <a:avLst/>
          </a:prstGeom>
        </p:spPr>
      </p:pic>
      <p:grpSp>
        <p:nvGrpSpPr>
          <p:cNvPr id="83" name="Group 65">
            <a:extLst>
              <a:ext uri="{FF2B5EF4-FFF2-40B4-BE49-F238E27FC236}">
                <a16:creationId xmlns:a16="http://schemas.microsoft.com/office/drawing/2014/main" id="{73784B1D-E999-3E89-29CF-4AAD8FF334AC}"/>
              </a:ext>
            </a:extLst>
          </p:cNvPr>
          <p:cNvGrpSpPr/>
          <p:nvPr/>
        </p:nvGrpSpPr>
        <p:grpSpPr>
          <a:xfrm>
            <a:off x="5627726" y="2066645"/>
            <a:ext cx="220832" cy="193228"/>
            <a:chOff x="0" y="0"/>
            <a:chExt cx="812800" cy="711200"/>
          </a:xfrm>
        </p:grpSpPr>
        <p:sp>
          <p:nvSpPr>
            <p:cNvPr id="84" name="Freeform 66">
              <a:extLst>
                <a:ext uri="{FF2B5EF4-FFF2-40B4-BE49-F238E27FC236}">
                  <a16:creationId xmlns:a16="http://schemas.microsoft.com/office/drawing/2014/main" id="{A2A18BA2-FE6F-CC45-1E5C-1BEA97CA097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5" name="TextBox 67">
              <a:extLst>
                <a:ext uri="{FF2B5EF4-FFF2-40B4-BE49-F238E27FC236}">
                  <a16:creationId xmlns:a16="http://schemas.microsoft.com/office/drawing/2014/main" id="{17DB4197-DCD1-F4CA-CFF6-7DFE25087F5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87" name="Picture 86" descr="Group of adults sitting in circle">
            <a:extLst>
              <a:ext uri="{FF2B5EF4-FFF2-40B4-BE49-F238E27FC236}">
                <a16:creationId xmlns:a16="http://schemas.microsoft.com/office/drawing/2014/main" id="{2076008A-2161-F779-6F35-EFB4DC0A24B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2" t="16036" r="9746" b="11698"/>
          <a:stretch>
            <a:fillRect/>
          </a:stretch>
        </p:blipFill>
        <p:spPr>
          <a:xfrm>
            <a:off x="4821478" y="3069015"/>
            <a:ext cx="653515" cy="393798"/>
          </a:xfrm>
          <a:prstGeom prst="rect">
            <a:avLst/>
          </a:prstGeom>
        </p:spPr>
      </p:pic>
      <p:grpSp>
        <p:nvGrpSpPr>
          <p:cNvPr id="89" name="Group 62">
            <a:extLst>
              <a:ext uri="{FF2B5EF4-FFF2-40B4-BE49-F238E27FC236}">
                <a16:creationId xmlns:a16="http://schemas.microsoft.com/office/drawing/2014/main" id="{2B218285-0437-7CC7-C4C6-DA88A3C9386C}"/>
              </a:ext>
            </a:extLst>
          </p:cNvPr>
          <p:cNvGrpSpPr/>
          <p:nvPr/>
        </p:nvGrpSpPr>
        <p:grpSpPr>
          <a:xfrm>
            <a:off x="5662231" y="3251448"/>
            <a:ext cx="242972" cy="301138"/>
            <a:chOff x="-37206" y="-270780"/>
            <a:chExt cx="812801" cy="1007380"/>
          </a:xfrm>
        </p:grpSpPr>
        <p:sp>
          <p:nvSpPr>
            <p:cNvPr id="90" name="Freeform 63">
              <a:extLst>
                <a:ext uri="{FF2B5EF4-FFF2-40B4-BE49-F238E27FC236}">
                  <a16:creationId xmlns:a16="http://schemas.microsoft.com/office/drawing/2014/main" id="{7983E7AA-2690-BABD-82DF-B872B6183789}"/>
                </a:ext>
              </a:extLst>
            </p:cNvPr>
            <p:cNvSpPr/>
            <p:nvPr/>
          </p:nvSpPr>
          <p:spPr>
            <a:xfrm>
              <a:off x="-37206" y="-270780"/>
              <a:ext cx="812801" cy="81280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TextBox 64">
              <a:extLst>
                <a:ext uri="{FF2B5EF4-FFF2-40B4-BE49-F238E27FC236}">
                  <a16:creationId xmlns:a16="http://schemas.microsoft.com/office/drawing/2014/main" id="{D296CB64-FB15-B058-1A63-E44A3F0D5541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2" name="Group 62">
            <a:extLst>
              <a:ext uri="{FF2B5EF4-FFF2-40B4-BE49-F238E27FC236}">
                <a16:creationId xmlns:a16="http://schemas.microsoft.com/office/drawing/2014/main" id="{2104162C-661C-AB67-43DA-94544CA58081}"/>
              </a:ext>
            </a:extLst>
          </p:cNvPr>
          <p:cNvGrpSpPr/>
          <p:nvPr/>
        </p:nvGrpSpPr>
        <p:grpSpPr>
          <a:xfrm>
            <a:off x="4018235" y="3241602"/>
            <a:ext cx="242972" cy="301138"/>
            <a:chOff x="-37206" y="-270780"/>
            <a:chExt cx="812801" cy="1007380"/>
          </a:xfrm>
        </p:grpSpPr>
        <p:sp>
          <p:nvSpPr>
            <p:cNvPr id="93" name="Freeform 63">
              <a:extLst>
                <a:ext uri="{FF2B5EF4-FFF2-40B4-BE49-F238E27FC236}">
                  <a16:creationId xmlns:a16="http://schemas.microsoft.com/office/drawing/2014/main" id="{728F27F8-ACA1-98B2-6BF3-16ADBED95F8D}"/>
                </a:ext>
              </a:extLst>
            </p:cNvPr>
            <p:cNvSpPr/>
            <p:nvPr/>
          </p:nvSpPr>
          <p:spPr>
            <a:xfrm>
              <a:off x="-37206" y="-270780"/>
              <a:ext cx="812801" cy="81280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TextBox 64">
              <a:extLst>
                <a:ext uri="{FF2B5EF4-FFF2-40B4-BE49-F238E27FC236}">
                  <a16:creationId xmlns:a16="http://schemas.microsoft.com/office/drawing/2014/main" id="{0A551E8D-5DAA-783A-5DF8-E91073AF7F04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99" name="Picture 98" descr="Torn rope">
            <a:extLst>
              <a:ext uri="{FF2B5EF4-FFF2-40B4-BE49-F238E27FC236}">
                <a16:creationId xmlns:a16="http://schemas.microsoft.com/office/drawing/2014/main" id="{384AF225-AD2E-74E1-67AF-432EEE7BE73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2" t="18913" r="6815" b="12306"/>
          <a:stretch>
            <a:fillRect/>
          </a:stretch>
        </p:blipFill>
        <p:spPr>
          <a:xfrm>
            <a:off x="6308940" y="3032922"/>
            <a:ext cx="667104" cy="424122"/>
          </a:xfrm>
          <a:prstGeom prst="rect">
            <a:avLst/>
          </a:prstGeom>
        </p:spPr>
      </p:pic>
      <p:pic>
        <p:nvPicPr>
          <p:cNvPr id="101" name="Picture 100" descr="Sheet music with treble and bass clef, and illegible notes">
            <a:extLst>
              <a:ext uri="{FF2B5EF4-FFF2-40B4-BE49-F238E27FC236}">
                <a16:creationId xmlns:a16="http://schemas.microsoft.com/office/drawing/2014/main" id="{208B4227-160D-E43D-D182-BA791D7BAE0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1" r="28077"/>
          <a:stretch>
            <a:fillRect/>
          </a:stretch>
        </p:blipFill>
        <p:spPr>
          <a:xfrm>
            <a:off x="7981514" y="3051540"/>
            <a:ext cx="538411" cy="440019"/>
          </a:xfrm>
          <a:prstGeom prst="rect">
            <a:avLst/>
          </a:prstGeom>
        </p:spPr>
      </p:pic>
      <p:grpSp>
        <p:nvGrpSpPr>
          <p:cNvPr id="102" name="Group 65">
            <a:extLst>
              <a:ext uri="{FF2B5EF4-FFF2-40B4-BE49-F238E27FC236}">
                <a16:creationId xmlns:a16="http://schemas.microsoft.com/office/drawing/2014/main" id="{19844C02-E39C-9328-DE89-E4B869884024}"/>
              </a:ext>
            </a:extLst>
          </p:cNvPr>
          <p:cNvGrpSpPr/>
          <p:nvPr/>
        </p:nvGrpSpPr>
        <p:grpSpPr>
          <a:xfrm>
            <a:off x="4054971" y="4398999"/>
            <a:ext cx="220832" cy="193228"/>
            <a:chOff x="0" y="0"/>
            <a:chExt cx="812800" cy="711200"/>
          </a:xfrm>
        </p:grpSpPr>
        <p:sp>
          <p:nvSpPr>
            <p:cNvPr id="103" name="Freeform 66">
              <a:extLst>
                <a:ext uri="{FF2B5EF4-FFF2-40B4-BE49-F238E27FC236}">
                  <a16:creationId xmlns:a16="http://schemas.microsoft.com/office/drawing/2014/main" id="{60321724-CBFD-D346-BEE7-DF7B1926898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" name="TextBox 67">
              <a:extLst>
                <a:ext uri="{FF2B5EF4-FFF2-40B4-BE49-F238E27FC236}">
                  <a16:creationId xmlns:a16="http://schemas.microsoft.com/office/drawing/2014/main" id="{3A3C32D2-EDB2-CD4D-9A41-80F6D85D8DD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106" name="Picture 105" descr="Students taking notes in a classroom">
            <a:extLst>
              <a:ext uri="{FF2B5EF4-FFF2-40B4-BE49-F238E27FC236}">
                <a16:creationId xmlns:a16="http://schemas.microsoft.com/office/drawing/2014/main" id="{D424D181-CF0F-6918-A0DC-89861F48E89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364" y="4285100"/>
            <a:ext cx="460803" cy="307127"/>
          </a:xfrm>
          <a:prstGeom prst="rect">
            <a:avLst/>
          </a:prstGeom>
        </p:spPr>
      </p:pic>
      <p:grpSp>
        <p:nvGrpSpPr>
          <p:cNvPr id="109" name="Group 65">
            <a:extLst>
              <a:ext uri="{FF2B5EF4-FFF2-40B4-BE49-F238E27FC236}">
                <a16:creationId xmlns:a16="http://schemas.microsoft.com/office/drawing/2014/main" id="{C0366D9E-EC12-078A-1324-0BD1773DE20C}"/>
              </a:ext>
            </a:extLst>
          </p:cNvPr>
          <p:cNvGrpSpPr/>
          <p:nvPr/>
        </p:nvGrpSpPr>
        <p:grpSpPr>
          <a:xfrm>
            <a:off x="4033720" y="5980832"/>
            <a:ext cx="220832" cy="193228"/>
            <a:chOff x="0" y="0"/>
            <a:chExt cx="812800" cy="711200"/>
          </a:xfrm>
        </p:grpSpPr>
        <p:sp>
          <p:nvSpPr>
            <p:cNvPr id="111" name="Freeform 66">
              <a:extLst>
                <a:ext uri="{FF2B5EF4-FFF2-40B4-BE49-F238E27FC236}">
                  <a16:creationId xmlns:a16="http://schemas.microsoft.com/office/drawing/2014/main" id="{D09AD265-DA60-D52A-0A45-72FD6454CA9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3" name="TextBox 67">
              <a:extLst>
                <a:ext uri="{FF2B5EF4-FFF2-40B4-BE49-F238E27FC236}">
                  <a16:creationId xmlns:a16="http://schemas.microsoft.com/office/drawing/2014/main" id="{7B0C15C2-BC9B-2BFF-D761-DA401EAB8E6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17" name="Group 65">
            <a:extLst>
              <a:ext uri="{FF2B5EF4-FFF2-40B4-BE49-F238E27FC236}">
                <a16:creationId xmlns:a16="http://schemas.microsoft.com/office/drawing/2014/main" id="{DD699D61-466B-2888-87B0-B665F2CEADC3}"/>
              </a:ext>
            </a:extLst>
          </p:cNvPr>
          <p:cNvGrpSpPr/>
          <p:nvPr/>
        </p:nvGrpSpPr>
        <p:grpSpPr>
          <a:xfrm>
            <a:off x="4041154" y="7099242"/>
            <a:ext cx="220832" cy="193228"/>
            <a:chOff x="0" y="0"/>
            <a:chExt cx="812800" cy="711200"/>
          </a:xfrm>
        </p:grpSpPr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id="{ACC81337-E2AB-1DB3-6BAF-4B364936E6C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0" name="TextBox 67">
              <a:extLst>
                <a:ext uri="{FF2B5EF4-FFF2-40B4-BE49-F238E27FC236}">
                  <a16:creationId xmlns:a16="http://schemas.microsoft.com/office/drawing/2014/main" id="{861D964C-AF4E-B185-340D-C4403053BE4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122" name="Picture 121" descr="People at office">
            <a:extLst>
              <a:ext uri="{FF2B5EF4-FFF2-40B4-BE49-F238E27FC236}">
                <a16:creationId xmlns:a16="http://schemas.microsoft.com/office/drawing/2014/main" id="{FADA3EC9-44DA-F6A1-CFD3-6763000712A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423" y="6816389"/>
            <a:ext cx="575263" cy="410931"/>
          </a:xfrm>
          <a:prstGeom prst="rect">
            <a:avLst/>
          </a:prstGeom>
        </p:spPr>
      </p:pic>
      <p:grpSp>
        <p:nvGrpSpPr>
          <p:cNvPr id="123" name="Group 65">
            <a:extLst>
              <a:ext uri="{FF2B5EF4-FFF2-40B4-BE49-F238E27FC236}">
                <a16:creationId xmlns:a16="http://schemas.microsoft.com/office/drawing/2014/main" id="{0D2DAB2D-600C-BA3B-874A-975B7730AF86}"/>
              </a:ext>
            </a:extLst>
          </p:cNvPr>
          <p:cNvGrpSpPr/>
          <p:nvPr/>
        </p:nvGrpSpPr>
        <p:grpSpPr>
          <a:xfrm>
            <a:off x="5661798" y="5969682"/>
            <a:ext cx="220832" cy="193228"/>
            <a:chOff x="0" y="0"/>
            <a:chExt cx="812800" cy="711200"/>
          </a:xfrm>
        </p:grpSpPr>
        <p:sp>
          <p:nvSpPr>
            <p:cNvPr id="124" name="Freeform 66">
              <a:extLst>
                <a:ext uri="{FF2B5EF4-FFF2-40B4-BE49-F238E27FC236}">
                  <a16:creationId xmlns:a16="http://schemas.microsoft.com/office/drawing/2014/main" id="{DC60183F-FE8A-42CC-B7E7-38C64308035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5" name="TextBox 67">
              <a:extLst>
                <a:ext uri="{FF2B5EF4-FFF2-40B4-BE49-F238E27FC236}">
                  <a16:creationId xmlns:a16="http://schemas.microsoft.com/office/drawing/2014/main" id="{BB3B03FA-44AE-53D3-8984-7AC416852ED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26" name="Group 65">
            <a:extLst>
              <a:ext uri="{FF2B5EF4-FFF2-40B4-BE49-F238E27FC236}">
                <a16:creationId xmlns:a16="http://schemas.microsoft.com/office/drawing/2014/main" id="{41A47277-41EB-69C5-21B6-AECF1FD0BADD}"/>
              </a:ext>
            </a:extLst>
          </p:cNvPr>
          <p:cNvGrpSpPr/>
          <p:nvPr/>
        </p:nvGrpSpPr>
        <p:grpSpPr>
          <a:xfrm>
            <a:off x="5676501" y="4398999"/>
            <a:ext cx="220832" cy="193228"/>
            <a:chOff x="0" y="0"/>
            <a:chExt cx="812800" cy="711200"/>
          </a:xfrm>
        </p:grpSpPr>
        <p:sp>
          <p:nvSpPr>
            <p:cNvPr id="127" name="Freeform 66">
              <a:extLst>
                <a:ext uri="{FF2B5EF4-FFF2-40B4-BE49-F238E27FC236}">
                  <a16:creationId xmlns:a16="http://schemas.microsoft.com/office/drawing/2014/main" id="{263E01F0-A19D-D0F0-277E-2A8DE2A82AB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8" name="TextBox 67">
              <a:extLst>
                <a:ext uri="{FF2B5EF4-FFF2-40B4-BE49-F238E27FC236}">
                  <a16:creationId xmlns:a16="http://schemas.microsoft.com/office/drawing/2014/main" id="{398A4301-C181-7C40-FFA2-D442241C2E0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29" name="Group 65">
            <a:extLst>
              <a:ext uri="{FF2B5EF4-FFF2-40B4-BE49-F238E27FC236}">
                <a16:creationId xmlns:a16="http://schemas.microsoft.com/office/drawing/2014/main" id="{21667466-4B3E-893D-63F2-52CBB3B61B2F}"/>
              </a:ext>
            </a:extLst>
          </p:cNvPr>
          <p:cNvGrpSpPr/>
          <p:nvPr/>
        </p:nvGrpSpPr>
        <p:grpSpPr>
          <a:xfrm>
            <a:off x="10376450" y="3263816"/>
            <a:ext cx="220832" cy="193228"/>
            <a:chOff x="0" y="0"/>
            <a:chExt cx="812800" cy="711200"/>
          </a:xfrm>
        </p:grpSpPr>
        <p:sp>
          <p:nvSpPr>
            <p:cNvPr id="130" name="Freeform 66">
              <a:extLst>
                <a:ext uri="{FF2B5EF4-FFF2-40B4-BE49-F238E27FC236}">
                  <a16:creationId xmlns:a16="http://schemas.microsoft.com/office/drawing/2014/main" id="{5E5F6B7D-D0EE-CF0A-6F79-1E334FF2F5A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1" name="TextBox 67">
              <a:extLst>
                <a:ext uri="{FF2B5EF4-FFF2-40B4-BE49-F238E27FC236}">
                  <a16:creationId xmlns:a16="http://schemas.microsoft.com/office/drawing/2014/main" id="{2DEA1C4A-7E2A-D004-272F-1655730A08E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133" name="Picture 132" descr="Coloured chalk sticks">
            <a:extLst>
              <a:ext uri="{FF2B5EF4-FFF2-40B4-BE49-F238E27FC236}">
                <a16:creationId xmlns:a16="http://schemas.microsoft.com/office/drawing/2014/main" id="{32618D3D-E550-587E-3EDF-A8F87EB7327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9" b="9272"/>
          <a:stretch>
            <a:fillRect/>
          </a:stretch>
        </p:blipFill>
        <p:spPr>
          <a:xfrm>
            <a:off x="4869675" y="5768487"/>
            <a:ext cx="432774" cy="31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90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986A1-2C93-5E1D-5EC5-D7644B853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EB471D7-651A-589F-253C-95FA6DE52A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701045"/>
              </p:ext>
            </p:extLst>
          </p:nvPr>
        </p:nvGraphicFramePr>
        <p:xfrm>
          <a:off x="2619793" y="607740"/>
          <a:ext cx="8007405" cy="6830785"/>
        </p:xfrm>
        <a:graphic>
          <a:graphicData uri="http://schemas.openxmlformats.org/drawingml/2006/table">
            <a:tbl>
              <a:tblPr/>
              <a:tblGrid>
                <a:gridCol w="1676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8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2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8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09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8892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Monday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10/11/2025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11/11/2025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12/11/2025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13/11/2025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Friday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14/11/2025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5973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Drop-in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9:30am-11:00am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kern="1200" dirty="0">
                        <a:solidFill>
                          <a:srgbClr val="000000"/>
                        </a:solidFill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Drop-in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9:30am-11:00am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Drop-in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9:30am-11:00am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Drop-in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9:30am-11:00am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Drop-in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9:30am-11:00am</a:t>
                      </a: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515">
                <a:tc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Grub Independent Living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11am-12:30pm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Remembrance Day – Local History of Warrington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11am-12:30pm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C.V and Cover letter advice and guidance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11am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World Kindness Day – What Does Kindness Mean to You? 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90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Non-accredited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course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11am – 12:30pm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‘</a:t>
                      </a:r>
                    </a:p>
                    <a:p>
                      <a:pPr algn="ctr"/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149230"/>
                  </a:ext>
                </a:extLst>
              </a:tr>
              <a:tr h="1104220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1-2-1 Employment Support -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12:30-1:30pm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IOM – Life Skills (Invitation Only) 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11am-1pm</a:t>
                      </a:r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Grub Independent Living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12-1:30pm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Drama session 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with TIPP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11am-1pm</a:t>
                      </a:r>
                    </a:p>
                    <a:p>
                      <a:endParaRPr lang="en-GB" sz="90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Teamwork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Hub Quiz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12:30pm –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1:30pm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844344"/>
                  </a:ext>
                </a:extLst>
              </a:tr>
              <a:tr h="5428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Upskill with Digital College 1:30 -2:30pm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Upskill with Digital College 1-2pm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Upskill with Digital College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Upskill with Digital College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Upskill with Digital College 1pm-2pm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589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– A Poppy for Remembrance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2-4pm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Memories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2-4pm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18-29 years only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Work and Employment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2pm-4pm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WOMEN’S ONLY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Poetry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2-4pm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Neurodiverse job search session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 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051548"/>
                  </a:ext>
                </a:extLst>
              </a:tr>
              <a:tr h="1119717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Job Club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 (invitation only)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 hour appointment slots between 10am-4pm</a:t>
                      </a:r>
                    </a:p>
                  </a:txBody>
                  <a:tcPr marL="140560" marR="140560" marT="140560" marB="14056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Building Confidence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2-4pm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Wellbeing walk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2pm-4pm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59976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89316295-F911-2853-A1A2-0A31AE34D40F}"/>
              </a:ext>
            </a:extLst>
          </p:cNvPr>
          <p:cNvGrpSpPr/>
          <p:nvPr/>
        </p:nvGrpSpPr>
        <p:grpSpPr>
          <a:xfrm>
            <a:off x="184646" y="1589490"/>
            <a:ext cx="2426446" cy="4680101"/>
            <a:chOff x="0" y="0"/>
            <a:chExt cx="883905" cy="170486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0287DF6-D680-9B5D-1A57-1B3C6DA9A33F}"/>
                </a:ext>
              </a:extLst>
            </p:cNvPr>
            <p:cNvSpPr/>
            <p:nvPr/>
          </p:nvSpPr>
          <p:spPr>
            <a:xfrm>
              <a:off x="0" y="0"/>
              <a:ext cx="810691" cy="1704866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algn="ctr">
                <a:lnSpc>
                  <a:spcPts val="2379"/>
                </a:lnSpc>
              </a:pPr>
              <a:r>
                <a:rPr lang="en-GB" sz="1400" b="1" dirty="0">
                  <a:solidFill>
                    <a:schemeClr val="bg1"/>
                  </a:solidFill>
                  <a:latin typeface="DM Sans" pitchFamily="2" charset="0"/>
                </a:rPr>
                <a:t>Address: Second Floor, Tannery Court, Tanners Lane, Warrington </a:t>
              </a:r>
            </a:p>
            <a:p>
              <a:pPr algn="ctr">
                <a:lnSpc>
                  <a:spcPts val="2379"/>
                </a:lnSpc>
              </a:pPr>
              <a:r>
                <a:rPr lang="en-GB" sz="1400" b="1" dirty="0">
                  <a:solidFill>
                    <a:schemeClr val="bg1"/>
                  </a:solidFill>
                  <a:latin typeface="DM Sans" pitchFamily="2" charset="0"/>
                </a:rPr>
                <a:t>WA2 7NA</a:t>
              </a:r>
              <a:endParaRPr lang="en-GB" sz="1400" b="1" dirty="0">
                <a:solidFill>
                  <a:schemeClr val="bg1"/>
                </a:solidFill>
                <a:latin typeface="DM Sans" pitchFamily="2" charset="0"/>
                <a:ea typeface="Calibri"/>
                <a:cs typeface="Calibri"/>
              </a:endParaRPr>
            </a:p>
            <a:p>
              <a:pPr algn="ctr" rtl="0"/>
              <a:r>
                <a:rPr lang="en-US" sz="1400" b="1" dirty="0">
                  <a:solidFill>
                    <a:srgbClr val="FFFFFF"/>
                  </a:solidFill>
                  <a:latin typeface="DM Sans" pitchFamily="2" charset="0"/>
                </a:rPr>
                <a:t>Tel: </a:t>
              </a:r>
              <a:r>
                <a:rPr lang="en-GB" sz="1400" b="1" dirty="0">
                  <a:solidFill>
                    <a:schemeClr val="bg1"/>
                  </a:solidFill>
                  <a:latin typeface="DM Sans" pitchFamily="2" charset="0"/>
                </a:rPr>
                <a:t>07586115855</a:t>
              </a:r>
              <a:endParaRPr lang="en-GB" sz="1400" b="1" dirty="0">
                <a:solidFill>
                  <a:schemeClr val="bg1"/>
                </a:solidFill>
                <a:latin typeface="DM Sans" pitchFamily="2" charset="0"/>
                <a:ea typeface="Calibri"/>
                <a:cs typeface="Calibri"/>
              </a:endParaRPr>
            </a:p>
            <a:p>
              <a:pPr algn="ctr" rtl="0"/>
              <a:endParaRPr lang="en-GB" sz="1100" b="1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/>
              <a:r>
                <a:rPr lang="en-GB" sz="1050" dirty="0">
                  <a:solidFill>
                    <a:schemeClr val="bg1"/>
                  </a:solidFill>
                  <a:latin typeface="DM Sans" pitchFamily="2" charset="0"/>
                </a:rPr>
                <a:t>‘</a:t>
              </a: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Remembrance day’ – Join the hub and learn about the local history.</a:t>
              </a:r>
            </a:p>
            <a:p>
              <a:pPr algn="ctr"/>
              <a:endParaRPr lang="en-GB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 rtl="0"/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‘Employment support’ – Come to the hub and gain employment advice .</a:t>
              </a:r>
            </a:p>
            <a:p>
              <a:pPr algn="ctr" rtl="0"/>
              <a:endParaRPr lang="en-US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 rtl="0"/>
              <a:r>
                <a:rPr lang="en-US" sz="1200" dirty="0">
                  <a:solidFill>
                    <a:schemeClr val="bg1"/>
                  </a:solidFill>
                  <a:latin typeface="DM Sans" pitchFamily="2" charset="0"/>
                </a:rPr>
                <a:t>‘Hub Quiz – Come and socialise with the other participants and have fun in our weekly quiz</a:t>
              </a:r>
              <a:endParaRPr lang="en-GB" sz="1600" dirty="0">
                <a:latin typeface="DM Sans" pitchFamily="2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2836D4B-A1DD-A5F7-6459-D13A3D6304B9}"/>
                </a:ext>
              </a:extLst>
            </p:cNvPr>
            <p:cNvSpPr txBox="1"/>
            <p:nvPr/>
          </p:nvSpPr>
          <p:spPr>
            <a:xfrm>
              <a:off x="15130" y="22839"/>
              <a:ext cx="868775" cy="16201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lang="en-GB" sz="1000" b="0" i="0" dirty="0">
                <a:solidFill>
                  <a:schemeClr val="bg1"/>
                </a:solidFill>
                <a:effectLst/>
                <a:latin typeface="DM Sans" pitchFamily="2" charset="0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20F18E13-6E3C-44E1-00C6-D6B2D808E09D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801336CD-23A7-7977-B213-A278E66C463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8E284F15-42C4-238F-D498-DEE14B06E75E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3C8342BD-AF52-0991-DFB0-B7E79036FDB3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BE397168-E1AF-3624-822D-16D983EBC01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6DE293A4-AF29-661D-E6B0-5999EBEAFAA9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6EFE94C1-3226-8FAF-88F2-C36FB6DBB2E5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344A1BFC-F085-951A-4749-106278796D2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DD1F5A4B-C877-891F-2CD6-E1CF37A455C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C39F9835-B5A8-197B-0325-3E9176C52B6E}"/>
              </a:ext>
            </a:extLst>
          </p:cNvPr>
          <p:cNvSpPr txBox="1"/>
          <p:nvPr/>
        </p:nvSpPr>
        <p:spPr>
          <a:xfrm>
            <a:off x="2530214" y="19177"/>
            <a:ext cx="5443877" cy="559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2400" u="sng" dirty="0">
                <a:solidFill>
                  <a:srgbClr val="000000"/>
                </a:solidFill>
                <a:latin typeface="DM Sans Bold"/>
              </a:rPr>
              <a:t>WARRINGTON NOVEMBER - WEEK 2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4010CFAE-FF33-F836-9040-A3F3B931FA53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650DE675-FC21-CCB7-B8F1-F59A52FF62F2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83041E7A-FA6F-689E-3FE2-BB043735DE8B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68" name="Group 49">
            <a:extLst>
              <a:ext uri="{FF2B5EF4-FFF2-40B4-BE49-F238E27FC236}">
                <a16:creationId xmlns:a16="http://schemas.microsoft.com/office/drawing/2014/main" id="{7394CF86-F96F-3E8A-7A86-C2C60F03744D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73" name="Freeform 50">
              <a:extLst>
                <a:ext uri="{FF2B5EF4-FFF2-40B4-BE49-F238E27FC236}">
                  <a16:creationId xmlns:a16="http://schemas.microsoft.com/office/drawing/2014/main" id="{448FCA0A-E97B-2E1A-01D0-12F0A17835A0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52">
              <a:extLst>
                <a:ext uri="{FF2B5EF4-FFF2-40B4-BE49-F238E27FC236}">
                  <a16:creationId xmlns:a16="http://schemas.microsoft.com/office/drawing/2014/main" id="{F3A11D71-38FC-3502-9491-25780AFC648B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pic>
        <p:nvPicPr>
          <p:cNvPr id="10" name="Picture 2" descr="GC_Landscape_RGB">
            <a:extLst>
              <a:ext uri="{FF2B5EF4-FFF2-40B4-BE49-F238E27FC236}">
                <a16:creationId xmlns:a16="http://schemas.microsoft.com/office/drawing/2014/main" id="{BCB5D252-E7D6-1418-EA0E-690507DA4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462" y="144785"/>
            <a:ext cx="847613" cy="3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64">
            <a:extLst>
              <a:ext uri="{FF2B5EF4-FFF2-40B4-BE49-F238E27FC236}">
                <a16:creationId xmlns:a16="http://schemas.microsoft.com/office/drawing/2014/main" id="{78A5C668-FCCE-D8B3-91CF-38D5E35E6322}"/>
              </a:ext>
            </a:extLst>
          </p:cNvPr>
          <p:cNvSpPr txBox="1"/>
          <p:nvPr/>
        </p:nvSpPr>
        <p:spPr>
          <a:xfrm>
            <a:off x="421044" y="729373"/>
            <a:ext cx="197415" cy="2059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 dirty="0"/>
          </a:p>
        </p:txBody>
      </p:sp>
      <p:grpSp>
        <p:nvGrpSpPr>
          <p:cNvPr id="55" name="Group 65">
            <a:extLst>
              <a:ext uri="{FF2B5EF4-FFF2-40B4-BE49-F238E27FC236}">
                <a16:creationId xmlns:a16="http://schemas.microsoft.com/office/drawing/2014/main" id="{D72417E0-C36D-2E54-6350-CC0592015B95}"/>
              </a:ext>
            </a:extLst>
          </p:cNvPr>
          <p:cNvGrpSpPr/>
          <p:nvPr/>
        </p:nvGrpSpPr>
        <p:grpSpPr>
          <a:xfrm>
            <a:off x="7201806" y="5933693"/>
            <a:ext cx="224803" cy="445486"/>
            <a:chOff x="-14616" y="0"/>
            <a:chExt cx="827416" cy="1639667"/>
          </a:xfrm>
        </p:grpSpPr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4ADAAC80-7C8E-1CA1-E98F-13A4A1C3026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A8FCDC40-A1E2-241A-7709-F1F87A0B45B8}"/>
                </a:ext>
              </a:extLst>
            </p:cNvPr>
            <p:cNvSpPr txBox="1"/>
            <p:nvPr/>
          </p:nvSpPr>
          <p:spPr>
            <a:xfrm>
              <a:off x="-14616" y="1280891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86985AD2-F883-60F2-1EC1-E13BFE5AF0AE}"/>
              </a:ext>
            </a:extLst>
          </p:cNvPr>
          <p:cNvGrpSpPr/>
          <p:nvPr/>
        </p:nvGrpSpPr>
        <p:grpSpPr>
          <a:xfrm>
            <a:off x="7189792" y="7078849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B0BE5376-53E9-47F5-7C65-6E7F0D944CC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" name="TextBox 67">
              <a:extLst>
                <a:ext uri="{FF2B5EF4-FFF2-40B4-BE49-F238E27FC236}">
                  <a16:creationId xmlns:a16="http://schemas.microsoft.com/office/drawing/2014/main" id="{C2E01D83-6C65-549C-0BEB-9AA4A5B09F8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" name="Group 65">
            <a:extLst>
              <a:ext uri="{FF2B5EF4-FFF2-40B4-BE49-F238E27FC236}">
                <a16:creationId xmlns:a16="http://schemas.microsoft.com/office/drawing/2014/main" id="{7D1A8D49-25BA-F3D3-45F5-CB13B1BFFFD9}"/>
              </a:ext>
            </a:extLst>
          </p:cNvPr>
          <p:cNvGrpSpPr/>
          <p:nvPr/>
        </p:nvGrpSpPr>
        <p:grpSpPr>
          <a:xfrm>
            <a:off x="7194450" y="3261596"/>
            <a:ext cx="220832" cy="193228"/>
            <a:chOff x="0" y="0"/>
            <a:chExt cx="812800" cy="711200"/>
          </a:xfrm>
        </p:grpSpPr>
        <p:sp>
          <p:nvSpPr>
            <p:cNvPr id="13" name="Freeform 66">
              <a:extLst>
                <a:ext uri="{FF2B5EF4-FFF2-40B4-BE49-F238E27FC236}">
                  <a16:creationId xmlns:a16="http://schemas.microsoft.com/office/drawing/2014/main" id="{B7A76582-6921-BBF8-5E5F-B66D4CC6271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51C8F250-5F1D-1414-F230-C7F77D22B74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1" name="Group 65">
            <a:extLst>
              <a:ext uri="{FF2B5EF4-FFF2-40B4-BE49-F238E27FC236}">
                <a16:creationId xmlns:a16="http://schemas.microsoft.com/office/drawing/2014/main" id="{10DE892D-47DD-CEF9-B834-2840CC9AF72B}"/>
              </a:ext>
            </a:extLst>
          </p:cNvPr>
          <p:cNvGrpSpPr/>
          <p:nvPr/>
        </p:nvGrpSpPr>
        <p:grpSpPr>
          <a:xfrm>
            <a:off x="8782891" y="5987462"/>
            <a:ext cx="220832" cy="193228"/>
            <a:chOff x="0" y="0"/>
            <a:chExt cx="812800" cy="711200"/>
          </a:xfrm>
        </p:grpSpPr>
        <p:sp>
          <p:nvSpPr>
            <p:cNvPr id="42" name="Freeform 66">
              <a:extLst>
                <a:ext uri="{FF2B5EF4-FFF2-40B4-BE49-F238E27FC236}">
                  <a16:creationId xmlns:a16="http://schemas.microsoft.com/office/drawing/2014/main" id="{CAD0C353-850E-0E6F-0455-3111543ADE1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TextBox 67">
              <a:extLst>
                <a:ext uri="{FF2B5EF4-FFF2-40B4-BE49-F238E27FC236}">
                  <a16:creationId xmlns:a16="http://schemas.microsoft.com/office/drawing/2014/main" id="{95BB003D-6554-C596-2FE0-AA00FEDC9C7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35" name="Picture 34" descr="A blue and white sign with white text&#10;&#10;AI-generated content may be incorrect.">
            <a:extLst>
              <a:ext uri="{FF2B5EF4-FFF2-40B4-BE49-F238E27FC236}">
                <a16:creationId xmlns:a16="http://schemas.microsoft.com/office/drawing/2014/main" id="{77E9365C-D504-B0F4-4975-F9AAD82039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15" y="119847"/>
            <a:ext cx="1469942" cy="406703"/>
          </a:xfrm>
          <a:prstGeom prst="rect">
            <a:avLst/>
          </a:prstGeom>
        </p:spPr>
      </p:pic>
      <p:pic>
        <p:nvPicPr>
          <p:cNvPr id="88" name="Picture 87" descr="Hand squeezing lime on tacos">
            <a:extLst>
              <a:ext uri="{FF2B5EF4-FFF2-40B4-BE49-F238E27FC236}">
                <a16:creationId xmlns:a16="http://schemas.microsoft.com/office/drawing/2014/main" id="{D21EF06F-58FC-E248-E2B4-1D1FC0AC73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4" b="14007"/>
          <a:stretch/>
        </p:blipFill>
        <p:spPr>
          <a:xfrm>
            <a:off x="3125570" y="3156748"/>
            <a:ext cx="638393" cy="306065"/>
          </a:xfrm>
          <a:prstGeom prst="rect">
            <a:avLst/>
          </a:prstGeom>
        </p:spPr>
      </p:pic>
      <p:grpSp>
        <p:nvGrpSpPr>
          <p:cNvPr id="95" name="Group 62">
            <a:extLst>
              <a:ext uri="{FF2B5EF4-FFF2-40B4-BE49-F238E27FC236}">
                <a16:creationId xmlns:a16="http://schemas.microsoft.com/office/drawing/2014/main" id="{944123D5-0310-85EE-A6CB-5B08F461FF40}"/>
              </a:ext>
            </a:extLst>
          </p:cNvPr>
          <p:cNvGrpSpPr/>
          <p:nvPr/>
        </p:nvGrpSpPr>
        <p:grpSpPr>
          <a:xfrm>
            <a:off x="7178722" y="4350431"/>
            <a:ext cx="242972" cy="301138"/>
            <a:chOff x="-37206" y="-270780"/>
            <a:chExt cx="812801" cy="1007380"/>
          </a:xfrm>
        </p:grpSpPr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70F1F3C5-B28E-C4B7-D27D-7236010B851A}"/>
                </a:ext>
              </a:extLst>
            </p:cNvPr>
            <p:cNvSpPr/>
            <p:nvPr/>
          </p:nvSpPr>
          <p:spPr>
            <a:xfrm>
              <a:off x="-37206" y="-270780"/>
              <a:ext cx="812801" cy="81280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TextBox 64">
              <a:extLst>
                <a:ext uri="{FF2B5EF4-FFF2-40B4-BE49-F238E27FC236}">
                  <a16:creationId xmlns:a16="http://schemas.microsoft.com/office/drawing/2014/main" id="{F7FB0119-BED7-ED2D-686F-A264BB177E2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10" name="Picture 109" descr="Chairs in a cinema">
            <a:extLst>
              <a:ext uri="{FF2B5EF4-FFF2-40B4-BE49-F238E27FC236}">
                <a16:creationId xmlns:a16="http://schemas.microsoft.com/office/drawing/2014/main" id="{A0EABACA-EF00-874C-3122-2D478E3179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130" y="4320513"/>
            <a:ext cx="483546" cy="301354"/>
          </a:xfrm>
          <a:prstGeom prst="rect">
            <a:avLst/>
          </a:prstGeom>
        </p:spPr>
      </p:pic>
      <p:sp>
        <p:nvSpPr>
          <p:cNvPr id="112" name="Freeform 66">
            <a:extLst>
              <a:ext uri="{FF2B5EF4-FFF2-40B4-BE49-F238E27FC236}">
                <a16:creationId xmlns:a16="http://schemas.microsoft.com/office/drawing/2014/main" id="{734EC1A7-B2E2-9D00-611C-258C29E0C64F}"/>
              </a:ext>
            </a:extLst>
          </p:cNvPr>
          <p:cNvSpPr/>
          <p:nvPr/>
        </p:nvSpPr>
        <p:spPr>
          <a:xfrm>
            <a:off x="8828435" y="7053182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114" name="Group 65">
            <a:extLst>
              <a:ext uri="{FF2B5EF4-FFF2-40B4-BE49-F238E27FC236}">
                <a16:creationId xmlns:a16="http://schemas.microsoft.com/office/drawing/2014/main" id="{7F2B6128-6F65-911B-18B1-1C6CEA4E360D}"/>
              </a:ext>
            </a:extLst>
          </p:cNvPr>
          <p:cNvGrpSpPr/>
          <p:nvPr/>
        </p:nvGrpSpPr>
        <p:grpSpPr>
          <a:xfrm>
            <a:off x="10319910" y="7034092"/>
            <a:ext cx="220832" cy="193228"/>
            <a:chOff x="0" y="0"/>
            <a:chExt cx="812800" cy="711200"/>
          </a:xfrm>
        </p:grpSpPr>
        <p:sp>
          <p:nvSpPr>
            <p:cNvPr id="115" name="Freeform 66">
              <a:extLst>
                <a:ext uri="{FF2B5EF4-FFF2-40B4-BE49-F238E27FC236}">
                  <a16:creationId xmlns:a16="http://schemas.microsoft.com/office/drawing/2014/main" id="{446FBE95-6D75-6224-217B-AB088A5437B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TextBox 67">
              <a:extLst>
                <a:ext uri="{FF2B5EF4-FFF2-40B4-BE49-F238E27FC236}">
                  <a16:creationId xmlns:a16="http://schemas.microsoft.com/office/drawing/2014/main" id="{5A216F9E-21B2-C320-BFA2-03BF4E4D378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119" name="Picture 118" descr="A group of colorful question marks&#10;&#10;Description automatically generated">
            <a:extLst>
              <a:ext uri="{FF2B5EF4-FFF2-40B4-BE49-F238E27FC236}">
                <a16:creationId xmlns:a16="http://schemas.microsoft.com/office/drawing/2014/main" id="{18600BD9-CBCD-61B1-686F-E88F63D78C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163606" y="4248700"/>
            <a:ext cx="428151" cy="300599"/>
          </a:xfrm>
          <a:prstGeom prst="rect">
            <a:avLst/>
          </a:prstGeom>
        </p:spPr>
      </p:pic>
      <p:sp>
        <p:nvSpPr>
          <p:cNvPr id="24" name="Freeform 63">
            <a:extLst>
              <a:ext uri="{FF2B5EF4-FFF2-40B4-BE49-F238E27FC236}">
                <a16:creationId xmlns:a16="http://schemas.microsoft.com/office/drawing/2014/main" id="{14451447-89E3-7A57-5D08-F52C022DBC8F}"/>
              </a:ext>
            </a:extLst>
          </p:cNvPr>
          <p:cNvSpPr/>
          <p:nvPr/>
        </p:nvSpPr>
        <p:spPr>
          <a:xfrm>
            <a:off x="8806295" y="4346180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sp>
        <p:nvSpPr>
          <p:cNvPr id="51" name="Freeform 63">
            <a:extLst>
              <a:ext uri="{FF2B5EF4-FFF2-40B4-BE49-F238E27FC236}">
                <a16:creationId xmlns:a16="http://schemas.microsoft.com/office/drawing/2014/main" id="{E2E88F78-1485-F55D-FE5D-E248BD6AB366}"/>
              </a:ext>
            </a:extLst>
          </p:cNvPr>
          <p:cNvSpPr/>
          <p:nvPr/>
        </p:nvSpPr>
        <p:spPr>
          <a:xfrm>
            <a:off x="10319910" y="3249013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sp>
        <p:nvSpPr>
          <p:cNvPr id="60" name="Freeform 63">
            <a:extLst>
              <a:ext uri="{FF2B5EF4-FFF2-40B4-BE49-F238E27FC236}">
                <a16:creationId xmlns:a16="http://schemas.microsoft.com/office/drawing/2014/main" id="{C63200CA-D00B-272A-49C5-77A40C094A83}"/>
              </a:ext>
            </a:extLst>
          </p:cNvPr>
          <p:cNvSpPr/>
          <p:nvPr/>
        </p:nvSpPr>
        <p:spPr>
          <a:xfrm>
            <a:off x="10319910" y="4369182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7" name="Picture 6" descr="Person using laptop">
            <a:extLst>
              <a:ext uri="{FF2B5EF4-FFF2-40B4-BE49-F238E27FC236}">
                <a16:creationId xmlns:a16="http://schemas.microsoft.com/office/drawing/2014/main" id="{FECEB5DA-1536-A2B5-C920-4965048A0D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271" y="3108223"/>
            <a:ext cx="465255" cy="310170"/>
          </a:xfrm>
          <a:prstGeom prst="rect">
            <a:avLst/>
          </a:prstGeom>
        </p:spPr>
      </p:pic>
      <p:grpSp>
        <p:nvGrpSpPr>
          <p:cNvPr id="19" name="Group 65">
            <a:extLst>
              <a:ext uri="{FF2B5EF4-FFF2-40B4-BE49-F238E27FC236}">
                <a16:creationId xmlns:a16="http://schemas.microsoft.com/office/drawing/2014/main" id="{22FF6772-75F5-EC3A-248F-C46EA15D163A}"/>
              </a:ext>
            </a:extLst>
          </p:cNvPr>
          <p:cNvGrpSpPr/>
          <p:nvPr/>
        </p:nvGrpSpPr>
        <p:grpSpPr>
          <a:xfrm>
            <a:off x="8782891" y="3273885"/>
            <a:ext cx="220832" cy="193228"/>
            <a:chOff x="0" y="0"/>
            <a:chExt cx="812800" cy="711200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1BFC0729-E41B-8AFE-5920-E689AFF1E0D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67">
              <a:extLst>
                <a:ext uri="{FF2B5EF4-FFF2-40B4-BE49-F238E27FC236}">
                  <a16:creationId xmlns:a16="http://schemas.microsoft.com/office/drawing/2014/main" id="{6215975F-0B3E-E86B-0478-A46FEFE5041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45" name="Picture 44" descr="Woman hiking in the forest">
            <a:extLst>
              <a:ext uri="{FF2B5EF4-FFF2-40B4-BE49-F238E27FC236}">
                <a16:creationId xmlns:a16="http://schemas.microsoft.com/office/drawing/2014/main" id="{ECE00810-61F3-60FA-D3A0-244EF7DACE2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481" y="6871031"/>
            <a:ext cx="603110" cy="402073"/>
          </a:xfrm>
          <a:prstGeom prst="rect">
            <a:avLst/>
          </a:prstGeom>
        </p:spPr>
      </p:pic>
      <p:pic>
        <p:nvPicPr>
          <p:cNvPr id="12" name="Picture 11" descr="Hand squeezing lime on tacos">
            <a:extLst>
              <a:ext uri="{FF2B5EF4-FFF2-40B4-BE49-F238E27FC236}">
                <a16:creationId xmlns:a16="http://schemas.microsoft.com/office/drawing/2014/main" id="{017EC8A2-7F51-360B-9CC0-409D321E64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4" b="14007"/>
          <a:stretch/>
        </p:blipFill>
        <p:spPr>
          <a:xfrm>
            <a:off x="6379842" y="4285100"/>
            <a:ext cx="638393" cy="306065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99B97A5D-8900-10B4-F109-84DF9C3C17F9}"/>
              </a:ext>
            </a:extLst>
          </p:cNvPr>
          <p:cNvGrpSpPr/>
          <p:nvPr/>
        </p:nvGrpSpPr>
        <p:grpSpPr>
          <a:xfrm>
            <a:off x="10390380" y="2088386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831A234B-CDF1-0633-8F7D-7FE53039F54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E59051A4-85FE-416E-2B5F-25C9E391112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18" name="Picture 17" descr="Blue and grey mugs with steam coming out">
            <a:extLst>
              <a:ext uri="{FF2B5EF4-FFF2-40B4-BE49-F238E27FC236}">
                <a16:creationId xmlns:a16="http://schemas.microsoft.com/office/drawing/2014/main" id="{3616FC34-FE85-5E23-4DFC-1BCF80CB9FB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441" y="1942731"/>
            <a:ext cx="538410" cy="358940"/>
          </a:xfrm>
          <a:prstGeom prst="rect">
            <a:avLst/>
          </a:prstGeom>
        </p:spPr>
      </p:pic>
      <p:pic>
        <p:nvPicPr>
          <p:cNvPr id="27" name="Picture 26" descr="Blue and grey mugs with steam coming out">
            <a:extLst>
              <a:ext uri="{FF2B5EF4-FFF2-40B4-BE49-F238E27FC236}">
                <a16:creationId xmlns:a16="http://schemas.microsoft.com/office/drawing/2014/main" id="{9ED91081-1E5A-EF2E-AE78-D1433A47AE1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757" y="1933762"/>
            <a:ext cx="538410" cy="358940"/>
          </a:xfrm>
          <a:prstGeom prst="rect">
            <a:avLst/>
          </a:prstGeom>
        </p:spPr>
      </p:pic>
      <p:grpSp>
        <p:nvGrpSpPr>
          <p:cNvPr id="28" name="Group 65">
            <a:extLst>
              <a:ext uri="{FF2B5EF4-FFF2-40B4-BE49-F238E27FC236}">
                <a16:creationId xmlns:a16="http://schemas.microsoft.com/office/drawing/2014/main" id="{812F67AF-BDF3-BA9E-99A0-1459FFB3B4DE}"/>
              </a:ext>
            </a:extLst>
          </p:cNvPr>
          <p:cNvGrpSpPr/>
          <p:nvPr/>
        </p:nvGrpSpPr>
        <p:grpSpPr>
          <a:xfrm>
            <a:off x="8827986" y="2074705"/>
            <a:ext cx="220832" cy="193228"/>
            <a:chOff x="0" y="0"/>
            <a:chExt cx="812800" cy="711200"/>
          </a:xfrm>
        </p:grpSpPr>
        <p:sp>
          <p:nvSpPr>
            <p:cNvPr id="29" name="Freeform 66">
              <a:extLst>
                <a:ext uri="{FF2B5EF4-FFF2-40B4-BE49-F238E27FC236}">
                  <a16:creationId xmlns:a16="http://schemas.microsoft.com/office/drawing/2014/main" id="{AEA459CF-B468-3FA8-BA86-65E6B0D4B00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" name="TextBox 67">
              <a:extLst>
                <a:ext uri="{FF2B5EF4-FFF2-40B4-BE49-F238E27FC236}">
                  <a16:creationId xmlns:a16="http://schemas.microsoft.com/office/drawing/2014/main" id="{1284AA0F-5B17-2819-8075-35D0A72285E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8" name="Group 65">
            <a:extLst>
              <a:ext uri="{FF2B5EF4-FFF2-40B4-BE49-F238E27FC236}">
                <a16:creationId xmlns:a16="http://schemas.microsoft.com/office/drawing/2014/main" id="{48FCD236-CF88-A87D-989A-6322432831E0}"/>
              </a:ext>
            </a:extLst>
          </p:cNvPr>
          <p:cNvGrpSpPr/>
          <p:nvPr/>
        </p:nvGrpSpPr>
        <p:grpSpPr>
          <a:xfrm>
            <a:off x="7178722" y="2070446"/>
            <a:ext cx="220832" cy="193228"/>
            <a:chOff x="0" y="0"/>
            <a:chExt cx="812800" cy="711200"/>
          </a:xfrm>
        </p:grpSpPr>
        <p:sp>
          <p:nvSpPr>
            <p:cNvPr id="40" name="Freeform 66">
              <a:extLst>
                <a:ext uri="{FF2B5EF4-FFF2-40B4-BE49-F238E27FC236}">
                  <a16:creationId xmlns:a16="http://schemas.microsoft.com/office/drawing/2014/main" id="{F43D0F39-32A5-EDA4-2FD1-D13668D257C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3" name="TextBox 67">
              <a:extLst>
                <a:ext uri="{FF2B5EF4-FFF2-40B4-BE49-F238E27FC236}">
                  <a16:creationId xmlns:a16="http://schemas.microsoft.com/office/drawing/2014/main" id="{75BA8E36-DE5C-5F8B-8DBE-9CCC1A616BA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4" name="Group 65">
            <a:extLst>
              <a:ext uri="{FF2B5EF4-FFF2-40B4-BE49-F238E27FC236}">
                <a16:creationId xmlns:a16="http://schemas.microsoft.com/office/drawing/2014/main" id="{DD482356-F304-1591-F728-6CB2CA36E752}"/>
              </a:ext>
            </a:extLst>
          </p:cNvPr>
          <p:cNvGrpSpPr/>
          <p:nvPr/>
        </p:nvGrpSpPr>
        <p:grpSpPr>
          <a:xfrm>
            <a:off x="4031674" y="2070446"/>
            <a:ext cx="220832" cy="193228"/>
            <a:chOff x="0" y="0"/>
            <a:chExt cx="812800" cy="711200"/>
          </a:xfrm>
        </p:grpSpPr>
        <p:sp>
          <p:nvSpPr>
            <p:cNvPr id="50" name="Freeform 66">
              <a:extLst>
                <a:ext uri="{FF2B5EF4-FFF2-40B4-BE49-F238E27FC236}">
                  <a16:creationId xmlns:a16="http://schemas.microsoft.com/office/drawing/2014/main" id="{BC05636C-89EB-47A2-E19B-9787E5C608D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2" name="TextBox 67">
              <a:extLst>
                <a:ext uri="{FF2B5EF4-FFF2-40B4-BE49-F238E27FC236}">
                  <a16:creationId xmlns:a16="http://schemas.microsoft.com/office/drawing/2014/main" id="{A3B3B12E-4B35-8E42-EF98-0C1074B4108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3" name="Picture 52" descr="Blue and grey mugs with steam coming out">
            <a:extLst>
              <a:ext uri="{FF2B5EF4-FFF2-40B4-BE49-F238E27FC236}">
                <a16:creationId xmlns:a16="http://schemas.microsoft.com/office/drawing/2014/main" id="{78D4E72B-D3E9-27BB-85C9-710CE9832C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722" y="1942731"/>
            <a:ext cx="538410" cy="358940"/>
          </a:xfrm>
          <a:prstGeom prst="rect">
            <a:avLst/>
          </a:prstGeom>
        </p:spPr>
      </p:pic>
      <p:pic>
        <p:nvPicPr>
          <p:cNvPr id="54" name="Picture 53" descr="Blue and grey mugs with steam coming out">
            <a:extLst>
              <a:ext uri="{FF2B5EF4-FFF2-40B4-BE49-F238E27FC236}">
                <a16:creationId xmlns:a16="http://schemas.microsoft.com/office/drawing/2014/main" id="{124CDB79-542C-72D1-B0AE-ECCC38789DD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89" y="1933762"/>
            <a:ext cx="538410" cy="358940"/>
          </a:xfrm>
          <a:prstGeom prst="rect">
            <a:avLst/>
          </a:prstGeom>
        </p:spPr>
      </p:pic>
      <p:pic>
        <p:nvPicPr>
          <p:cNvPr id="58" name="Picture 57" descr="Blue and grey mugs with steam coming out">
            <a:extLst>
              <a:ext uri="{FF2B5EF4-FFF2-40B4-BE49-F238E27FC236}">
                <a16:creationId xmlns:a16="http://schemas.microsoft.com/office/drawing/2014/main" id="{A29AA3C3-1D4A-A58A-0523-FCE89F53C7F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78" y="1942731"/>
            <a:ext cx="538410" cy="358940"/>
          </a:xfrm>
          <a:prstGeom prst="rect">
            <a:avLst/>
          </a:prstGeom>
        </p:spPr>
      </p:pic>
      <p:grpSp>
        <p:nvGrpSpPr>
          <p:cNvPr id="59" name="Group 65">
            <a:extLst>
              <a:ext uri="{FF2B5EF4-FFF2-40B4-BE49-F238E27FC236}">
                <a16:creationId xmlns:a16="http://schemas.microsoft.com/office/drawing/2014/main" id="{248A4D3F-8EF1-4569-81DF-14206F6CD66D}"/>
              </a:ext>
            </a:extLst>
          </p:cNvPr>
          <p:cNvGrpSpPr/>
          <p:nvPr/>
        </p:nvGrpSpPr>
        <p:grpSpPr>
          <a:xfrm>
            <a:off x="5627726" y="2066645"/>
            <a:ext cx="220832" cy="193228"/>
            <a:chOff x="0" y="0"/>
            <a:chExt cx="812800" cy="711200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AD012021-AD8C-3255-C91D-D038120C8C0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5" name="TextBox 67">
              <a:extLst>
                <a:ext uri="{FF2B5EF4-FFF2-40B4-BE49-F238E27FC236}">
                  <a16:creationId xmlns:a16="http://schemas.microsoft.com/office/drawing/2014/main" id="{4A26C2CF-A8D8-3208-9B3E-EB61FB75E0E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76" name="Group 62">
            <a:extLst>
              <a:ext uri="{FF2B5EF4-FFF2-40B4-BE49-F238E27FC236}">
                <a16:creationId xmlns:a16="http://schemas.microsoft.com/office/drawing/2014/main" id="{E30A8D74-5F17-827E-345C-0BB2B4E30876}"/>
              </a:ext>
            </a:extLst>
          </p:cNvPr>
          <p:cNvGrpSpPr/>
          <p:nvPr/>
        </p:nvGrpSpPr>
        <p:grpSpPr>
          <a:xfrm>
            <a:off x="4018235" y="3241602"/>
            <a:ext cx="242972" cy="301138"/>
            <a:chOff x="-37206" y="-270780"/>
            <a:chExt cx="812801" cy="1007380"/>
          </a:xfrm>
        </p:grpSpPr>
        <p:sp>
          <p:nvSpPr>
            <p:cNvPr id="77" name="Freeform 63">
              <a:extLst>
                <a:ext uri="{FF2B5EF4-FFF2-40B4-BE49-F238E27FC236}">
                  <a16:creationId xmlns:a16="http://schemas.microsoft.com/office/drawing/2014/main" id="{65633938-5E5D-5FC4-CE4A-5E19502CA24E}"/>
                </a:ext>
              </a:extLst>
            </p:cNvPr>
            <p:cNvSpPr/>
            <p:nvPr/>
          </p:nvSpPr>
          <p:spPr>
            <a:xfrm>
              <a:off x="-37206" y="-270780"/>
              <a:ext cx="812801" cy="81280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TextBox 64">
              <a:extLst>
                <a:ext uri="{FF2B5EF4-FFF2-40B4-BE49-F238E27FC236}">
                  <a16:creationId xmlns:a16="http://schemas.microsoft.com/office/drawing/2014/main" id="{5D0D2B55-2F44-91AB-9B88-A6586CEA2DD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79" name="Group 65">
            <a:extLst>
              <a:ext uri="{FF2B5EF4-FFF2-40B4-BE49-F238E27FC236}">
                <a16:creationId xmlns:a16="http://schemas.microsoft.com/office/drawing/2014/main" id="{0796D44A-2AD0-3E91-EE61-9467CCF2AB7F}"/>
              </a:ext>
            </a:extLst>
          </p:cNvPr>
          <p:cNvGrpSpPr/>
          <p:nvPr/>
        </p:nvGrpSpPr>
        <p:grpSpPr>
          <a:xfrm>
            <a:off x="4054971" y="4398999"/>
            <a:ext cx="220832" cy="193228"/>
            <a:chOff x="0" y="0"/>
            <a:chExt cx="812800" cy="711200"/>
          </a:xfrm>
        </p:grpSpPr>
        <p:sp>
          <p:nvSpPr>
            <p:cNvPr id="80" name="Freeform 66">
              <a:extLst>
                <a:ext uri="{FF2B5EF4-FFF2-40B4-BE49-F238E27FC236}">
                  <a16:creationId xmlns:a16="http://schemas.microsoft.com/office/drawing/2014/main" id="{D4B36778-731C-485F-E064-7562B566EE5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1" name="TextBox 67">
              <a:extLst>
                <a:ext uri="{FF2B5EF4-FFF2-40B4-BE49-F238E27FC236}">
                  <a16:creationId xmlns:a16="http://schemas.microsoft.com/office/drawing/2014/main" id="{7C5F6E45-3476-2060-6900-1A725D3C04B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82" name="Picture 81" descr="Students taking notes in a classroom">
            <a:extLst>
              <a:ext uri="{FF2B5EF4-FFF2-40B4-BE49-F238E27FC236}">
                <a16:creationId xmlns:a16="http://schemas.microsoft.com/office/drawing/2014/main" id="{3A7FAA31-A03C-7772-2BB2-BCBA42E7B03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364" y="4285100"/>
            <a:ext cx="460803" cy="307127"/>
          </a:xfrm>
          <a:prstGeom prst="rect">
            <a:avLst/>
          </a:prstGeom>
        </p:spPr>
      </p:pic>
      <p:pic>
        <p:nvPicPr>
          <p:cNvPr id="84" name="Picture 83" descr="Close up of poppy flower">
            <a:extLst>
              <a:ext uri="{FF2B5EF4-FFF2-40B4-BE49-F238E27FC236}">
                <a16:creationId xmlns:a16="http://schemas.microsoft.com/office/drawing/2014/main" id="{EA40F8DD-72D1-4720-E029-33385931350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0" t="14517" r="23058" b="23150"/>
          <a:stretch>
            <a:fillRect/>
          </a:stretch>
        </p:blipFill>
        <p:spPr>
          <a:xfrm>
            <a:off x="2686001" y="5750792"/>
            <a:ext cx="486571" cy="413262"/>
          </a:xfrm>
          <a:prstGeom prst="rect">
            <a:avLst/>
          </a:prstGeom>
        </p:spPr>
      </p:pic>
      <p:grpSp>
        <p:nvGrpSpPr>
          <p:cNvPr id="85" name="Group 65">
            <a:extLst>
              <a:ext uri="{FF2B5EF4-FFF2-40B4-BE49-F238E27FC236}">
                <a16:creationId xmlns:a16="http://schemas.microsoft.com/office/drawing/2014/main" id="{BD7A15FE-427F-A802-2726-708CFFBBB68F}"/>
              </a:ext>
            </a:extLst>
          </p:cNvPr>
          <p:cNvGrpSpPr/>
          <p:nvPr/>
        </p:nvGrpSpPr>
        <p:grpSpPr>
          <a:xfrm>
            <a:off x="4052136" y="5970826"/>
            <a:ext cx="220832" cy="193228"/>
            <a:chOff x="0" y="0"/>
            <a:chExt cx="812800" cy="711200"/>
          </a:xfrm>
        </p:grpSpPr>
        <p:sp>
          <p:nvSpPr>
            <p:cNvPr id="86" name="Freeform 66">
              <a:extLst>
                <a:ext uri="{FF2B5EF4-FFF2-40B4-BE49-F238E27FC236}">
                  <a16:creationId xmlns:a16="http://schemas.microsoft.com/office/drawing/2014/main" id="{66DF2478-2806-5877-1EB9-A2146A3CEAE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7" name="TextBox 67">
              <a:extLst>
                <a:ext uri="{FF2B5EF4-FFF2-40B4-BE49-F238E27FC236}">
                  <a16:creationId xmlns:a16="http://schemas.microsoft.com/office/drawing/2014/main" id="{F0E8EF12-9062-4817-04FB-0999CAB14D4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9" name="Group 65">
            <a:extLst>
              <a:ext uri="{FF2B5EF4-FFF2-40B4-BE49-F238E27FC236}">
                <a16:creationId xmlns:a16="http://schemas.microsoft.com/office/drawing/2014/main" id="{1651DF1F-2422-41B2-5DE6-9569A0E46FB0}"/>
              </a:ext>
            </a:extLst>
          </p:cNvPr>
          <p:cNvGrpSpPr/>
          <p:nvPr/>
        </p:nvGrpSpPr>
        <p:grpSpPr>
          <a:xfrm>
            <a:off x="4052136" y="7078849"/>
            <a:ext cx="220832" cy="193228"/>
            <a:chOff x="0" y="0"/>
            <a:chExt cx="812800" cy="711200"/>
          </a:xfrm>
        </p:grpSpPr>
        <p:sp>
          <p:nvSpPr>
            <p:cNvPr id="90" name="Freeform 66">
              <a:extLst>
                <a:ext uri="{FF2B5EF4-FFF2-40B4-BE49-F238E27FC236}">
                  <a16:creationId xmlns:a16="http://schemas.microsoft.com/office/drawing/2014/main" id="{EFDD5E2A-139E-E736-CC45-E758BDA7AFA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1" name="TextBox 67">
              <a:extLst>
                <a:ext uri="{FF2B5EF4-FFF2-40B4-BE49-F238E27FC236}">
                  <a16:creationId xmlns:a16="http://schemas.microsoft.com/office/drawing/2014/main" id="{5207CB84-4DD6-B84B-4118-A4EE5BAA703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92" name="Picture 91" descr="People at office">
            <a:extLst>
              <a:ext uri="{FF2B5EF4-FFF2-40B4-BE49-F238E27FC236}">
                <a16:creationId xmlns:a16="http://schemas.microsoft.com/office/drawing/2014/main" id="{799672D3-4851-7683-45ED-CEDB680FE8B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423" y="6816389"/>
            <a:ext cx="575263" cy="410931"/>
          </a:xfrm>
          <a:prstGeom prst="rect">
            <a:avLst/>
          </a:prstGeom>
        </p:spPr>
      </p:pic>
      <p:pic>
        <p:nvPicPr>
          <p:cNvPr id="94" name="Picture 93" descr="Stack of hardcover books without spine titles">
            <a:extLst>
              <a:ext uri="{FF2B5EF4-FFF2-40B4-BE49-F238E27FC236}">
                <a16:creationId xmlns:a16="http://schemas.microsoft.com/office/drawing/2014/main" id="{C636140D-E22A-D2FC-BC26-0BB9DA8A127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1" t="29909"/>
          <a:stretch>
            <a:fillRect/>
          </a:stretch>
        </p:blipFill>
        <p:spPr>
          <a:xfrm>
            <a:off x="4881445" y="3210717"/>
            <a:ext cx="465255" cy="281268"/>
          </a:xfrm>
          <a:prstGeom prst="rect">
            <a:avLst/>
          </a:prstGeom>
        </p:spPr>
      </p:pic>
      <p:grpSp>
        <p:nvGrpSpPr>
          <p:cNvPr id="98" name="Group 62">
            <a:extLst>
              <a:ext uri="{FF2B5EF4-FFF2-40B4-BE49-F238E27FC236}">
                <a16:creationId xmlns:a16="http://schemas.microsoft.com/office/drawing/2014/main" id="{EB577E71-11B2-7724-BD12-281505543157}"/>
              </a:ext>
            </a:extLst>
          </p:cNvPr>
          <p:cNvGrpSpPr/>
          <p:nvPr/>
        </p:nvGrpSpPr>
        <p:grpSpPr>
          <a:xfrm>
            <a:off x="5650549" y="3241602"/>
            <a:ext cx="242972" cy="301138"/>
            <a:chOff x="-37206" y="-270780"/>
            <a:chExt cx="812801" cy="1007380"/>
          </a:xfrm>
        </p:grpSpPr>
        <p:sp>
          <p:nvSpPr>
            <p:cNvPr id="99" name="Freeform 63">
              <a:extLst>
                <a:ext uri="{FF2B5EF4-FFF2-40B4-BE49-F238E27FC236}">
                  <a16:creationId xmlns:a16="http://schemas.microsoft.com/office/drawing/2014/main" id="{C0634B88-5A96-1504-F286-4DF9628359F0}"/>
                </a:ext>
              </a:extLst>
            </p:cNvPr>
            <p:cNvSpPr/>
            <p:nvPr/>
          </p:nvSpPr>
          <p:spPr>
            <a:xfrm>
              <a:off x="-37206" y="-270780"/>
              <a:ext cx="812801" cy="81280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TextBox 64">
              <a:extLst>
                <a:ext uri="{FF2B5EF4-FFF2-40B4-BE49-F238E27FC236}">
                  <a16:creationId xmlns:a16="http://schemas.microsoft.com/office/drawing/2014/main" id="{06DEBA48-E8F1-A427-A0B8-E4A71B5E897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1" name="Group 65">
            <a:extLst>
              <a:ext uri="{FF2B5EF4-FFF2-40B4-BE49-F238E27FC236}">
                <a16:creationId xmlns:a16="http://schemas.microsoft.com/office/drawing/2014/main" id="{F7455CD4-74BB-10BD-7146-872C224AA5EC}"/>
              </a:ext>
            </a:extLst>
          </p:cNvPr>
          <p:cNvGrpSpPr/>
          <p:nvPr/>
        </p:nvGrpSpPr>
        <p:grpSpPr>
          <a:xfrm>
            <a:off x="5661033" y="4384334"/>
            <a:ext cx="220832" cy="193228"/>
            <a:chOff x="0" y="0"/>
            <a:chExt cx="812800" cy="711200"/>
          </a:xfrm>
        </p:grpSpPr>
        <p:sp>
          <p:nvSpPr>
            <p:cNvPr id="102" name="Freeform 66">
              <a:extLst>
                <a:ext uri="{FF2B5EF4-FFF2-40B4-BE49-F238E27FC236}">
                  <a16:creationId xmlns:a16="http://schemas.microsoft.com/office/drawing/2014/main" id="{61BEDA2B-D710-32B8-A115-CBF7378E3EE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" name="TextBox 67">
              <a:extLst>
                <a:ext uri="{FF2B5EF4-FFF2-40B4-BE49-F238E27FC236}">
                  <a16:creationId xmlns:a16="http://schemas.microsoft.com/office/drawing/2014/main" id="{193B55ED-F104-30F1-BDD4-A504E3DD2B3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104" name="Picture 103" descr="Sheet music with treble and bass clef, and illegible notes">
            <a:extLst>
              <a:ext uri="{FF2B5EF4-FFF2-40B4-BE49-F238E27FC236}">
                <a16:creationId xmlns:a16="http://schemas.microsoft.com/office/drawing/2014/main" id="{B3E12860-59FA-CDD0-6475-B2BF88F716C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1" r="28077"/>
          <a:stretch>
            <a:fillRect/>
          </a:stretch>
        </p:blipFill>
        <p:spPr>
          <a:xfrm>
            <a:off x="4953075" y="5876031"/>
            <a:ext cx="352428" cy="288023"/>
          </a:xfrm>
          <a:prstGeom prst="rect">
            <a:avLst/>
          </a:prstGeom>
        </p:spPr>
      </p:pic>
      <p:grpSp>
        <p:nvGrpSpPr>
          <p:cNvPr id="105" name="Group 65">
            <a:extLst>
              <a:ext uri="{FF2B5EF4-FFF2-40B4-BE49-F238E27FC236}">
                <a16:creationId xmlns:a16="http://schemas.microsoft.com/office/drawing/2014/main" id="{72785853-FC9A-905C-5AB6-D73A49FF87F4}"/>
              </a:ext>
            </a:extLst>
          </p:cNvPr>
          <p:cNvGrpSpPr/>
          <p:nvPr/>
        </p:nvGrpSpPr>
        <p:grpSpPr>
          <a:xfrm>
            <a:off x="5695538" y="5987462"/>
            <a:ext cx="220832" cy="193228"/>
            <a:chOff x="0" y="0"/>
            <a:chExt cx="812800" cy="711200"/>
          </a:xfrm>
        </p:grpSpPr>
        <p:sp>
          <p:nvSpPr>
            <p:cNvPr id="106" name="Freeform 66">
              <a:extLst>
                <a:ext uri="{FF2B5EF4-FFF2-40B4-BE49-F238E27FC236}">
                  <a16:creationId xmlns:a16="http://schemas.microsoft.com/office/drawing/2014/main" id="{A7A0900C-F19D-BE18-ABAA-2C1969AEC56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9" name="TextBox 67">
              <a:extLst>
                <a:ext uri="{FF2B5EF4-FFF2-40B4-BE49-F238E27FC236}">
                  <a16:creationId xmlns:a16="http://schemas.microsoft.com/office/drawing/2014/main" id="{37883A31-EB81-081C-34EE-E26640021E9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11" name="Group 65">
            <a:extLst>
              <a:ext uri="{FF2B5EF4-FFF2-40B4-BE49-F238E27FC236}">
                <a16:creationId xmlns:a16="http://schemas.microsoft.com/office/drawing/2014/main" id="{5EAB2260-7C22-A9F3-E4C2-2129B0C0645B}"/>
              </a:ext>
            </a:extLst>
          </p:cNvPr>
          <p:cNvGrpSpPr/>
          <p:nvPr/>
        </p:nvGrpSpPr>
        <p:grpSpPr>
          <a:xfrm>
            <a:off x="5684450" y="7078849"/>
            <a:ext cx="220832" cy="193228"/>
            <a:chOff x="0" y="0"/>
            <a:chExt cx="812800" cy="711200"/>
          </a:xfrm>
        </p:grpSpPr>
        <p:sp>
          <p:nvSpPr>
            <p:cNvPr id="113" name="Freeform 66">
              <a:extLst>
                <a:ext uri="{FF2B5EF4-FFF2-40B4-BE49-F238E27FC236}">
                  <a16:creationId xmlns:a16="http://schemas.microsoft.com/office/drawing/2014/main" id="{73A25BD6-DED1-94BD-781A-309C16D9D37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7" name="TextBox 67">
              <a:extLst>
                <a:ext uri="{FF2B5EF4-FFF2-40B4-BE49-F238E27FC236}">
                  <a16:creationId xmlns:a16="http://schemas.microsoft.com/office/drawing/2014/main" id="{EFC66B1B-26D3-2ABF-A236-76B44E9AE50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120" name="Picture 119" descr="Hand heart sign on pink background">
            <a:extLst>
              <a:ext uri="{FF2B5EF4-FFF2-40B4-BE49-F238E27FC236}">
                <a16:creationId xmlns:a16="http://schemas.microsoft.com/office/drawing/2014/main" id="{C72CDAEF-622F-A658-2A51-3660B72EB62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6" t="14666" r="13229" b="8334"/>
          <a:stretch>
            <a:fillRect/>
          </a:stretch>
        </p:blipFill>
        <p:spPr>
          <a:xfrm>
            <a:off x="8038791" y="3084343"/>
            <a:ext cx="538410" cy="378470"/>
          </a:xfrm>
          <a:prstGeom prst="rect">
            <a:avLst/>
          </a:prstGeom>
        </p:spPr>
      </p:pic>
      <p:pic>
        <p:nvPicPr>
          <p:cNvPr id="8" name="Picture 7" descr="Worker typing on laptop">
            <a:extLst>
              <a:ext uri="{FF2B5EF4-FFF2-40B4-BE49-F238E27FC236}">
                <a16:creationId xmlns:a16="http://schemas.microsoft.com/office/drawing/2014/main" id="{ADC41347-B417-AE3E-07BF-5FF9F0FDC26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5" t="9653" r="5675" b="14408"/>
          <a:stretch>
            <a:fillRect/>
          </a:stretch>
        </p:blipFill>
        <p:spPr>
          <a:xfrm>
            <a:off x="6456054" y="3156748"/>
            <a:ext cx="465255" cy="326822"/>
          </a:xfrm>
          <a:prstGeom prst="rect">
            <a:avLst/>
          </a:prstGeom>
        </p:spPr>
      </p:pic>
      <p:pic>
        <p:nvPicPr>
          <p:cNvPr id="25" name="Picture 24" descr="Paper people pyramid">
            <a:extLst>
              <a:ext uri="{FF2B5EF4-FFF2-40B4-BE49-F238E27FC236}">
                <a16:creationId xmlns:a16="http://schemas.microsoft.com/office/drawing/2014/main" id="{97760D74-0544-7213-02DF-2E7B2B3DF4E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1" t="8599" r="14104" b="7219"/>
          <a:stretch>
            <a:fillRect/>
          </a:stretch>
        </p:blipFill>
        <p:spPr>
          <a:xfrm>
            <a:off x="9553383" y="6361424"/>
            <a:ext cx="671030" cy="58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6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AFE0F-FA1E-BDD6-ED17-60B377B6A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535B8D9-CC91-B975-838B-E237C667C3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818198"/>
              </p:ext>
            </p:extLst>
          </p:nvPr>
        </p:nvGraphicFramePr>
        <p:xfrm>
          <a:off x="2619793" y="607740"/>
          <a:ext cx="8007405" cy="6765675"/>
        </p:xfrm>
        <a:graphic>
          <a:graphicData uri="http://schemas.openxmlformats.org/drawingml/2006/table">
            <a:tbl>
              <a:tblPr/>
              <a:tblGrid>
                <a:gridCol w="1676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8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2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8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09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8892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Monday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17/11/2025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18/11/2025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19/11/2025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20/11/2025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Friday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21/11/2025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5973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Drop-in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9:30am-11:00am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kern="1200" dirty="0">
                        <a:solidFill>
                          <a:srgbClr val="000000"/>
                        </a:solidFill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kern="1200" dirty="0">
                        <a:solidFill>
                          <a:srgbClr val="000000"/>
                        </a:solidFill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Drop-in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9:30am-11:00am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kern="1200" dirty="0">
                        <a:solidFill>
                          <a:srgbClr val="000000"/>
                        </a:solidFill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Drop-in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9:30am-11:00am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kern="1200" dirty="0">
                        <a:solidFill>
                          <a:srgbClr val="000000"/>
                        </a:solidFill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Drop-in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9:30am-11:00am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kern="1200" dirty="0">
                        <a:solidFill>
                          <a:srgbClr val="000000"/>
                        </a:solidFill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Drop-in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9:30am-11:00am</a:t>
                      </a: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515">
                <a:tc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Grub Independent Living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11am-12:30pm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Focus Group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11am-12:30pm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Yoga and Mindfulness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11am-12pm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Memories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12pm-1pm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90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Non-accredited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course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11am – 12:30pm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‘</a:t>
                      </a:r>
                    </a:p>
                    <a:p>
                      <a:pPr algn="ctr"/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149230"/>
                  </a:ext>
                </a:extLst>
              </a:tr>
              <a:tr h="1104220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1-2-1 CV Support -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12:30-1:30pm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IOM – Life Skills (Invitation Only) 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11am-1pm</a:t>
                      </a:r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Grub Independent Living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12-1:30pm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Drama session 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with TIPP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11am-1pm</a:t>
                      </a:r>
                    </a:p>
                    <a:p>
                      <a:endParaRPr lang="en-GB" sz="90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Teamwork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Hub Quiz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12:30pm –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1:30pm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844344"/>
                  </a:ext>
                </a:extLst>
              </a:tr>
              <a:tr h="5428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Upskill with Digital College 1:30-2:30pm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Upskill with Digital College 1-2pm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Upskill with Digital College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Upskill with Digital College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Upskill with Digital College 1pm-2pm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589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Building Confidence and Mindfulness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2pm-4pm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2-4pm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18-29 years only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Work and Employment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2pm-4pm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WOMEN’S ONLY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Yoga and fitness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2-4pm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Building Number Confidence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2pm-4pm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051548"/>
                  </a:ext>
                </a:extLst>
              </a:tr>
              <a:tr h="1119717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Job Club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 (invitation only)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 hour appointment slots between 10am-4pm</a:t>
                      </a:r>
                    </a:p>
                  </a:txBody>
                  <a:tcPr marL="140560" marR="140560" marT="140560" marB="14056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Building Confidence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2-4pm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Wellbeing walk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2pm-4pm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Neurodiverse job search session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59976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7B654FD3-EA77-DE77-D615-D1FE303D85A6}"/>
              </a:ext>
            </a:extLst>
          </p:cNvPr>
          <p:cNvGrpSpPr/>
          <p:nvPr/>
        </p:nvGrpSpPr>
        <p:grpSpPr>
          <a:xfrm>
            <a:off x="184646" y="1589490"/>
            <a:ext cx="2426446" cy="4680101"/>
            <a:chOff x="0" y="0"/>
            <a:chExt cx="883905" cy="170486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2BD5A6E-4EBD-A05A-FF26-C09BAE23EDA3}"/>
                </a:ext>
              </a:extLst>
            </p:cNvPr>
            <p:cNvSpPr/>
            <p:nvPr/>
          </p:nvSpPr>
          <p:spPr>
            <a:xfrm>
              <a:off x="0" y="0"/>
              <a:ext cx="810691" cy="1704866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algn="ctr">
                <a:lnSpc>
                  <a:spcPts val="2379"/>
                </a:lnSpc>
              </a:pPr>
              <a:r>
                <a:rPr lang="en-GB" sz="1400" b="1" dirty="0">
                  <a:solidFill>
                    <a:schemeClr val="bg1"/>
                  </a:solidFill>
                  <a:latin typeface="DM Sans" pitchFamily="2" charset="0"/>
                </a:rPr>
                <a:t>Address: Second Floor, Tannery Court, Tanners Lane, Warrington </a:t>
              </a:r>
            </a:p>
            <a:p>
              <a:pPr algn="ctr">
                <a:lnSpc>
                  <a:spcPts val="2379"/>
                </a:lnSpc>
              </a:pPr>
              <a:r>
                <a:rPr lang="en-GB" sz="1400" b="1" dirty="0">
                  <a:solidFill>
                    <a:schemeClr val="bg1"/>
                  </a:solidFill>
                  <a:latin typeface="DM Sans" pitchFamily="2" charset="0"/>
                </a:rPr>
                <a:t>WA2 7NA</a:t>
              </a:r>
              <a:endParaRPr lang="en-GB" sz="1400" b="1" dirty="0">
                <a:solidFill>
                  <a:schemeClr val="bg1"/>
                </a:solidFill>
                <a:latin typeface="DM Sans" pitchFamily="2" charset="0"/>
                <a:ea typeface="Calibri"/>
                <a:cs typeface="Calibri"/>
              </a:endParaRPr>
            </a:p>
            <a:p>
              <a:pPr algn="ctr" rtl="0"/>
              <a:r>
                <a:rPr lang="en-US" sz="1400" b="1" dirty="0">
                  <a:solidFill>
                    <a:srgbClr val="FFFFFF"/>
                  </a:solidFill>
                  <a:latin typeface="DM Sans" pitchFamily="2" charset="0"/>
                </a:rPr>
                <a:t>Tel: </a:t>
              </a:r>
              <a:r>
                <a:rPr lang="en-GB" sz="1400" b="1" dirty="0">
                  <a:solidFill>
                    <a:schemeClr val="bg1"/>
                  </a:solidFill>
                  <a:latin typeface="DM Sans" pitchFamily="2" charset="0"/>
                </a:rPr>
                <a:t>07586115855</a:t>
              </a:r>
              <a:endParaRPr lang="en-GB" sz="1400" b="1" dirty="0">
                <a:solidFill>
                  <a:schemeClr val="bg1"/>
                </a:solidFill>
                <a:latin typeface="DM Sans" pitchFamily="2" charset="0"/>
                <a:ea typeface="Calibri"/>
                <a:cs typeface="Calibri"/>
              </a:endParaRPr>
            </a:p>
            <a:p>
              <a:pPr algn="ctr" rtl="0"/>
              <a:endParaRPr lang="en-GB" sz="1100" b="1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/>
              <a:r>
                <a:rPr lang="en-GB" sz="1050" dirty="0">
                  <a:solidFill>
                    <a:schemeClr val="bg1"/>
                  </a:solidFill>
                  <a:latin typeface="DM Sans" pitchFamily="2" charset="0"/>
                </a:rPr>
                <a:t>‘</a:t>
              </a: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Drama session with TIPP’ – Join in with our Hub Drama session to express yourself, build on your confidence and socialise with others.</a:t>
              </a:r>
              <a:endParaRPr lang="en-GB" sz="1200" dirty="0">
                <a:solidFill>
                  <a:schemeClr val="bg1"/>
                </a:solidFill>
                <a:latin typeface="DM Sans" pitchFamily="2" charset="0"/>
                <a:ea typeface="Calibri"/>
                <a:cs typeface="Calibri"/>
              </a:endParaRPr>
            </a:p>
            <a:p>
              <a:pPr algn="ctr"/>
              <a:endParaRPr lang="en-GB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/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‘Hub Focus Group’ - Have your say in what you like about the hub and what you would like to see more of.</a:t>
              </a:r>
            </a:p>
            <a:p>
              <a:pPr algn="ctr" rtl="0"/>
              <a:endParaRPr lang="en-US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 rtl="0"/>
              <a:r>
                <a:rPr lang="en-US" sz="1200" dirty="0">
                  <a:solidFill>
                    <a:schemeClr val="bg1"/>
                  </a:solidFill>
                  <a:latin typeface="DM Sans" pitchFamily="2" charset="0"/>
                </a:rPr>
                <a:t>‘Arts and Crafts’ –Take part in our Art session and learn new artistic skills.</a:t>
              </a:r>
              <a:endParaRPr lang="en-GB" sz="1600" dirty="0">
                <a:latin typeface="DM Sans" pitchFamily="2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01D257F4-0AEA-28EC-9970-2F3F30BA9345}"/>
                </a:ext>
              </a:extLst>
            </p:cNvPr>
            <p:cNvSpPr txBox="1"/>
            <p:nvPr/>
          </p:nvSpPr>
          <p:spPr>
            <a:xfrm>
              <a:off x="15130" y="22839"/>
              <a:ext cx="868775" cy="16201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lang="en-GB" sz="1000" b="0" i="0" dirty="0">
                <a:solidFill>
                  <a:schemeClr val="bg1"/>
                </a:solidFill>
                <a:effectLst/>
                <a:latin typeface="DM Sans" pitchFamily="2" charset="0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EE20C73E-96C2-51FA-F9D3-B34EC8CBF4B8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52EA57C9-E9BD-F114-C92E-BE4EFBA55DB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168C7E94-BB5D-3E8D-C629-BF30D566EF48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A3B7DB85-0DDB-4A63-7BED-5377C430DC1D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1D780EB7-92FD-398A-EFAE-931519A54E7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03DBC83C-B566-9078-D22B-909478C6F151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816E65D5-C4E0-8F20-068A-9B276E21C2DD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0B281BEC-0128-E71F-7839-4568ED51513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C8AD6586-9866-CC68-E3B9-9F722D6D8D1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7D23EC5B-E1DD-0854-BC04-7CAB51356EB4}"/>
              </a:ext>
            </a:extLst>
          </p:cNvPr>
          <p:cNvSpPr txBox="1"/>
          <p:nvPr/>
        </p:nvSpPr>
        <p:spPr>
          <a:xfrm>
            <a:off x="2530214" y="19177"/>
            <a:ext cx="5443877" cy="559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2400" u="sng" dirty="0">
                <a:solidFill>
                  <a:srgbClr val="000000"/>
                </a:solidFill>
                <a:latin typeface="DM Sans Bold"/>
              </a:rPr>
              <a:t>WARRINGTON NOVEMBER - WEEK 3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C94BAA07-7940-159D-1278-CB7E8A0741DA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96AEA8A8-50D4-003F-0CC2-6AD4249F9565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B5CA49AD-DDCD-6DB7-FBD4-5FB57B723995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68" name="Group 49">
            <a:extLst>
              <a:ext uri="{FF2B5EF4-FFF2-40B4-BE49-F238E27FC236}">
                <a16:creationId xmlns:a16="http://schemas.microsoft.com/office/drawing/2014/main" id="{56F9CA5D-AC8F-0F02-9FE2-695306E7613E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73" name="Freeform 50">
              <a:extLst>
                <a:ext uri="{FF2B5EF4-FFF2-40B4-BE49-F238E27FC236}">
                  <a16:creationId xmlns:a16="http://schemas.microsoft.com/office/drawing/2014/main" id="{8EE2005B-9934-3795-119A-A11847538BAC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52">
              <a:extLst>
                <a:ext uri="{FF2B5EF4-FFF2-40B4-BE49-F238E27FC236}">
                  <a16:creationId xmlns:a16="http://schemas.microsoft.com/office/drawing/2014/main" id="{59EDA6BA-CFA7-CF7E-0725-70A8250408DE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pic>
        <p:nvPicPr>
          <p:cNvPr id="10" name="Picture 2" descr="GC_Landscape_RGB">
            <a:extLst>
              <a:ext uri="{FF2B5EF4-FFF2-40B4-BE49-F238E27FC236}">
                <a16:creationId xmlns:a16="http://schemas.microsoft.com/office/drawing/2014/main" id="{136B77AB-B107-7AC8-CD1D-18C101BFE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462" y="144785"/>
            <a:ext cx="847613" cy="3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64">
            <a:extLst>
              <a:ext uri="{FF2B5EF4-FFF2-40B4-BE49-F238E27FC236}">
                <a16:creationId xmlns:a16="http://schemas.microsoft.com/office/drawing/2014/main" id="{D5D5FC9C-C4AE-8143-EAEE-A818B96D7035}"/>
              </a:ext>
            </a:extLst>
          </p:cNvPr>
          <p:cNvSpPr txBox="1"/>
          <p:nvPr/>
        </p:nvSpPr>
        <p:spPr>
          <a:xfrm>
            <a:off x="421044" y="729373"/>
            <a:ext cx="197415" cy="2059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 dirty="0"/>
          </a:p>
        </p:txBody>
      </p:sp>
      <p:grpSp>
        <p:nvGrpSpPr>
          <p:cNvPr id="55" name="Group 65">
            <a:extLst>
              <a:ext uri="{FF2B5EF4-FFF2-40B4-BE49-F238E27FC236}">
                <a16:creationId xmlns:a16="http://schemas.microsoft.com/office/drawing/2014/main" id="{8960B424-0F0A-176C-B085-2C6BDC59B6CE}"/>
              </a:ext>
            </a:extLst>
          </p:cNvPr>
          <p:cNvGrpSpPr/>
          <p:nvPr/>
        </p:nvGrpSpPr>
        <p:grpSpPr>
          <a:xfrm>
            <a:off x="7230511" y="6019514"/>
            <a:ext cx="224803" cy="445486"/>
            <a:chOff x="-14616" y="0"/>
            <a:chExt cx="827416" cy="1639667"/>
          </a:xfrm>
        </p:grpSpPr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974A6B45-8306-3255-D2A2-0AE068926BF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AD0DBBA1-5B50-CBC9-2F18-889EE4170227}"/>
                </a:ext>
              </a:extLst>
            </p:cNvPr>
            <p:cNvSpPr txBox="1"/>
            <p:nvPr/>
          </p:nvSpPr>
          <p:spPr>
            <a:xfrm>
              <a:off x="-14616" y="1280891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77F2EDC5-64EA-E8C6-3C8E-A90E903BB8B0}"/>
              </a:ext>
            </a:extLst>
          </p:cNvPr>
          <p:cNvGrpSpPr/>
          <p:nvPr/>
        </p:nvGrpSpPr>
        <p:grpSpPr>
          <a:xfrm>
            <a:off x="7155526" y="7112656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F5AAE4A0-D979-09F0-88A3-04A4691A77B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" name="TextBox 67">
              <a:extLst>
                <a:ext uri="{FF2B5EF4-FFF2-40B4-BE49-F238E27FC236}">
                  <a16:creationId xmlns:a16="http://schemas.microsoft.com/office/drawing/2014/main" id="{33203444-5B20-B630-2C55-BF1C09F2FD9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" name="Group 65">
            <a:extLst>
              <a:ext uri="{FF2B5EF4-FFF2-40B4-BE49-F238E27FC236}">
                <a16:creationId xmlns:a16="http://schemas.microsoft.com/office/drawing/2014/main" id="{71506E5C-5136-82CD-6FDF-3E17A70F9AD9}"/>
              </a:ext>
            </a:extLst>
          </p:cNvPr>
          <p:cNvGrpSpPr/>
          <p:nvPr/>
        </p:nvGrpSpPr>
        <p:grpSpPr>
          <a:xfrm>
            <a:off x="7155526" y="3282737"/>
            <a:ext cx="220832" cy="193228"/>
            <a:chOff x="0" y="0"/>
            <a:chExt cx="812800" cy="711200"/>
          </a:xfrm>
        </p:grpSpPr>
        <p:sp>
          <p:nvSpPr>
            <p:cNvPr id="13" name="Freeform 66">
              <a:extLst>
                <a:ext uri="{FF2B5EF4-FFF2-40B4-BE49-F238E27FC236}">
                  <a16:creationId xmlns:a16="http://schemas.microsoft.com/office/drawing/2014/main" id="{616418EF-D5F9-04DD-5CC4-956AA16BB35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9F26E857-F8A5-254E-AFC9-E341D7D2BDA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1" name="Group 65">
            <a:extLst>
              <a:ext uri="{FF2B5EF4-FFF2-40B4-BE49-F238E27FC236}">
                <a16:creationId xmlns:a16="http://schemas.microsoft.com/office/drawing/2014/main" id="{4F65357F-5C2A-E5F4-06F7-D8BFB7CB606C}"/>
              </a:ext>
            </a:extLst>
          </p:cNvPr>
          <p:cNvGrpSpPr/>
          <p:nvPr/>
        </p:nvGrpSpPr>
        <p:grpSpPr>
          <a:xfrm>
            <a:off x="8814787" y="6005774"/>
            <a:ext cx="220832" cy="193228"/>
            <a:chOff x="0" y="0"/>
            <a:chExt cx="812800" cy="711200"/>
          </a:xfrm>
        </p:grpSpPr>
        <p:sp>
          <p:nvSpPr>
            <p:cNvPr id="42" name="Freeform 66">
              <a:extLst>
                <a:ext uri="{FF2B5EF4-FFF2-40B4-BE49-F238E27FC236}">
                  <a16:creationId xmlns:a16="http://schemas.microsoft.com/office/drawing/2014/main" id="{790F9A33-7112-E075-9624-1B00A18FA72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TextBox 67">
              <a:extLst>
                <a:ext uri="{FF2B5EF4-FFF2-40B4-BE49-F238E27FC236}">
                  <a16:creationId xmlns:a16="http://schemas.microsoft.com/office/drawing/2014/main" id="{76A7DCDB-2A4D-F2DD-ADA4-D5156BE9369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35" name="Picture 34" descr="A blue and white sign with white text&#10;&#10;AI-generated content may be incorrect.">
            <a:extLst>
              <a:ext uri="{FF2B5EF4-FFF2-40B4-BE49-F238E27FC236}">
                <a16:creationId xmlns:a16="http://schemas.microsoft.com/office/drawing/2014/main" id="{3BCB6442-16E9-5D23-7B84-80FB56CC62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15" y="119847"/>
            <a:ext cx="1469942" cy="406703"/>
          </a:xfrm>
          <a:prstGeom prst="rect">
            <a:avLst/>
          </a:prstGeom>
        </p:spPr>
      </p:pic>
      <p:pic>
        <p:nvPicPr>
          <p:cNvPr id="88" name="Picture 87" descr="Hand squeezing lime on tacos">
            <a:extLst>
              <a:ext uri="{FF2B5EF4-FFF2-40B4-BE49-F238E27FC236}">
                <a16:creationId xmlns:a16="http://schemas.microsoft.com/office/drawing/2014/main" id="{47F0EC33-93D7-D315-E89A-CC4E40320B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4" b="14007"/>
          <a:stretch/>
        </p:blipFill>
        <p:spPr>
          <a:xfrm>
            <a:off x="3125570" y="3156748"/>
            <a:ext cx="638393" cy="306065"/>
          </a:xfrm>
          <a:prstGeom prst="rect">
            <a:avLst/>
          </a:prstGeom>
        </p:spPr>
      </p:pic>
      <p:grpSp>
        <p:nvGrpSpPr>
          <p:cNvPr id="95" name="Group 62">
            <a:extLst>
              <a:ext uri="{FF2B5EF4-FFF2-40B4-BE49-F238E27FC236}">
                <a16:creationId xmlns:a16="http://schemas.microsoft.com/office/drawing/2014/main" id="{6A4529FD-EF12-04A4-4646-F8E823B2E776}"/>
              </a:ext>
            </a:extLst>
          </p:cNvPr>
          <p:cNvGrpSpPr/>
          <p:nvPr/>
        </p:nvGrpSpPr>
        <p:grpSpPr>
          <a:xfrm>
            <a:off x="7144870" y="4372770"/>
            <a:ext cx="242972" cy="301138"/>
            <a:chOff x="-37206" y="-270780"/>
            <a:chExt cx="812801" cy="1007380"/>
          </a:xfrm>
        </p:grpSpPr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16410C75-955B-8E90-1993-2ABC33ADB7F0}"/>
                </a:ext>
              </a:extLst>
            </p:cNvPr>
            <p:cNvSpPr/>
            <p:nvPr/>
          </p:nvSpPr>
          <p:spPr>
            <a:xfrm>
              <a:off x="-37206" y="-270780"/>
              <a:ext cx="812801" cy="81280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TextBox 64">
              <a:extLst>
                <a:ext uri="{FF2B5EF4-FFF2-40B4-BE49-F238E27FC236}">
                  <a16:creationId xmlns:a16="http://schemas.microsoft.com/office/drawing/2014/main" id="{60392626-4FC0-4C91-73B3-DE143129CF5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10" name="Picture 109" descr="Chairs in a cinema">
            <a:extLst>
              <a:ext uri="{FF2B5EF4-FFF2-40B4-BE49-F238E27FC236}">
                <a16:creationId xmlns:a16="http://schemas.microsoft.com/office/drawing/2014/main" id="{AF94A58C-1F87-1982-9E44-5DEFEAC5E3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130" y="4320513"/>
            <a:ext cx="483546" cy="301354"/>
          </a:xfrm>
          <a:prstGeom prst="rect">
            <a:avLst/>
          </a:prstGeom>
        </p:spPr>
      </p:pic>
      <p:sp>
        <p:nvSpPr>
          <p:cNvPr id="112" name="Freeform 66">
            <a:extLst>
              <a:ext uri="{FF2B5EF4-FFF2-40B4-BE49-F238E27FC236}">
                <a16:creationId xmlns:a16="http://schemas.microsoft.com/office/drawing/2014/main" id="{17690127-AEF5-7E03-1E58-2224E90BBD7F}"/>
              </a:ext>
            </a:extLst>
          </p:cNvPr>
          <p:cNvSpPr/>
          <p:nvPr/>
        </p:nvSpPr>
        <p:spPr>
          <a:xfrm>
            <a:off x="8816916" y="7092338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114" name="Group 65">
            <a:extLst>
              <a:ext uri="{FF2B5EF4-FFF2-40B4-BE49-F238E27FC236}">
                <a16:creationId xmlns:a16="http://schemas.microsoft.com/office/drawing/2014/main" id="{D7B52A78-699A-82E1-85C8-2BD76985BE72}"/>
              </a:ext>
            </a:extLst>
          </p:cNvPr>
          <p:cNvGrpSpPr/>
          <p:nvPr/>
        </p:nvGrpSpPr>
        <p:grpSpPr>
          <a:xfrm>
            <a:off x="10384022" y="5991109"/>
            <a:ext cx="220832" cy="193228"/>
            <a:chOff x="0" y="0"/>
            <a:chExt cx="812800" cy="711200"/>
          </a:xfrm>
        </p:grpSpPr>
        <p:sp>
          <p:nvSpPr>
            <p:cNvPr id="115" name="Freeform 66">
              <a:extLst>
                <a:ext uri="{FF2B5EF4-FFF2-40B4-BE49-F238E27FC236}">
                  <a16:creationId xmlns:a16="http://schemas.microsoft.com/office/drawing/2014/main" id="{0839B0B0-BC71-83D3-CC68-51269344CD4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TextBox 67">
              <a:extLst>
                <a:ext uri="{FF2B5EF4-FFF2-40B4-BE49-F238E27FC236}">
                  <a16:creationId xmlns:a16="http://schemas.microsoft.com/office/drawing/2014/main" id="{B6B03BC5-CD0D-66B7-1EE9-A236F4CBEE9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119" name="Picture 118" descr="A group of colorful question marks&#10;&#10;Description automatically generated">
            <a:extLst>
              <a:ext uri="{FF2B5EF4-FFF2-40B4-BE49-F238E27FC236}">
                <a16:creationId xmlns:a16="http://schemas.microsoft.com/office/drawing/2014/main" id="{A60932AC-6B71-9FAD-14B4-2FEE20135A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163606" y="4248700"/>
            <a:ext cx="428151" cy="300599"/>
          </a:xfrm>
          <a:prstGeom prst="rect">
            <a:avLst/>
          </a:prstGeom>
        </p:spPr>
      </p:pic>
      <p:sp>
        <p:nvSpPr>
          <p:cNvPr id="24" name="Freeform 63">
            <a:extLst>
              <a:ext uri="{FF2B5EF4-FFF2-40B4-BE49-F238E27FC236}">
                <a16:creationId xmlns:a16="http://schemas.microsoft.com/office/drawing/2014/main" id="{F13D8F3F-1FFA-C6B8-6002-E7B0DDBE41AD}"/>
              </a:ext>
            </a:extLst>
          </p:cNvPr>
          <p:cNvSpPr/>
          <p:nvPr/>
        </p:nvSpPr>
        <p:spPr>
          <a:xfrm>
            <a:off x="8794776" y="4369326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sp>
        <p:nvSpPr>
          <p:cNvPr id="51" name="Freeform 63">
            <a:extLst>
              <a:ext uri="{FF2B5EF4-FFF2-40B4-BE49-F238E27FC236}">
                <a16:creationId xmlns:a16="http://schemas.microsoft.com/office/drawing/2014/main" id="{E88C1A61-0F41-C599-D74B-3DAA1C65BA54}"/>
              </a:ext>
            </a:extLst>
          </p:cNvPr>
          <p:cNvSpPr/>
          <p:nvPr/>
        </p:nvSpPr>
        <p:spPr>
          <a:xfrm>
            <a:off x="10308510" y="3240181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sp>
        <p:nvSpPr>
          <p:cNvPr id="60" name="Freeform 63">
            <a:extLst>
              <a:ext uri="{FF2B5EF4-FFF2-40B4-BE49-F238E27FC236}">
                <a16:creationId xmlns:a16="http://schemas.microsoft.com/office/drawing/2014/main" id="{42B08D6C-0EA5-B7FB-8AB6-089FCD231D92}"/>
              </a:ext>
            </a:extLst>
          </p:cNvPr>
          <p:cNvSpPr/>
          <p:nvPr/>
        </p:nvSpPr>
        <p:spPr>
          <a:xfrm>
            <a:off x="10333525" y="4396986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7" name="Picture 6" descr="Person using laptop">
            <a:extLst>
              <a:ext uri="{FF2B5EF4-FFF2-40B4-BE49-F238E27FC236}">
                <a16:creationId xmlns:a16="http://schemas.microsoft.com/office/drawing/2014/main" id="{A8BFC3F1-FD5B-9D34-2804-4E05C125318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216" y="3185329"/>
            <a:ext cx="465255" cy="310170"/>
          </a:xfrm>
          <a:prstGeom prst="rect">
            <a:avLst/>
          </a:prstGeom>
        </p:spPr>
      </p:pic>
      <p:grpSp>
        <p:nvGrpSpPr>
          <p:cNvPr id="19" name="Group 65">
            <a:extLst>
              <a:ext uri="{FF2B5EF4-FFF2-40B4-BE49-F238E27FC236}">
                <a16:creationId xmlns:a16="http://schemas.microsoft.com/office/drawing/2014/main" id="{374A2426-A75C-31E3-5BBE-3D2A5830129F}"/>
              </a:ext>
            </a:extLst>
          </p:cNvPr>
          <p:cNvGrpSpPr/>
          <p:nvPr/>
        </p:nvGrpSpPr>
        <p:grpSpPr>
          <a:xfrm>
            <a:off x="8768061" y="3285541"/>
            <a:ext cx="220832" cy="193228"/>
            <a:chOff x="0" y="0"/>
            <a:chExt cx="812800" cy="711200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CC73AB22-1B2B-719C-AF80-C2D4655C17E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67">
              <a:extLst>
                <a:ext uri="{FF2B5EF4-FFF2-40B4-BE49-F238E27FC236}">
                  <a16:creationId xmlns:a16="http://schemas.microsoft.com/office/drawing/2014/main" id="{7776A03D-D537-CC05-C599-5F2B19D295E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45" name="Picture 44" descr="Woman hiking in the forest">
            <a:extLst>
              <a:ext uri="{FF2B5EF4-FFF2-40B4-BE49-F238E27FC236}">
                <a16:creationId xmlns:a16="http://schemas.microsoft.com/office/drawing/2014/main" id="{BED68F74-C337-B62B-3295-AD1FE7558A4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584" y="6841270"/>
            <a:ext cx="603110" cy="402073"/>
          </a:xfrm>
          <a:prstGeom prst="rect">
            <a:avLst/>
          </a:prstGeom>
        </p:spPr>
      </p:pic>
      <p:pic>
        <p:nvPicPr>
          <p:cNvPr id="12" name="Picture 11" descr="Hand squeezing lime on tacos">
            <a:extLst>
              <a:ext uri="{FF2B5EF4-FFF2-40B4-BE49-F238E27FC236}">
                <a16:creationId xmlns:a16="http://schemas.microsoft.com/office/drawing/2014/main" id="{29F53BAC-4560-FB38-7278-6D4F3B3C56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4" b="14007"/>
          <a:stretch/>
        </p:blipFill>
        <p:spPr>
          <a:xfrm>
            <a:off x="6358070" y="4320513"/>
            <a:ext cx="638393" cy="306065"/>
          </a:xfrm>
          <a:prstGeom prst="rect">
            <a:avLst/>
          </a:prstGeom>
        </p:spPr>
      </p:pic>
      <p:grpSp>
        <p:nvGrpSpPr>
          <p:cNvPr id="76" name="Group 65">
            <a:extLst>
              <a:ext uri="{FF2B5EF4-FFF2-40B4-BE49-F238E27FC236}">
                <a16:creationId xmlns:a16="http://schemas.microsoft.com/office/drawing/2014/main" id="{C833D811-077E-F637-4DA5-99A54FCCA282}"/>
              </a:ext>
            </a:extLst>
          </p:cNvPr>
          <p:cNvGrpSpPr/>
          <p:nvPr/>
        </p:nvGrpSpPr>
        <p:grpSpPr>
          <a:xfrm>
            <a:off x="10406366" y="2143664"/>
            <a:ext cx="220832" cy="193228"/>
            <a:chOff x="0" y="0"/>
            <a:chExt cx="812800" cy="711200"/>
          </a:xfrm>
        </p:grpSpPr>
        <p:sp>
          <p:nvSpPr>
            <p:cNvPr id="77" name="Freeform 66">
              <a:extLst>
                <a:ext uri="{FF2B5EF4-FFF2-40B4-BE49-F238E27FC236}">
                  <a16:creationId xmlns:a16="http://schemas.microsoft.com/office/drawing/2014/main" id="{F2AFF5A8-B094-D18F-044B-6A3CDCC2626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8" name="TextBox 67">
              <a:extLst>
                <a:ext uri="{FF2B5EF4-FFF2-40B4-BE49-F238E27FC236}">
                  <a16:creationId xmlns:a16="http://schemas.microsoft.com/office/drawing/2014/main" id="{344FEF4D-A85D-86DF-9056-D31FC39D680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79" name="Picture 78" descr="Blue and grey mugs with steam coming out">
            <a:extLst>
              <a:ext uri="{FF2B5EF4-FFF2-40B4-BE49-F238E27FC236}">
                <a16:creationId xmlns:a16="http://schemas.microsoft.com/office/drawing/2014/main" id="{6E0DA61C-1C46-6F3A-066C-AF1DDA8C9EE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427" y="1998009"/>
            <a:ext cx="538410" cy="358940"/>
          </a:xfrm>
          <a:prstGeom prst="rect">
            <a:avLst/>
          </a:prstGeom>
        </p:spPr>
      </p:pic>
      <p:pic>
        <p:nvPicPr>
          <p:cNvPr id="80" name="Picture 79" descr="Blue and grey mugs with steam coming out">
            <a:extLst>
              <a:ext uri="{FF2B5EF4-FFF2-40B4-BE49-F238E27FC236}">
                <a16:creationId xmlns:a16="http://schemas.microsoft.com/office/drawing/2014/main" id="{37653BEC-A328-4CD4-F37B-E24F1AED79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743" y="1989040"/>
            <a:ext cx="538410" cy="358940"/>
          </a:xfrm>
          <a:prstGeom prst="rect">
            <a:avLst/>
          </a:prstGeom>
        </p:spPr>
      </p:pic>
      <p:grpSp>
        <p:nvGrpSpPr>
          <p:cNvPr id="81" name="Group 65">
            <a:extLst>
              <a:ext uri="{FF2B5EF4-FFF2-40B4-BE49-F238E27FC236}">
                <a16:creationId xmlns:a16="http://schemas.microsoft.com/office/drawing/2014/main" id="{CA8D95F8-FB86-4867-64FE-A29C51F7B98C}"/>
              </a:ext>
            </a:extLst>
          </p:cNvPr>
          <p:cNvGrpSpPr/>
          <p:nvPr/>
        </p:nvGrpSpPr>
        <p:grpSpPr>
          <a:xfrm>
            <a:off x="8843972" y="2129983"/>
            <a:ext cx="220832" cy="193228"/>
            <a:chOff x="0" y="0"/>
            <a:chExt cx="812800" cy="711200"/>
          </a:xfrm>
        </p:grpSpPr>
        <p:sp>
          <p:nvSpPr>
            <p:cNvPr id="82" name="Freeform 66">
              <a:extLst>
                <a:ext uri="{FF2B5EF4-FFF2-40B4-BE49-F238E27FC236}">
                  <a16:creationId xmlns:a16="http://schemas.microsoft.com/office/drawing/2014/main" id="{C4A7AF50-7E15-5B87-D747-B5162CFF7D7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" name="TextBox 67">
              <a:extLst>
                <a:ext uri="{FF2B5EF4-FFF2-40B4-BE49-F238E27FC236}">
                  <a16:creationId xmlns:a16="http://schemas.microsoft.com/office/drawing/2014/main" id="{2CF9110D-F8BE-49E2-0C93-B52AECEFBE2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4" name="Group 65">
            <a:extLst>
              <a:ext uri="{FF2B5EF4-FFF2-40B4-BE49-F238E27FC236}">
                <a16:creationId xmlns:a16="http://schemas.microsoft.com/office/drawing/2014/main" id="{03E9EFAA-188E-61BD-E9F9-BB70EFF659C1}"/>
              </a:ext>
            </a:extLst>
          </p:cNvPr>
          <p:cNvGrpSpPr/>
          <p:nvPr/>
        </p:nvGrpSpPr>
        <p:grpSpPr>
          <a:xfrm>
            <a:off x="7194708" y="2125724"/>
            <a:ext cx="220832" cy="193228"/>
            <a:chOff x="0" y="0"/>
            <a:chExt cx="812800" cy="711200"/>
          </a:xfrm>
        </p:grpSpPr>
        <p:sp>
          <p:nvSpPr>
            <p:cNvPr id="85" name="Freeform 66">
              <a:extLst>
                <a:ext uri="{FF2B5EF4-FFF2-40B4-BE49-F238E27FC236}">
                  <a16:creationId xmlns:a16="http://schemas.microsoft.com/office/drawing/2014/main" id="{E8F745A5-DC16-1345-0088-85FF31B3033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6" name="TextBox 67">
              <a:extLst>
                <a:ext uri="{FF2B5EF4-FFF2-40B4-BE49-F238E27FC236}">
                  <a16:creationId xmlns:a16="http://schemas.microsoft.com/office/drawing/2014/main" id="{0BB0FF92-B080-1487-7588-556FFC0F492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7" name="Group 65">
            <a:extLst>
              <a:ext uri="{FF2B5EF4-FFF2-40B4-BE49-F238E27FC236}">
                <a16:creationId xmlns:a16="http://schemas.microsoft.com/office/drawing/2014/main" id="{850BECEF-C11A-BA9C-3CC3-02546A08DF71}"/>
              </a:ext>
            </a:extLst>
          </p:cNvPr>
          <p:cNvGrpSpPr/>
          <p:nvPr/>
        </p:nvGrpSpPr>
        <p:grpSpPr>
          <a:xfrm>
            <a:off x="4047660" y="2125724"/>
            <a:ext cx="220832" cy="193228"/>
            <a:chOff x="0" y="0"/>
            <a:chExt cx="812800" cy="711200"/>
          </a:xfrm>
        </p:grpSpPr>
        <p:sp>
          <p:nvSpPr>
            <p:cNvPr id="89" name="Freeform 66">
              <a:extLst>
                <a:ext uri="{FF2B5EF4-FFF2-40B4-BE49-F238E27FC236}">
                  <a16:creationId xmlns:a16="http://schemas.microsoft.com/office/drawing/2014/main" id="{112D7E76-9305-F726-4236-232B66CDFE2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0" name="TextBox 67">
              <a:extLst>
                <a:ext uri="{FF2B5EF4-FFF2-40B4-BE49-F238E27FC236}">
                  <a16:creationId xmlns:a16="http://schemas.microsoft.com/office/drawing/2014/main" id="{47E10D31-FBDD-7697-FD4F-E1C6F51BD55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91" name="Picture 90" descr="Blue and grey mugs with steam coming out">
            <a:extLst>
              <a:ext uri="{FF2B5EF4-FFF2-40B4-BE49-F238E27FC236}">
                <a16:creationId xmlns:a16="http://schemas.microsoft.com/office/drawing/2014/main" id="{E9E753CC-A327-24BD-BDB6-512A8598024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708" y="1998009"/>
            <a:ext cx="538410" cy="358940"/>
          </a:xfrm>
          <a:prstGeom prst="rect">
            <a:avLst/>
          </a:prstGeom>
        </p:spPr>
      </p:pic>
      <p:pic>
        <p:nvPicPr>
          <p:cNvPr id="92" name="Picture 91" descr="Blue and grey mugs with steam coming out">
            <a:extLst>
              <a:ext uri="{FF2B5EF4-FFF2-40B4-BE49-F238E27FC236}">
                <a16:creationId xmlns:a16="http://schemas.microsoft.com/office/drawing/2014/main" id="{6A0C54B4-3F3C-1D94-D87B-DDAF177F51E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575" y="1989040"/>
            <a:ext cx="538410" cy="358940"/>
          </a:xfrm>
          <a:prstGeom prst="rect">
            <a:avLst/>
          </a:prstGeom>
        </p:spPr>
      </p:pic>
      <p:pic>
        <p:nvPicPr>
          <p:cNvPr id="93" name="Picture 92" descr="Blue and grey mugs with steam coming out">
            <a:extLst>
              <a:ext uri="{FF2B5EF4-FFF2-40B4-BE49-F238E27FC236}">
                <a16:creationId xmlns:a16="http://schemas.microsoft.com/office/drawing/2014/main" id="{F711ED58-B86A-9362-50C1-677F958DC53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464" y="1998009"/>
            <a:ext cx="538410" cy="358940"/>
          </a:xfrm>
          <a:prstGeom prst="rect">
            <a:avLst/>
          </a:prstGeom>
        </p:spPr>
      </p:pic>
      <p:grpSp>
        <p:nvGrpSpPr>
          <p:cNvPr id="94" name="Group 65">
            <a:extLst>
              <a:ext uri="{FF2B5EF4-FFF2-40B4-BE49-F238E27FC236}">
                <a16:creationId xmlns:a16="http://schemas.microsoft.com/office/drawing/2014/main" id="{E9AE1922-5F6B-7D4F-B910-4A0C0285E9BB}"/>
              </a:ext>
            </a:extLst>
          </p:cNvPr>
          <p:cNvGrpSpPr/>
          <p:nvPr/>
        </p:nvGrpSpPr>
        <p:grpSpPr>
          <a:xfrm>
            <a:off x="5643712" y="2121923"/>
            <a:ext cx="220832" cy="193228"/>
            <a:chOff x="0" y="0"/>
            <a:chExt cx="812800" cy="711200"/>
          </a:xfrm>
        </p:grpSpPr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CE92C428-30FB-2F86-5BD8-F6AC6091D1A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9" name="TextBox 67">
              <a:extLst>
                <a:ext uri="{FF2B5EF4-FFF2-40B4-BE49-F238E27FC236}">
                  <a16:creationId xmlns:a16="http://schemas.microsoft.com/office/drawing/2014/main" id="{08CDD086-7444-1D41-59B2-3A04AB4A800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00" name="Group 62">
            <a:extLst>
              <a:ext uri="{FF2B5EF4-FFF2-40B4-BE49-F238E27FC236}">
                <a16:creationId xmlns:a16="http://schemas.microsoft.com/office/drawing/2014/main" id="{7B436CCC-B7CF-7859-A46E-7FDBCB20BD7E}"/>
              </a:ext>
            </a:extLst>
          </p:cNvPr>
          <p:cNvGrpSpPr/>
          <p:nvPr/>
        </p:nvGrpSpPr>
        <p:grpSpPr>
          <a:xfrm>
            <a:off x="4025520" y="3309780"/>
            <a:ext cx="242972" cy="242972"/>
            <a:chOff x="0" y="0"/>
            <a:chExt cx="812800" cy="812800"/>
          </a:xfrm>
        </p:grpSpPr>
        <p:sp>
          <p:nvSpPr>
            <p:cNvPr id="101" name="Freeform 63">
              <a:extLst>
                <a:ext uri="{FF2B5EF4-FFF2-40B4-BE49-F238E27FC236}">
                  <a16:creationId xmlns:a16="http://schemas.microsoft.com/office/drawing/2014/main" id="{E701C3D4-E940-8913-5188-92FE5154E2E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TextBox 64">
              <a:extLst>
                <a:ext uri="{FF2B5EF4-FFF2-40B4-BE49-F238E27FC236}">
                  <a16:creationId xmlns:a16="http://schemas.microsoft.com/office/drawing/2014/main" id="{0BAD6619-FC85-5479-E771-BE0C5B7781C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04" name="Picture 103" descr="A person working on laptop">
            <a:extLst>
              <a:ext uri="{FF2B5EF4-FFF2-40B4-BE49-F238E27FC236}">
                <a16:creationId xmlns:a16="http://schemas.microsoft.com/office/drawing/2014/main" id="{A4344380-ACF5-0EE0-BF0E-79672AB0337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77" y="3130256"/>
            <a:ext cx="581282" cy="387521"/>
          </a:xfrm>
          <a:prstGeom prst="rect">
            <a:avLst/>
          </a:prstGeom>
        </p:spPr>
      </p:pic>
      <p:pic>
        <p:nvPicPr>
          <p:cNvPr id="106" name="Picture 105" descr="Woman meditating on yoga mat">
            <a:extLst>
              <a:ext uri="{FF2B5EF4-FFF2-40B4-BE49-F238E27FC236}">
                <a16:creationId xmlns:a16="http://schemas.microsoft.com/office/drawing/2014/main" id="{DCF77466-B01A-3CC7-AFAA-3FFAA23C4D9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04" y="3129814"/>
            <a:ext cx="581283" cy="387963"/>
          </a:xfrm>
          <a:prstGeom prst="rect">
            <a:avLst/>
          </a:prstGeom>
        </p:spPr>
      </p:pic>
      <p:pic>
        <p:nvPicPr>
          <p:cNvPr id="109" name="Picture 108" descr="Students taking notes in a classroom">
            <a:extLst>
              <a:ext uri="{FF2B5EF4-FFF2-40B4-BE49-F238E27FC236}">
                <a16:creationId xmlns:a16="http://schemas.microsoft.com/office/drawing/2014/main" id="{E361009B-EB28-647C-FF5A-42C320DCACA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364" y="4285100"/>
            <a:ext cx="460803" cy="307127"/>
          </a:xfrm>
          <a:prstGeom prst="rect">
            <a:avLst/>
          </a:prstGeom>
        </p:spPr>
      </p:pic>
      <p:grpSp>
        <p:nvGrpSpPr>
          <p:cNvPr id="111" name="Group 65">
            <a:extLst>
              <a:ext uri="{FF2B5EF4-FFF2-40B4-BE49-F238E27FC236}">
                <a16:creationId xmlns:a16="http://schemas.microsoft.com/office/drawing/2014/main" id="{C42C4B53-2CF7-7C35-63D0-429083A99ECA}"/>
              </a:ext>
            </a:extLst>
          </p:cNvPr>
          <p:cNvGrpSpPr/>
          <p:nvPr/>
        </p:nvGrpSpPr>
        <p:grpSpPr>
          <a:xfrm>
            <a:off x="4054606" y="4446966"/>
            <a:ext cx="220832" cy="193228"/>
            <a:chOff x="0" y="0"/>
            <a:chExt cx="812800" cy="711200"/>
          </a:xfrm>
        </p:grpSpPr>
        <p:sp>
          <p:nvSpPr>
            <p:cNvPr id="113" name="Freeform 66">
              <a:extLst>
                <a:ext uri="{FF2B5EF4-FFF2-40B4-BE49-F238E27FC236}">
                  <a16:creationId xmlns:a16="http://schemas.microsoft.com/office/drawing/2014/main" id="{37C2A30B-0190-603C-2261-32D888DC99B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7" name="TextBox 67">
              <a:extLst>
                <a:ext uri="{FF2B5EF4-FFF2-40B4-BE49-F238E27FC236}">
                  <a16:creationId xmlns:a16="http://schemas.microsoft.com/office/drawing/2014/main" id="{2FA171E5-9740-B329-1612-52B879C9113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18" name="Group 65">
            <a:extLst>
              <a:ext uri="{FF2B5EF4-FFF2-40B4-BE49-F238E27FC236}">
                <a16:creationId xmlns:a16="http://schemas.microsoft.com/office/drawing/2014/main" id="{849C2A5A-61CD-5ED6-A28E-78693257F79E}"/>
              </a:ext>
            </a:extLst>
          </p:cNvPr>
          <p:cNvGrpSpPr/>
          <p:nvPr/>
        </p:nvGrpSpPr>
        <p:grpSpPr>
          <a:xfrm>
            <a:off x="4051771" y="6018793"/>
            <a:ext cx="220832" cy="193228"/>
            <a:chOff x="0" y="0"/>
            <a:chExt cx="812800" cy="711200"/>
          </a:xfrm>
        </p:grpSpPr>
        <p:sp>
          <p:nvSpPr>
            <p:cNvPr id="120" name="Freeform 66">
              <a:extLst>
                <a:ext uri="{FF2B5EF4-FFF2-40B4-BE49-F238E27FC236}">
                  <a16:creationId xmlns:a16="http://schemas.microsoft.com/office/drawing/2014/main" id="{209C03EB-3704-B531-55F9-5EB16E5FC6B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1" name="TextBox 67">
              <a:extLst>
                <a:ext uri="{FF2B5EF4-FFF2-40B4-BE49-F238E27FC236}">
                  <a16:creationId xmlns:a16="http://schemas.microsoft.com/office/drawing/2014/main" id="{9AB9C0D9-4E04-4893-B66B-901EC807EF5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22" name="Group 65">
            <a:extLst>
              <a:ext uri="{FF2B5EF4-FFF2-40B4-BE49-F238E27FC236}">
                <a16:creationId xmlns:a16="http://schemas.microsoft.com/office/drawing/2014/main" id="{CA543BB9-3BFC-AB27-9E81-6EF22C10F014}"/>
              </a:ext>
            </a:extLst>
          </p:cNvPr>
          <p:cNvGrpSpPr/>
          <p:nvPr/>
        </p:nvGrpSpPr>
        <p:grpSpPr>
          <a:xfrm>
            <a:off x="4051771" y="7126816"/>
            <a:ext cx="220832" cy="193228"/>
            <a:chOff x="0" y="0"/>
            <a:chExt cx="812800" cy="711200"/>
          </a:xfrm>
        </p:grpSpPr>
        <p:sp>
          <p:nvSpPr>
            <p:cNvPr id="123" name="Freeform 66">
              <a:extLst>
                <a:ext uri="{FF2B5EF4-FFF2-40B4-BE49-F238E27FC236}">
                  <a16:creationId xmlns:a16="http://schemas.microsoft.com/office/drawing/2014/main" id="{E3EAD146-5E3C-FF90-5E07-FD39487BAF1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4" name="TextBox 67">
              <a:extLst>
                <a:ext uri="{FF2B5EF4-FFF2-40B4-BE49-F238E27FC236}">
                  <a16:creationId xmlns:a16="http://schemas.microsoft.com/office/drawing/2014/main" id="{2ED4F573-AFC6-2969-D377-66AF5252FFB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125" name="Picture 124" descr="People at office">
            <a:extLst>
              <a:ext uri="{FF2B5EF4-FFF2-40B4-BE49-F238E27FC236}">
                <a16:creationId xmlns:a16="http://schemas.microsoft.com/office/drawing/2014/main" id="{BDFA8CE0-E93F-56C6-BFEA-C852DCD681F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423" y="6816389"/>
            <a:ext cx="575263" cy="410931"/>
          </a:xfrm>
          <a:prstGeom prst="rect">
            <a:avLst/>
          </a:prstGeom>
        </p:spPr>
      </p:pic>
      <p:pic>
        <p:nvPicPr>
          <p:cNvPr id="126" name="Picture 125" descr="Coloured chalk sticks">
            <a:extLst>
              <a:ext uri="{FF2B5EF4-FFF2-40B4-BE49-F238E27FC236}">
                <a16:creationId xmlns:a16="http://schemas.microsoft.com/office/drawing/2014/main" id="{011ECC30-7031-7D4B-03CB-601C4DD2FA4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9" b="9272"/>
          <a:stretch>
            <a:fillRect/>
          </a:stretch>
        </p:blipFill>
        <p:spPr>
          <a:xfrm>
            <a:off x="4890282" y="5859333"/>
            <a:ext cx="432774" cy="311202"/>
          </a:xfrm>
          <a:prstGeom prst="rect">
            <a:avLst/>
          </a:prstGeom>
        </p:spPr>
      </p:pic>
      <p:pic>
        <p:nvPicPr>
          <p:cNvPr id="127" name="Picture 126" descr="Sheet music with treble and bass clef, and illegible notes">
            <a:extLst>
              <a:ext uri="{FF2B5EF4-FFF2-40B4-BE49-F238E27FC236}">
                <a16:creationId xmlns:a16="http://schemas.microsoft.com/office/drawing/2014/main" id="{E60B53BD-1C01-5910-3A37-AD0243C9518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1" r="28077"/>
          <a:stretch>
            <a:fillRect/>
          </a:stretch>
        </p:blipFill>
        <p:spPr>
          <a:xfrm>
            <a:off x="7981514" y="3051540"/>
            <a:ext cx="538411" cy="440019"/>
          </a:xfrm>
          <a:prstGeom prst="rect">
            <a:avLst/>
          </a:prstGeom>
        </p:spPr>
      </p:pic>
      <p:pic>
        <p:nvPicPr>
          <p:cNvPr id="129" name="Picture 128" descr="Person stepping into the light">
            <a:extLst>
              <a:ext uri="{FF2B5EF4-FFF2-40B4-BE49-F238E27FC236}">
                <a16:creationId xmlns:a16="http://schemas.microsoft.com/office/drawing/2014/main" id="{0538D776-0F9B-CDF6-AC68-376E30070F9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453" y="6860634"/>
            <a:ext cx="575263" cy="431448"/>
          </a:xfrm>
          <a:prstGeom prst="rect">
            <a:avLst/>
          </a:prstGeom>
        </p:spPr>
      </p:pic>
      <p:grpSp>
        <p:nvGrpSpPr>
          <p:cNvPr id="130" name="Group 65">
            <a:extLst>
              <a:ext uri="{FF2B5EF4-FFF2-40B4-BE49-F238E27FC236}">
                <a16:creationId xmlns:a16="http://schemas.microsoft.com/office/drawing/2014/main" id="{E0B3E3D6-E58E-A21B-2A3A-168F1917DA6F}"/>
              </a:ext>
            </a:extLst>
          </p:cNvPr>
          <p:cNvGrpSpPr/>
          <p:nvPr/>
        </p:nvGrpSpPr>
        <p:grpSpPr>
          <a:xfrm>
            <a:off x="10380388" y="7098854"/>
            <a:ext cx="220832" cy="193228"/>
            <a:chOff x="0" y="0"/>
            <a:chExt cx="812800" cy="711200"/>
          </a:xfrm>
        </p:grpSpPr>
        <p:sp>
          <p:nvSpPr>
            <p:cNvPr id="131" name="Freeform 66">
              <a:extLst>
                <a:ext uri="{FF2B5EF4-FFF2-40B4-BE49-F238E27FC236}">
                  <a16:creationId xmlns:a16="http://schemas.microsoft.com/office/drawing/2014/main" id="{BCE74E7B-F6F5-30E1-B3E0-4DEFA68D028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2" name="TextBox 67">
              <a:extLst>
                <a:ext uri="{FF2B5EF4-FFF2-40B4-BE49-F238E27FC236}">
                  <a16:creationId xmlns:a16="http://schemas.microsoft.com/office/drawing/2014/main" id="{B342A81C-5364-5708-C68A-5DAC9C9F06E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33" name="Group 65">
            <a:extLst>
              <a:ext uri="{FF2B5EF4-FFF2-40B4-BE49-F238E27FC236}">
                <a16:creationId xmlns:a16="http://schemas.microsoft.com/office/drawing/2014/main" id="{F30C5E2D-AF6D-CF75-47B8-FA964D7A170D}"/>
              </a:ext>
            </a:extLst>
          </p:cNvPr>
          <p:cNvGrpSpPr/>
          <p:nvPr/>
        </p:nvGrpSpPr>
        <p:grpSpPr>
          <a:xfrm>
            <a:off x="5643896" y="4421858"/>
            <a:ext cx="220832" cy="193228"/>
            <a:chOff x="0" y="0"/>
            <a:chExt cx="812800" cy="711200"/>
          </a:xfrm>
        </p:grpSpPr>
        <p:sp>
          <p:nvSpPr>
            <p:cNvPr id="134" name="Freeform 66">
              <a:extLst>
                <a:ext uri="{FF2B5EF4-FFF2-40B4-BE49-F238E27FC236}">
                  <a16:creationId xmlns:a16="http://schemas.microsoft.com/office/drawing/2014/main" id="{B5C35C7E-0AB6-9D35-14C5-01ABAE88FE2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5" name="TextBox 67">
              <a:extLst>
                <a:ext uri="{FF2B5EF4-FFF2-40B4-BE49-F238E27FC236}">
                  <a16:creationId xmlns:a16="http://schemas.microsoft.com/office/drawing/2014/main" id="{58DD736C-17EB-4A83-6ACD-3A8FA21C8F5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36" name="Group 65">
            <a:extLst>
              <a:ext uri="{FF2B5EF4-FFF2-40B4-BE49-F238E27FC236}">
                <a16:creationId xmlns:a16="http://schemas.microsoft.com/office/drawing/2014/main" id="{1F94BC5D-AB4E-EDE5-A1C9-8AD54548B994}"/>
              </a:ext>
            </a:extLst>
          </p:cNvPr>
          <p:cNvGrpSpPr/>
          <p:nvPr/>
        </p:nvGrpSpPr>
        <p:grpSpPr>
          <a:xfrm>
            <a:off x="5665247" y="6014934"/>
            <a:ext cx="220832" cy="193228"/>
            <a:chOff x="0" y="0"/>
            <a:chExt cx="812800" cy="711200"/>
          </a:xfrm>
        </p:grpSpPr>
        <p:sp>
          <p:nvSpPr>
            <p:cNvPr id="137" name="Freeform 66">
              <a:extLst>
                <a:ext uri="{FF2B5EF4-FFF2-40B4-BE49-F238E27FC236}">
                  <a16:creationId xmlns:a16="http://schemas.microsoft.com/office/drawing/2014/main" id="{41580EB8-A01E-53BD-B805-B775DAC033B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8" name="TextBox 67">
              <a:extLst>
                <a:ext uri="{FF2B5EF4-FFF2-40B4-BE49-F238E27FC236}">
                  <a16:creationId xmlns:a16="http://schemas.microsoft.com/office/drawing/2014/main" id="{930DBB96-A844-0670-A6D9-ADFEE32B1DE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39" name="Group 62">
            <a:extLst>
              <a:ext uri="{FF2B5EF4-FFF2-40B4-BE49-F238E27FC236}">
                <a16:creationId xmlns:a16="http://schemas.microsoft.com/office/drawing/2014/main" id="{E9EFA011-9960-DEAD-6A10-06ECAB2FC0E6}"/>
              </a:ext>
            </a:extLst>
          </p:cNvPr>
          <p:cNvGrpSpPr/>
          <p:nvPr/>
        </p:nvGrpSpPr>
        <p:grpSpPr>
          <a:xfrm>
            <a:off x="5643811" y="3271549"/>
            <a:ext cx="242972" cy="301138"/>
            <a:chOff x="-37206" y="-270780"/>
            <a:chExt cx="812801" cy="1007380"/>
          </a:xfrm>
        </p:grpSpPr>
        <p:sp>
          <p:nvSpPr>
            <p:cNvPr id="140" name="Freeform 63">
              <a:extLst>
                <a:ext uri="{FF2B5EF4-FFF2-40B4-BE49-F238E27FC236}">
                  <a16:creationId xmlns:a16="http://schemas.microsoft.com/office/drawing/2014/main" id="{7E209961-02FB-392A-FBC6-35227A6C76E9}"/>
                </a:ext>
              </a:extLst>
            </p:cNvPr>
            <p:cNvSpPr/>
            <p:nvPr/>
          </p:nvSpPr>
          <p:spPr>
            <a:xfrm>
              <a:off x="-37206" y="-270780"/>
              <a:ext cx="812801" cy="81280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1" name="TextBox 64">
              <a:extLst>
                <a:ext uri="{FF2B5EF4-FFF2-40B4-BE49-F238E27FC236}">
                  <a16:creationId xmlns:a16="http://schemas.microsoft.com/office/drawing/2014/main" id="{37D8FD74-AD97-186D-E28B-1CD1923A00D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10815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F91BE-F97C-0E2C-D848-926CA17CD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5CE26AD-504A-4A74-68AF-2281570C07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627278"/>
              </p:ext>
            </p:extLst>
          </p:nvPr>
        </p:nvGraphicFramePr>
        <p:xfrm>
          <a:off x="2619793" y="607740"/>
          <a:ext cx="8007405" cy="6804029"/>
        </p:xfrm>
        <a:graphic>
          <a:graphicData uri="http://schemas.openxmlformats.org/drawingml/2006/table">
            <a:tbl>
              <a:tblPr/>
              <a:tblGrid>
                <a:gridCol w="1676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8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2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8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09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8892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Monday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24/11/2025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25/11/2025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26/11/2025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27/11/2025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Friday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28/11/2025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5973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Drop-in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9:30am-10:30am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kern="1200" dirty="0">
                        <a:solidFill>
                          <a:srgbClr val="000000"/>
                        </a:solidFill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kern="1200" dirty="0">
                        <a:solidFill>
                          <a:srgbClr val="000000"/>
                        </a:solidFill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Drop-in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9:30am-11:00am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Drop-in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9:30am-10:30am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Drop-in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9:30am-11:00am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Drop-in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9:30am-11:00am</a:t>
                      </a: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515">
                <a:tc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Grub Independent Living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10:30am-12:00pm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IOM – Life Skills (Invitation Only) 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11am-1pm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Lego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10:30am – 12:00pm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Memories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12pm-1pm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90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Non-accredited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course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11am-12:30pm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149230"/>
                  </a:ext>
                </a:extLst>
              </a:tr>
              <a:tr h="1104220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1-2-1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Disclosure support-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12:00pm -1pm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Grub Independent Living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12-1:30pm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Drama session 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with TIPP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11am-1pm</a:t>
                      </a:r>
                    </a:p>
                    <a:p>
                      <a:endParaRPr lang="en-GB" sz="90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Teamwork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Hub Quiz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12:30pm –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1:30pm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844344"/>
                  </a:ext>
                </a:extLst>
              </a:tr>
              <a:tr h="5428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Upskill with Digital College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Upskill with Digital College 1-2pm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Upskill with Digital College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Upskill with Digital College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Upskill with Digital College 1pm-2pm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589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Job Club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2pm-4pm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Non-accredited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course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18-29 years only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Work and Employment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2pm-4pm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WOMEN’S ONLY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Employment support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2-4pm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Neurodiverse job search session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 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051548"/>
                  </a:ext>
                </a:extLst>
              </a:tr>
              <a:tr h="1119717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Focus Group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3pm – 4pm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 (invitation only)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 hour appointment slots between 10am-4pm</a:t>
                      </a:r>
                    </a:p>
                  </a:txBody>
                  <a:tcPr marL="140560" marR="140560" marT="140560" marB="140560" anchor="ctr"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Wellbeing walk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2pm-4pm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59976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65EA47A6-D506-64BF-944B-F32C52FA7074}"/>
              </a:ext>
            </a:extLst>
          </p:cNvPr>
          <p:cNvGrpSpPr/>
          <p:nvPr/>
        </p:nvGrpSpPr>
        <p:grpSpPr>
          <a:xfrm>
            <a:off x="184646" y="1589490"/>
            <a:ext cx="2426446" cy="4680101"/>
            <a:chOff x="0" y="0"/>
            <a:chExt cx="883905" cy="170486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380E059-20E0-D1AE-C2FF-54043DF0CBB4}"/>
                </a:ext>
              </a:extLst>
            </p:cNvPr>
            <p:cNvSpPr/>
            <p:nvPr/>
          </p:nvSpPr>
          <p:spPr>
            <a:xfrm>
              <a:off x="0" y="0"/>
              <a:ext cx="810691" cy="1704866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algn="ctr">
                <a:lnSpc>
                  <a:spcPts val="2379"/>
                </a:lnSpc>
              </a:pPr>
              <a:r>
                <a:rPr lang="en-GB" sz="1400" b="1" dirty="0">
                  <a:solidFill>
                    <a:schemeClr val="bg1"/>
                  </a:solidFill>
                  <a:latin typeface="DM Sans" pitchFamily="2" charset="0"/>
                </a:rPr>
                <a:t>Address: Second Floor, Tannery Court, Tanners Lane, Warrington </a:t>
              </a:r>
            </a:p>
            <a:p>
              <a:pPr algn="ctr">
                <a:lnSpc>
                  <a:spcPts val="2379"/>
                </a:lnSpc>
              </a:pPr>
              <a:r>
                <a:rPr lang="en-GB" sz="1400" b="1" dirty="0">
                  <a:solidFill>
                    <a:schemeClr val="bg1"/>
                  </a:solidFill>
                  <a:latin typeface="DM Sans" pitchFamily="2" charset="0"/>
                </a:rPr>
                <a:t>WA2 7NA</a:t>
              </a:r>
              <a:endParaRPr lang="en-GB" sz="1400" b="1" dirty="0">
                <a:solidFill>
                  <a:schemeClr val="bg1"/>
                </a:solidFill>
                <a:latin typeface="DM Sans" pitchFamily="2" charset="0"/>
                <a:ea typeface="Calibri"/>
                <a:cs typeface="Calibri"/>
              </a:endParaRPr>
            </a:p>
            <a:p>
              <a:pPr algn="ctr" rtl="0"/>
              <a:r>
                <a:rPr lang="en-US" sz="1400" b="1" dirty="0">
                  <a:solidFill>
                    <a:srgbClr val="FFFFFF"/>
                  </a:solidFill>
                  <a:latin typeface="DM Sans" pitchFamily="2" charset="0"/>
                </a:rPr>
                <a:t>Tel: </a:t>
              </a:r>
              <a:r>
                <a:rPr lang="en-GB" sz="1400" b="1" dirty="0">
                  <a:solidFill>
                    <a:schemeClr val="bg1"/>
                  </a:solidFill>
                  <a:latin typeface="DM Sans" pitchFamily="2" charset="0"/>
                </a:rPr>
                <a:t>07586115855</a:t>
              </a:r>
              <a:endParaRPr lang="en-GB" sz="1400" b="1" dirty="0">
                <a:solidFill>
                  <a:schemeClr val="bg1"/>
                </a:solidFill>
                <a:latin typeface="DM Sans" pitchFamily="2" charset="0"/>
                <a:ea typeface="Calibri"/>
                <a:cs typeface="Calibri"/>
              </a:endParaRPr>
            </a:p>
            <a:p>
              <a:pPr algn="ctr" rtl="0"/>
              <a:endParaRPr lang="en-GB" sz="1100" b="1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/>
              <a:r>
                <a:rPr lang="en-GB" sz="1050" dirty="0">
                  <a:solidFill>
                    <a:schemeClr val="bg1"/>
                  </a:solidFill>
                  <a:latin typeface="DM Sans" pitchFamily="2" charset="0"/>
                </a:rPr>
                <a:t>‘</a:t>
              </a: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Lego’ – Have a fun and relaxing morning building relationships, chatting away, and socialising.</a:t>
              </a:r>
              <a:endParaRPr lang="en-GB" sz="1200" dirty="0">
                <a:solidFill>
                  <a:schemeClr val="bg1"/>
                </a:solidFill>
                <a:latin typeface="DM Sans" pitchFamily="2" charset="0"/>
                <a:ea typeface="Calibri"/>
                <a:cs typeface="Calibri"/>
              </a:endParaRPr>
            </a:p>
            <a:p>
              <a:pPr algn="ctr"/>
              <a:endParaRPr lang="en-GB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 rtl="0"/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‘Neurodiverse job search session’ – A quieter session to get some support and advice around job searching.</a:t>
              </a:r>
            </a:p>
            <a:p>
              <a:pPr algn="ctr" rtl="0"/>
              <a:endParaRPr lang="en-US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 rtl="0"/>
              <a:r>
                <a:rPr lang="en-US" sz="1200" dirty="0">
                  <a:solidFill>
                    <a:schemeClr val="bg1"/>
                  </a:solidFill>
                  <a:latin typeface="DM Sans" pitchFamily="2" charset="0"/>
                </a:rPr>
                <a:t>‘Non-accredited course – Build on your skills and knowledge and earn new qualifications.</a:t>
              </a:r>
              <a:endParaRPr lang="en-GB" sz="1600" dirty="0">
                <a:latin typeface="DM Sans" pitchFamily="2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41549332-8E1F-5F3A-A42B-1F2B5193D455}"/>
                </a:ext>
              </a:extLst>
            </p:cNvPr>
            <p:cNvSpPr txBox="1"/>
            <p:nvPr/>
          </p:nvSpPr>
          <p:spPr>
            <a:xfrm>
              <a:off x="15130" y="22839"/>
              <a:ext cx="868775" cy="16201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lang="en-GB" sz="1000" b="0" i="0" dirty="0">
                <a:solidFill>
                  <a:schemeClr val="bg1"/>
                </a:solidFill>
                <a:effectLst/>
                <a:latin typeface="DM Sans" pitchFamily="2" charset="0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5E51F2BA-ED50-9B7B-DDDB-2A4AB5FB961F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40AC801D-50C6-DBC5-12A0-2513BBBB679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B9567B83-4CE7-B390-87A5-0C69E0DEA4B4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A042229C-5764-2729-ECF4-55F80B1A9209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74326C24-0B4C-1FA4-0BC8-FB93DE4DD63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AF1CD012-5624-955A-2A9B-876259EFDA0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CB5B7F1A-4351-AF23-387A-03B9FFAC1EC6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56F5C29A-A13A-4F96-C832-D8A6D6E581A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1A812D25-8ADB-15FC-A478-7FDE21EE8B6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C1A8206B-C8A8-291F-FB1E-F95BC69CBCBB}"/>
              </a:ext>
            </a:extLst>
          </p:cNvPr>
          <p:cNvSpPr txBox="1"/>
          <p:nvPr/>
        </p:nvSpPr>
        <p:spPr>
          <a:xfrm>
            <a:off x="2530214" y="19177"/>
            <a:ext cx="5443877" cy="559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2400" u="sng" dirty="0">
                <a:solidFill>
                  <a:srgbClr val="000000"/>
                </a:solidFill>
                <a:latin typeface="DM Sans Bold"/>
              </a:rPr>
              <a:t>WARRINGTON NOVEMBER - WEEK 4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CAFA2B2D-97DE-80B4-33F4-9FCB29A1BDD0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48037778-2F45-2F5E-1E23-B7A056BD5D81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439E1F15-3901-9B4D-A640-E7D31E606A58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68" name="Group 49">
            <a:extLst>
              <a:ext uri="{FF2B5EF4-FFF2-40B4-BE49-F238E27FC236}">
                <a16:creationId xmlns:a16="http://schemas.microsoft.com/office/drawing/2014/main" id="{765A5945-D6AE-4857-CF5D-8651AE499846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73" name="Freeform 50">
              <a:extLst>
                <a:ext uri="{FF2B5EF4-FFF2-40B4-BE49-F238E27FC236}">
                  <a16:creationId xmlns:a16="http://schemas.microsoft.com/office/drawing/2014/main" id="{9F794E50-95CE-6674-2D2F-EC608C960DB8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52">
              <a:extLst>
                <a:ext uri="{FF2B5EF4-FFF2-40B4-BE49-F238E27FC236}">
                  <a16:creationId xmlns:a16="http://schemas.microsoft.com/office/drawing/2014/main" id="{876A4786-4F68-E14C-C6DF-191431A9B231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pic>
        <p:nvPicPr>
          <p:cNvPr id="10" name="Picture 2" descr="GC_Landscape_RGB">
            <a:extLst>
              <a:ext uri="{FF2B5EF4-FFF2-40B4-BE49-F238E27FC236}">
                <a16:creationId xmlns:a16="http://schemas.microsoft.com/office/drawing/2014/main" id="{BBBA1592-E7CE-E9F6-B86D-5E837ECC4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462" y="144785"/>
            <a:ext cx="847613" cy="3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64">
            <a:extLst>
              <a:ext uri="{FF2B5EF4-FFF2-40B4-BE49-F238E27FC236}">
                <a16:creationId xmlns:a16="http://schemas.microsoft.com/office/drawing/2014/main" id="{D8069846-8DF8-B766-7296-CB7F21333223}"/>
              </a:ext>
            </a:extLst>
          </p:cNvPr>
          <p:cNvSpPr txBox="1"/>
          <p:nvPr/>
        </p:nvSpPr>
        <p:spPr>
          <a:xfrm>
            <a:off x="421044" y="729373"/>
            <a:ext cx="197415" cy="2059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 dirty="0"/>
          </a:p>
        </p:txBody>
      </p:sp>
      <p:grpSp>
        <p:nvGrpSpPr>
          <p:cNvPr id="17" name="Group 65">
            <a:extLst>
              <a:ext uri="{FF2B5EF4-FFF2-40B4-BE49-F238E27FC236}">
                <a16:creationId xmlns:a16="http://schemas.microsoft.com/office/drawing/2014/main" id="{E78D13A6-84B8-6727-5F9C-FB5FD13DF237}"/>
              </a:ext>
            </a:extLst>
          </p:cNvPr>
          <p:cNvGrpSpPr/>
          <p:nvPr/>
        </p:nvGrpSpPr>
        <p:grpSpPr>
          <a:xfrm>
            <a:off x="7156251" y="7135381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02DABFEB-5D54-CB91-EBD4-6763D2E05F6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" name="TextBox 67">
              <a:extLst>
                <a:ext uri="{FF2B5EF4-FFF2-40B4-BE49-F238E27FC236}">
                  <a16:creationId xmlns:a16="http://schemas.microsoft.com/office/drawing/2014/main" id="{092755A0-5294-FC1E-3179-E47D6731D40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" name="Group 65">
            <a:extLst>
              <a:ext uri="{FF2B5EF4-FFF2-40B4-BE49-F238E27FC236}">
                <a16:creationId xmlns:a16="http://schemas.microsoft.com/office/drawing/2014/main" id="{B8F04B56-1E51-30A7-B67F-13692BA0A71D}"/>
              </a:ext>
            </a:extLst>
          </p:cNvPr>
          <p:cNvGrpSpPr/>
          <p:nvPr/>
        </p:nvGrpSpPr>
        <p:grpSpPr>
          <a:xfrm>
            <a:off x="7195160" y="3255013"/>
            <a:ext cx="220832" cy="193228"/>
            <a:chOff x="0" y="0"/>
            <a:chExt cx="812800" cy="711200"/>
          </a:xfrm>
        </p:grpSpPr>
        <p:sp>
          <p:nvSpPr>
            <p:cNvPr id="13" name="Freeform 66">
              <a:extLst>
                <a:ext uri="{FF2B5EF4-FFF2-40B4-BE49-F238E27FC236}">
                  <a16:creationId xmlns:a16="http://schemas.microsoft.com/office/drawing/2014/main" id="{3D1FBE53-CBE8-3AD5-C3A8-07B2F8FA704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DBB8F1B0-132C-7D8E-68BA-F854DF7B0CE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1" name="Group 65">
            <a:extLst>
              <a:ext uri="{FF2B5EF4-FFF2-40B4-BE49-F238E27FC236}">
                <a16:creationId xmlns:a16="http://schemas.microsoft.com/office/drawing/2014/main" id="{750923F9-ECFE-30CB-5A33-DF967E9685F9}"/>
              </a:ext>
            </a:extLst>
          </p:cNvPr>
          <p:cNvGrpSpPr/>
          <p:nvPr/>
        </p:nvGrpSpPr>
        <p:grpSpPr>
          <a:xfrm>
            <a:off x="8803911" y="6047749"/>
            <a:ext cx="220832" cy="193228"/>
            <a:chOff x="0" y="0"/>
            <a:chExt cx="812800" cy="711200"/>
          </a:xfrm>
        </p:grpSpPr>
        <p:sp>
          <p:nvSpPr>
            <p:cNvPr id="42" name="Freeform 66">
              <a:extLst>
                <a:ext uri="{FF2B5EF4-FFF2-40B4-BE49-F238E27FC236}">
                  <a16:creationId xmlns:a16="http://schemas.microsoft.com/office/drawing/2014/main" id="{AFE196DE-A25D-A438-9CA1-49DE356E0F7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TextBox 67">
              <a:extLst>
                <a:ext uri="{FF2B5EF4-FFF2-40B4-BE49-F238E27FC236}">
                  <a16:creationId xmlns:a16="http://schemas.microsoft.com/office/drawing/2014/main" id="{A15B6E70-BD6F-8927-E5E4-6696262C62A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35" name="Picture 34" descr="A blue and white sign with white text&#10;&#10;AI-generated content may be incorrect.">
            <a:extLst>
              <a:ext uri="{FF2B5EF4-FFF2-40B4-BE49-F238E27FC236}">
                <a16:creationId xmlns:a16="http://schemas.microsoft.com/office/drawing/2014/main" id="{C96F1DFC-1A08-499B-A847-A42B0DC3DB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15" y="119847"/>
            <a:ext cx="1469942" cy="406703"/>
          </a:xfrm>
          <a:prstGeom prst="rect">
            <a:avLst/>
          </a:prstGeom>
        </p:spPr>
      </p:pic>
      <p:pic>
        <p:nvPicPr>
          <p:cNvPr id="88" name="Picture 87" descr="Hand squeezing lime on tacos">
            <a:extLst>
              <a:ext uri="{FF2B5EF4-FFF2-40B4-BE49-F238E27FC236}">
                <a16:creationId xmlns:a16="http://schemas.microsoft.com/office/drawing/2014/main" id="{0FBA0888-4770-2CCA-0C7B-03097848C9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4" b="14007"/>
          <a:stretch/>
        </p:blipFill>
        <p:spPr>
          <a:xfrm>
            <a:off x="3125570" y="3156748"/>
            <a:ext cx="638393" cy="306065"/>
          </a:xfrm>
          <a:prstGeom prst="rect">
            <a:avLst/>
          </a:prstGeom>
        </p:spPr>
      </p:pic>
      <p:grpSp>
        <p:nvGrpSpPr>
          <p:cNvPr id="95" name="Group 62">
            <a:extLst>
              <a:ext uri="{FF2B5EF4-FFF2-40B4-BE49-F238E27FC236}">
                <a16:creationId xmlns:a16="http://schemas.microsoft.com/office/drawing/2014/main" id="{8FAFF451-7E6F-413D-AF82-A9BB388455F4}"/>
              </a:ext>
            </a:extLst>
          </p:cNvPr>
          <p:cNvGrpSpPr/>
          <p:nvPr/>
        </p:nvGrpSpPr>
        <p:grpSpPr>
          <a:xfrm>
            <a:off x="7179326" y="4309131"/>
            <a:ext cx="242972" cy="301138"/>
            <a:chOff x="-37206" y="-270780"/>
            <a:chExt cx="812801" cy="1007380"/>
          </a:xfrm>
        </p:grpSpPr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1DAD7BB3-1C1A-6050-F859-6DA0FC47C816}"/>
                </a:ext>
              </a:extLst>
            </p:cNvPr>
            <p:cNvSpPr/>
            <p:nvPr/>
          </p:nvSpPr>
          <p:spPr>
            <a:xfrm>
              <a:off x="-37206" y="-270780"/>
              <a:ext cx="812801" cy="81280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TextBox 64">
              <a:extLst>
                <a:ext uri="{FF2B5EF4-FFF2-40B4-BE49-F238E27FC236}">
                  <a16:creationId xmlns:a16="http://schemas.microsoft.com/office/drawing/2014/main" id="{F26793B2-DF3D-045B-74EA-30E50FD1936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10" name="Picture 109" descr="Chairs in a cinema">
            <a:extLst>
              <a:ext uri="{FF2B5EF4-FFF2-40B4-BE49-F238E27FC236}">
                <a16:creationId xmlns:a16="http://schemas.microsoft.com/office/drawing/2014/main" id="{E9A1256E-8CDA-EA38-0703-8A1A91E877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947" y="4351618"/>
            <a:ext cx="483546" cy="301354"/>
          </a:xfrm>
          <a:prstGeom prst="rect">
            <a:avLst/>
          </a:prstGeom>
        </p:spPr>
      </p:pic>
      <p:sp>
        <p:nvSpPr>
          <p:cNvPr id="112" name="Freeform 66">
            <a:extLst>
              <a:ext uri="{FF2B5EF4-FFF2-40B4-BE49-F238E27FC236}">
                <a16:creationId xmlns:a16="http://schemas.microsoft.com/office/drawing/2014/main" id="{50BB58E7-86AD-15DC-9E0B-83EA742E3801}"/>
              </a:ext>
            </a:extLst>
          </p:cNvPr>
          <p:cNvSpPr/>
          <p:nvPr/>
        </p:nvSpPr>
        <p:spPr>
          <a:xfrm>
            <a:off x="8803291" y="7148974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114" name="Group 65">
            <a:extLst>
              <a:ext uri="{FF2B5EF4-FFF2-40B4-BE49-F238E27FC236}">
                <a16:creationId xmlns:a16="http://schemas.microsoft.com/office/drawing/2014/main" id="{43B99653-AB13-8004-2285-799AD6628E8E}"/>
              </a:ext>
            </a:extLst>
          </p:cNvPr>
          <p:cNvGrpSpPr/>
          <p:nvPr/>
        </p:nvGrpSpPr>
        <p:grpSpPr>
          <a:xfrm>
            <a:off x="10316958" y="7131806"/>
            <a:ext cx="220832" cy="193228"/>
            <a:chOff x="0" y="0"/>
            <a:chExt cx="812800" cy="711200"/>
          </a:xfrm>
        </p:grpSpPr>
        <p:sp>
          <p:nvSpPr>
            <p:cNvPr id="115" name="Freeform 66">
              <a:extLst>
                <a:ext uri="{FF2B5EF4-FFF2-40B4-BE49-F238E27FC236}">
                  <a16:creationId xmlns:a16="http://schemas.microsoft.com/office/drawing/2014/main" id="{1ACDF5B9-D228-5EBA-B7ED-3A2D3012084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TextBox 67">
              <a:extLst>
                <a:ext uri="{FF2B5EF4-FFF2-40B4-BE49-F238E27FC236}">
                  <a16:creationId xmlns:a16="http://schemas.microsoft.com/office/drawing/2014/main" id="{6990BCFC-80B0-D3E6-5F37-9CA93D61137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119" name="Picture 118" descr="A group of colorful question marks&#10;&#10;Description automatically generated">
            <a:extLst>
              <a:ext uri="{FF2B5EF4-FFF2-40B4-BE49-F238E27FC236}">
                <a16:creationId xmlns:a16="http://schemas.microsoft.com/office/drawing/2014/main" id="{A12DD45E-D37E-6A8F-C58C-0BD043EFC5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163606" y="4248700"/>
            <a:ext cx="428151" cy="300599"/>
          </a:xfrm>
          <a:prstGeom prst="rect">
            <a:avLst/>
          </a:prstGeom>
        </p:spPr>
      </p:pic>
      <p:sp>
        <p:nvSpPr>
          <p:cNvPr id="24" name="Freeform 63">
            <a:extLst>
              <a:ext uri="{FF2B5EF4-FFF2-40B4-BE49-F238E27FC236}">
                <a16:creationId xmlns:a16="http://schemas.microsoft.com/office/drawing/2014/main" id="{2CF86021-7F9B-329A-4021-2EA9864CCF21}"/>
              </a:ext>
            </a:extLst>
          </p:cNvPr>
          <p:cNvSpPr/>
          <p:nvPr/>
        </p:nvSpPr>
        <p:spPr>
          <a:xfrm>
            <a:off x="8761616" y="4320513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sp>
        <p:nvSpPr>
          <p:cNvPr id="51" name="Freeform 63">
            <a:extLst>
              <a:ext uri="{FF2B5EF4-FFF2-40B4-BE49-F238E27FC236}">
                <a16:creationId xmlns:a16="http://schemas.microsoft.com/office/drawing/2014/main" id="{BE887F92-ABBB-DF1E-7F67-A8C0E25D981E}"/>
              </a:ext>
            </a:extLst>
          </p:cNvPr>
          <p:cNvSpPr/>
          <p:nvPr/>
        </p:nvSpPr>
        <p:spPr>
          <a:xfrm>
            <a:off x="10348144" y="3212457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sp>
        <p:nvSpPr>
          <p:cNvPr id="60" name="Freeform 63">
            <a:extLst>
              <a:ext uri="{FF2B5EF4-FFF2-40B4-BE49-F238E27FC236}">
                <a16:creationId xmlns:a16="http://schemas.microsoft.com/office/drawing/2014/main" id="{5A75366C-2FFB-AFCA-AB22-1925A4A9B83D}"/>
              </a:ext>
            </a:extLst>
          </p:cNvPr>
          <p:cNvSpPr/>
          <p:nvPr/>
        </p:nvSpPr>
        <p:spPr>
          <a:xfrm>
            <a:off x="10320905" y="4309131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7" name="Picture 6" descr="Person using laptop">
            <a:extLst>
              <a:ext uri="{FF2B5EF4-FFF2-40B4-BE49-F238E27FC236}">
                <a16:creationId xmlns:a16="http://schemas.microsoft.com/office/drawing/2014/main" id="{930880FB-0C61-A25E-DDDF-BB9213CF770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660" y="3152643"/>
            <a:ext cx="465255" cy="310170"/>
          </a:xfrm>
          <a:prstGeom prst="rect">
            <a:avLst/>
          </a:prstGeom>
        </p:spPr>
      </p:pic>
      <p:grpSp>
        <p:nvGrpSpPr>
          <p:cNvPr id="19" name="Group 65">
            <a:extLst>
              <a:ext uri="{FF2B5EF4-FFF2-40B4-BE49-F238E27FC236}">
                <a16:creationId xmlns:a16="http://schemas.microsoft.com/office/drawing/2014/main" id="{C15E421A-F8B1-2894-DDD8-A50F871C7670}"/>
              </a:ext>
            </a:extLst>
          </p:cNvPr>
          <p:cNvGrpSpPr/>
          <p:nvPr/>
        </p:nvGrpSpPr>
        <p:grpSpPr>
          <a:xfrm>
            <a:off x="8807695" y="3257817"/>
            <a:ext cx="220832" cy="193228"/>
            <a:chOff x="0" y="0"/>
            <a:chExt cx="812800" cy="711200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9FBCD26E-EF6F-D2B5-0139-21B93FB7A20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67">
              <a:extLst>
                <a:ext uri="{FF2B5EF4-FFF2-40B4-BE49-F238E27FC236}">
                  <a16:creationId xmlns:a16="http://schemas.microsoft.com/office/drawing/2014/main" id="{22EA4B66-E093-B72A-E49E-D04EA5E0C50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39" name="Picture 38" descr="Blue and grey mugs with steam coming out">
            <a:extLst>
              <a:ext uri="{FF2B5EF4-FFF2-40B4-BE49-F238E27FC236}">
                <a16:creationId xmlns:a16="http://schemas.microsoft.com/office/drawing/2014/main" id="{985BD649-AA52-E7F0-7E74-8189C068F6C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" t="14562" r="6163" b="7812"/>
          <a:stretch>
            <a:fillRect/>
          </a:stretch>
        </p:blipFill>
        <p:spPr>
          <a:xfrm>
            <a:off x="7939332" y="2006036"/>
            <a:ext cx="599142" cy="358940"/>
          </a:xfrm>
          <a:prstGeom prst="rect">
            <a:avLst/>
          </a:prstGeom>
        </p:spPr>
      </p:pic>
      <p:pic>
        <p:nvPicPr>
          <p:cNvPr id="43" name="Picture 42" descr="Multicolor paper boats">
            <a:extLst>
              <a:ext uri="{FF2B5EF4-FFF2-40B4-BE49-F238E27FC236}">
                <a16:creationId xmlns:a16="http://schemas.microsoft.com/office/drawing/2014/main" id="{E12080D9-5C54-130C-D327-01F4CC7872B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76" y="3146879"/>
            <a:ext cx="522362" cy="348620"/>
          </a:xfrm>
          <a:prstGeom prst="rect">
            <a:avLst/>
          </a:prstGeom>
        </p:spPr>
      </p:pic>
      <p:pic>
        <p:nvPicPr>
          <p:cNvPr id="45" name="Picture 44" descr="Woman hiking in the forest">
            <a:extLst>
              <a:ext uri="{FF2B5EF4-FFF2-40B4-BE49-F238E27FC236}">
                <a16:creationId xmlns:a16="http://schemas.microsoft.com/office/drawing/2014/main" id="{4AEB2636-7EF1-86E8-9A83-B7ADC95AB83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727" y="6917414"/>
            <a:ext cx="603110" cy="402073"/>
          </a:xfrm>
          <a:prstGeom prst="rect">
            <a:avLst/>
          </a:prstGeom>
        </p:spPr>
      </p:pic>
      <p:pic>
        <p:nvPicPr>
          <p:cNvPr id="12" name="Picture 11" descr="Hand squeezing lime on tacos">
            <a:extLst>
              <a:ext uri="{FF2B5EF4-FFF2-40B4-BE49-F238E27FC236}">
                <a16:creationId xmlns:a16="http://schemas.microsoft.com/office/drawing/2014/main" id="{66C8CA5F-AD22-A7BA-D88D-C7E6F1C05E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4" b="14007"/>
          <a:stretch/>
        </p:blipFill>
        <p:spPr>
          <a:xfrm>
            <a:off x="6358070" y="4320513"/>
            <a:ext cx="638393" cy="306065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B522834B-694B-3B35-BBC5-5D83E566C2AE}"/>
              </a:ext>
            </a:extLst>
          </p:cNvPr>
          <p:cNvGrpSpPr/>
          <p:nvPr/>
        </p:nvGrpSpPr>
        <p:grpSpPr>
          <a:xfrm>
            <a:off x="10406366" y="2143664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2F1ABE7F-A3EE-0F24-7CC9-826D8B3C735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8852BD16-0D60-7ED0-F336-D6104EFBF34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18" name="Picture 17" descr="Blue and grey mugs with steam coming out">
            <a:extLst>
              <a:ext uri="{FF2B5EF4-FFF2-40B4-BE49-F238E27FC236}">
                <a16:creationId xmlns:a16="http://schemas.microsoft.com/office/drawing/2014/main" id="{E3F6959C-171D-4E80-87F6-E34014DD45F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427" y="1998009"/>
            <a:ext cx="538410" cy="358940"/>
          </a:xfrm>
          <a:prstGeom prst="rect">
            <a:avLst/>
          </a:prstGeom>
        </p:spPr>
      </p:pic>
      <p:pic>
        <p:nvPicPr>
          <p:cNvPr id="27" name="Picture 26" descr="Blue and grey mugs with steam coming out">
            <a:extLst>
              <a:ext uri="{FF2B5EF4-FFF2-40B4-BE49-F238E27FC236}">
                <a16:creationId xmlns:a16="http://schemas.microsoft.com/office/drawing/2014/main" id="{6CA8A3F3-FC0F-7F22-0961-32ECFCE8D11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743" y="1989040"/>
            <a:ext cx="538410" cy="358940"/>
          </a:xfrm>
          <a:prstGeom prst="rect">
            <a:avLst/>
          </a:prstGeom>
        </p:spPr>
      </p:pic>
      <p:grpSp>
        <p:nvGrpSpPr>
          <p:cNvPr id="28" name="Group 65">
            <a:extLst>
              <a:ext uri="{FF2B5EF4-FFF2-40B4-BE49-F238E27FC236}">
                <a16:creationId xmlns:a16="http://schemas.microsoft.com/office/drawing/2014/main" id="{8F379CF3-C89A-F9A1-AE69-AD828CA34230}"/>
              </a:ext>
            </a:extLst>
          </p:cNvPr>
          <p:cNvGrpSpPr/>
          <p:nvPr/>
        </p:nvGrpSpPr>
        <p:grpSpPr>
          <a:xfrm>
            <a:off x="8843972" y="2129983"/>
            <a:ext cx="220832" cy="193228"/>
            <a:chOff x="0" y="0"/>
            <a:chExt cx="812800" cy="711200"/>
          </a:xfrm>
        </p:grpSpPr>
        <p:sp>
          <p:nvSpPr>
            <p:cNvPr id="29" name="Freeform 66">
              <a:extLst>
                <a:ext uri="{FF2B5EF4-FFF2-40B4-BE49-F238E27FC236}">
                  <a16:creationId xmlns:a16="http://schemas.microsoft.com/office/drawing/2014/main" id="{7759030F-F943-81F1-9C03-3580FCFD55B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" name="TextBox 67">
              <a:extLst>
                <a:ext uri="{FF2B5EF4-FFF2-40B4-BE49-F238E27FC236}">
                  <a16:creationId xmlns:a16="http://schemas.microsoft.com/office/drawing/2014/main" id="{65AACB6E-1121-7A89-8016-8A8E31F3537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8" name="Group 65">
            <a:extLst>
              <a:ext uri="{FF2B5EF4-FFF2-40B4-BE49-F238E27FC236}">
                <a16:creationId xmlns:a16="http://schemas.microsoft.com/office/drawing/2014/main" id="{E0356292-A178-6C25-1026-D8CF901338CD}"/>
              </a:ext>
            </a:extLst>
          </p:cNvPr>
          <p:cNvGrpSpPr/>
          <p:nvPr/>
        </p:nvGrpSpPr>
        <p:grpSpPr>
          <a:xfrm>
            <a:off x="7194708" y="2125724"/>
            <a:ext cx="220832" cy="193228"/>
            <a:chOff x="0" y="0"/>
            <a:chExt cx="812800" cy="711200"/>
          </a:xfrm>
        </p:grpSpPr>
        <p:sp>
          <p:nvSpPr>
            <p:cNvPr id="40" name="Freeform 66">
              <a:extLst>
                <a:ext uri="{FF2B5EF4-FFF2-40B4-BE49-F238E27FC236}">
                  <a16:creationId xmlns:a16="http://schemas.microsoft.com/office/drawing/2014/main" id="{700CD73A-D2DF-7A75-7FCE-5DAFC737CED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4" name="TextBox 67">
              <a:extLst>
                <a:ext uri="{FF2B5EF4-FFF2-40B4-BE49-F238E27FC236}">
                  <a16:creationId xmlns:a16="http://schemas.microsoft.com/office/drawing/2014/main" id="{F51A005C-61A0-8B45-065F-8184A734BBE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0" name="Group 65">
            <a:extLst>
              <a:ext uri="{FF2B5EF4-FFF2-40B4-BE49-F238E27FC236}">
                <a16:creationId xmlns:a16="http://schemas.microsoft.com/office/drawing/2014/main" id="{FFE41178-1F69-862F-96DC-562E3F0223A3}"/>
              </a:ext>
            </a:extLst>
          </p:cNvPr>
          <p:cNvGrpSpPr/>
          <p:nvPr/>
        </p:nvGrpSpPr>
        <p:grpSpPr>
          <a:xfrm>
            <a:off x="4047660" y="2125724"/>
            <a:ext cx="220832" cy="193228"/>
            <a:chOff x="0" y="0"/>
            <a:chExt cx="812800" cy="711200"/>
          </a:xfrm>
        </p:grpSpPr>
        <p:sp>
          <p:nvSpPr>
            <p:cNvPr id="52" name="Freeform 66">
              <a:extLst>
                <a:ext uri="{FF2B5EF4-FFF2-40B4-BE49-F238E27FC236}">
                  <a16:creationId xmlns:a16="http://schemas.microsoft.com/office/drawing/2014/main" id="{34D116A9-5D68-03C7-62CE-C680FF537B9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3" name="TextBox 67">
              <a:extLst>
                <a:ext uri="{FF2B5EF4-FFF2-40B4-BE49-F238E27FC236}">
                  <a16:creationId xmlns:a16="http://schemas.microsoft.com/office/drawing/2014/main" id="{19F6AEED-2B15-8A9F-5DFF-0331A1F3115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4" name="Picture 53" descr="Blue and grey mugs with steam coming out">
            <a:extLst>
              <a:ext uri="{FF2B5EF4-FFF2-40B4-BE49-F238E27FC236}">
                <a16:creationId xmlns:a16="http://schemas.microsoft.com/office/drawing/2014/main" id="{39306DC6-88F3-29D7-DC6C-23F429C5CE3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708" y="1998009"/>
            <a:ext cx="538410" cy="358940"/>
          </a:xfrm>
          <a:prstGeom prst="rect">
            <a:avLst/>
          </a:prstGeom>
        </p:spPr>
      </p:pic>
      <p:pic>
        <p:nvPicPr>
          <p:cNvPr id="58" name="Picture 57" descr="Blue and grey mugs with steam coming out">
            <a:extLst>
              <a:ext uri="{FF2B5EF4-FFF2-40B4-BE49-F238E27FC236}">
                <a16:creationId xmlns:a16="http://schemas.microsoft.com/office/drawing/2014/main" id="{056B1255-0947-F28A-E24D-9639BA9E5E6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575" y="1989040"/>
            <a:ext cx="538410" cy="358940"/>
          </a:xfrm>
          <a:prstGeom prst="rect">
            <a:avLst/>
          </a:prstGeom>
        </p:spPr>
      </p:pic>
      <p:pic>
        <p:nvPicPr>
          <p:cNvPr id="59" name="Picture 58" descr="Blue and grey mugs with steam coming out">
            <a:extLst>
              <a:ext uri="{FF2B5EF4-FFF2-40B4-BE49-F238E27FC236}">
                <a16:creationId xmlns:a16="http://schemas.microsoft.com/office/drawing/2014/main" id="{FA6733A1-4A42-04D1-1444-0CF90C38F8D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464" y="1998009"/>
            <a:ext cx="538410" cy="358940"/>
          </a:xfrm>
          <a:prstGeom prst="rect">
            <a:avLst/>
          </a:prstGeom>
        </p:spPr>
      </p:pic>
      <p:grpSp>
        <p:nvGrpSpPr>
          <p:cNvPr id="61" name="Group 65">
            <a:extLst>
              <a:ext uri="{FF2B5EF4-FFF2-40B4-BE49-F238E27FC236}">
                <a16:creationId xmlns:a16="http://schemas.microsoft.com/office/drawing/2014/main" id="{82B271C1-94D9-8777-6EBF-8C1F20406E6E}"/>
              </a:ext>
            </a:extLst>
          </p:cNvPr>
          <p:cNvGrpSpPr/>
          <p:nvPr/>
        </p:nvGrpSpPr>
        <p:grpSpPr>
          <a:xfrm>
            <a:off x="5643712" y="2121923"/>
            <a:ext cx="220832" cy="193228"/>
            <a:chOff x="0" y="0"/>
            <a:chExt cx="812800" cy="711200"/>
          </a:xfrm>
        </p:grpSpPr>
        <p:sp>
          <p:nvSpPr>
            <p:cNvPr id="75" name="Freeform 66">
              <a:extLst>
                <a:ext uri="{FF2B5EF4-FFF2-40B4-BE49-F238E27FC236}">
                  <a16:creationId xmlns:a16="http://schemas.microsoft.com/office/drawing/2014/main" id="{1553FD3C-32D7-7A53-10D9-7FCE83B7B95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6" name="TextBox 67">
              <a:extLst>
                <a:ext uri="{FF2B5EF4-FFF2-40B4-BE49-F238E27FC236}">
                  <a16:creationId xmlns:a16="http://schemas.microsoft.com/office/drawing/2014/main" id="{9563A97F-CFE3-0D0C-C93F-837CD76F19F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77" name="Freeform 63">
            <a:extLst>
              <a:ext uri="{FF2B5EF4-FFF2-40B4-BE49-F238E27FC236}">
                <a16:creationId xmlns:a16="http://schemas.microsoft.com/office/drawing/2014/main" id="{F002E246-C5AB-45EF-4A0C-F2E7A5274F5F}"/>
              </a:ext>
            </a:extLst>
          </p:cNvPr>
          <p:cNvSpPr/>
          <p:nvPr/>
        </p:nvSpPr>
        <p:spPr>
          <a:xfrm>
            <a:off x="4007814" y="3283528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78" name="Group 65">
            <a:extLst>
              <a:ext uri="{FF2B5EF4-FFF2-40B4-BE49-F238E27FC236}">
                <a16:creationId xmlns:a16="http://schemas.microsoft.com/office/drawing/2014/main" id="{BE1A3DF4-ADE2-CB9E-C2B7-195898D6A8E4}"/>
              </a:ext>
            </a:extLst>
          </p:cNvPr>
          <p:cNvGrpSpPr/>
          <p:nvPr/>
        </p:nvGrpSpPr>
        <p:grpSpPr>
          <a:xfrm>
            <a:off x="4041001" y="4419817"/>
            <a:ext cx="220832" cy="193228"/>
            <a:chOff x="0" y="0"/>
            <a:chExt cx="812800" cy="711200"/>
          </a:xfrm>
        </p:grpSpPr>
        <p:sp>
          <p:nvSpPr>
            <p:cNvPr id="79" name="Freeform 66">
              <a:extLst>
                <a:ext uri="{FF2B5EF4-FFF2-40B4-BE49-F238E27FC236}">
                  <a16:creationId xmlns:a16="http://schemas.microsoft.com/office/drawing/2014/main" id="{6CFE4D7E-D9C6-F096-1A9C-66241D7A647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0" name="TextBox 67">
              <a:extLst>
                <a:ext uri="{FF2B5EF4-FFF2-40B4-BE49-F238E27FC236}">
                  <a16:creationId xmlns:a16="http://schemas.microsoft.com/office/drawing/2014/main" id="{0E81ACB5-1A29-05C2-5F05-40F7EB97657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1" name="Group 65">
            <a:extLst>
              <a:ext uri="{FF2B5EF4-FFF2-40B4-BE49-F238E27FC236}">
                <a16:creationId xmlns:a16="http://schemas.microsoft.com/office/drawing/2014/main" id="{741AA919-F061-A91B-815D-FCAFF8F999DD}"/>
              </a:ext>
            </a:extLst>
          </p:cNvPr>
          <p:cNvGrpSpPr/>
          <p:nvPr/>
        </p:nvGrpSpPr>
        <p:grpSpPr>
          <a:xfrm>
            <a:off x="4007814" y="6009060"/>
            <a:ext cx="220832" cy="193228"/>
            <a:chOff x="0" y="0"/>
            <a:chExt cx="812800" cy="711200"/>
          </a:xfrm>
        </p:grpSpPr>
        <p:sp>
          <p:nvSpPr>
            <p:cNvPr id="82" name="Freeform 66">
              <a:extLst>
                <a:ext uri="{FF2B5EF4-FFF2-40B4-BE49-F238E27FC236}">
                  <a16:creationId xmlns:a16="http://schemas.microsoft.com/office/drawing/2014/main" id="{9E27D002-4B36-0D60-21F2-7D56E01AEA3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" name="TextBox 67">
              <a:extLst>
                <a:ext uri="{FF2B5EF4-FFF2-40B4-BE49-F238E27FC236}">
                  <a16:creationId xmlns:a16="http://schemas.microsoft.com/office/drawing/2014/main" id="{91E4494C-33A4-0F82-3CA2-0B92BDC56F5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84" name="Freeform 63">
            <a:extLst>
              <a:ext uri="{FF2B5EF4-FFF2-40B4-BE49-F238E27FC236}">
                <a16:creationId xmlns:a16="http://schemas.microsoft.com/office/drawing/2014/main" id="{BD6A81A4-881F-4E01-31DD-47889F8D99D7}"/>
              </a:ext>
            </a:extLst>
          </p:cNvPr>
          <p:cNvSpPr/>
          <p:nvPr/>
        </p:nvSpPr>
        <p:spPr>
          <a:xfrm>
            <a:off x="4007814" y="7094442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85" name="Picture 84" descr="A person working on laptop">
            <a:extLst>
              <a:ext uri="{FF2B5EF4-FFF2-40B4-BE49-F238E27FC236}">
                <a16:creationId xmlns:a16="http://schemas.microsoft.com/office/drawing/2014/main" id="{DA3126D8-BE78-C0A4-271D-0B587950822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272" y="6886602"/>
            <a:ext cx="581282" cy="387521"/>
          </a:xfrm>
          <a:prstGeom prst="rect">
            <a:avLst/>
          </a:prstGeom>
        </p:spPr>
      </p:pic>
      <p:sp>
        <p:nvSpPr>
          <p:cNvPr id="86" name="Freeform 63">
            <a:extLst>
              <a:ext uri="{FF2B5EF4-FFF2-40B4-BE49-F238E27FC236}">
                <a16:creationId xmlns:a16="http://schemas.microsoft.com/office/drawing/2014/main" id="{F6FC0661-EB93-B553-3C91-93E9EABBBDF7}"/>
              </a:ext>
            </a:extLst>
          </p:cNvPr>
          <p:cNvSpPr/>
          <p:nvPr/>
        </p:nvSpPr>
        <p:spPr>
          <a:xfrm>
            <a:off x="5681378" y="4330927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89" name="Picture 88" descr="Brain inside a lightbulb concept">
            <a:extLst>
              <a:ext uri="{FF2B5EF4-FFF2-40B4-BE49-F238E27FC236}">
                <a16:creationId xmlns:a16="http://schemas.microsoft.com/office/drawing/2014/main" id="{258A8B40-2962-7DEE-B667-BDAC372D201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107" y="3907011"/>
            <a:ext cx="666911" cy="444607"/>
          </a:xfrm>
          <a:prstGeom prst="rect">
            <a:avLst/>
          </a:prstGeom>
        </p:spPr>
      </p:pic>
      <p:pic>
        <p:nvPicPr>
          <p:cNvPr id="90" name="Picture 89" descr="Person using laptop">
            <a:extLst>
              <a:ext uri="{FF2B5EF4-FFF2-40B4-BE49-F238E27FC236}">
                <a16:creationId xmlns:a16="http://schemas.microsoft.com/office/drawing/2014/main" id="{4B380E02-E5BC-547B-9F63-A4EE8AEC37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345" y="5990003"/>
            <a:ext cx="376355" cy="250903"/>
          </a:xfrm>
          <a:prstGeom prst="rect">
            <a:avLst/>
          </a:prstGeom>
        </p:spPr>
      </p:pic>
      <p:grpSp>
        <p:nvGrpSpPr>
          <p:cNvPr id="91" name="Group 65">
            <a:extLst>
              <a:ext uri="{FF2B5EF4-FFF2-40B4-BE49-F238E27FC236}">
                <a16:creationId xmlns:a16="http://schemas.microsoft.com/office/drawing/2014/main" id="{271CD8D6-A2C0-1D36-15F8-6CA1A3A7B22A}"/>
              </a:ext>
            </a:extLst>
          </p:cNvPr>
          <p:cNvGrpSpPr/>
          <p:nvPr/>
        </p:nvGrpSpPr>
        <p:grpSpPr>
          <a:xfrm>
            <a:off x="5689653" y="6043133"/>
            <a:ext cx="220832" cy="193228"/>
            <a:chOff x="0" y="0"/>
            <a:chExt cx="812800" cy="711200"/>
          </a:xfrm>
        </p:grpSpPr>
        <p:sp>
          <p:nvSpPr>
            <p:cNvPr id="92" name="Freeform 66">
              <a:extLst>
                <a:ext uri="{FF2B5EF4-FFF2-40B4-BE49-F238E27FC236}">
                  <a16:creationId xmlns:a16="http://schemas.microsoft.com/office/drawing/2014/main" id="{F7DA4EFB-342F-F79C-CB5F-9D7A31327A9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3" name="TextBox 67">
              <a:extLst>
                <a:ext uri="{FF2B5EF4-FFF2-40B4-BE49-F238E27FC236}">
                  <a16:creationId xmlns:a16="http://schemas.microsoft.com/office/drawing/2014/main" id="{C411B708-4A0E-1DC2-71AF-6123ECB49DB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4" name="Group 65">
            <a:extLst>
              <a:ext uri="{FF2B5EF4-FFF2-40B4-BE49-F238E27FC236}">
                <a16:creationId xmlns:a16="http://schemas.microsoft.com/office/drawing/2014/main" id="{9118D225-57C5-5F5D-335F-E3BB08EA436C}"/>
              </a:ext>
            </a:extLst>
          </p:cNvPr>
          <p:cNvGrpSpPr/>
          <p:nvPr/>
        </p:nvGrpSpPr>
        <p:grpSpPr>
          <a:xfrm>
            <a:off x="5676760" y="7156938"/>
            <a:ext cx="220832" cy="193228"/>
            <a:chOff x="0" y="0"/>
            <a:chExt cx="812800" cy="711200"/>
          </a:xfrm>
        </p:grpSpPr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19A8745D-F027-76C0-3B96-9A1C9167CD4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9" name="TextBox 67">
              <a:extLst>
                <a:ext uri="{FF2B5EF4-FFF2-40B4-BE49-F238E27FC236}">
                  <a16:creationId xmlns:a16="http://schemas.microsoft.com/office/drawing/2014/main" id="{2707AFAB-54A8-A378-F92F-D8204F8BAFB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101" name="Picture 100" descr="Assorted colorful toy blocks">
            <a:extLst>
              <a:ext uri="{FF2B5EF4-FFF2-40B4-BE49-F238E27FC236}">
                <a16:creationId xmlns:a16="http://schemas.microsoft.com/office/drawing/2014/main" id="{0F7E33B0-676C-9CDC-8629-8AEF40AAEA8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71" b="31651"/>
          <a:stretch>
            <a:fillRect/>
          </a:stretch>
        </p:blipFill>
        <p:spPr>
          <a:xfrm>
            <a:off x="6399519" y="3108025"/>
            <a:ext cx="609031" cy="452443"/>
          </a:xfrm>
          <a:prstGeom prst="rect">
            <a:avLst/>
          </a:prstGeom>
        </p:spPr>
      </p:pic>
      <p:pic>
        <p:nvPicPr>
          <p:cNvPr id="102" name="Picture 101" descr="Paper people pyramid">
            <a:extLst>
              <a:ext uri="{FF2B5EF4-FFF2-40B4-BE49-F238E27FC236}">
                <a16:creationId xmlns:a16="http://schemas.microsoft.com/office/drawing/2014/main" id="{E797BE24-4903-A593-B613-6983C2CFAA2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1" t="8599" r="14104" b="7219"/>
          <a:stretch>
            <a:fillRect/>
          </a:stretch>
        </p:blipFill>
        <p:spPr>
          <a:xfrm>
            <a:off x="9541433" y="6435320"/>
            <a:ext cx="671030" cy="58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57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93846" y="858529"/>
            <a:ext cx="2431571" cy="1541958"/>
            <a:chOff x="21008" y="835339"/>
            <a:chExt cx="885772" cy="2600947"/>
          </a:xfrm>
        </p:grpSpPr>
        <p:sp>
          <p:nvSpPr>
            <p:cNvPr id="4" name="Freeform 4"/>
            <p:cNvSpPr/>
            <p:nvPr/>
          </p:nvSpPr>
          <p:spPr>
            <a:xfrm>
              <a:off x="21008" y="835339"/>
              <a:ext cx="868775" cy="2600947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8005" y="1798200"/>
              <a:ext cx="868775" cy="11861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GB" sz="1200" b="1" dirty="0">
                  <a:solidFill>
                    <a:schemeClr val="bg1"/>
                  </a:solidFill>
                  <a:latin typeface="DM Sans" pitchFamily="2" charset="0"/>
                </a:rPr>
                <a:t>Address: Second Floor, Tannery Court, Tanners Lane, Warrington 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b="1" dirty="0">
                  <a:solidFill>
                    <a:schemeClr val="bg1"/>
                  </a:solidFill>
                  <a:latin typeface="DM Sans" pitchFamily="2" charset="0"/>
                </a:rPr>
                <a:t>WA2 7NA</a:t>
              </a:r>
            </a:p>
            <a:p>
              <a:pPr algn="ctr" rtl="0"/>
              <a:r>
                <a:rPr lang="en-US" sz="1200" b="1" dirty="0">
                  <a:solidFill>
                    <a:srgbClr val="FFFFFF"/>
                  </a:solidFill>
                  <a:latin typeface="DM Sans" pitchFamily="2" charset="0"/>
                </a:rPr>
                <a:t>Tel: </a:t>
              </a:r>
              <a:r>
                <a:rPr lang="en-GB" sz="1200" b="1" dirty="0">
                  <a:solidFill>
                    <a:schemeClr val="bg1"/>
                  </a:solidFill>
                  <a:latin typeface="DM Sans" pitchFamily="2" charset="0"/>
                </a:rPr>
                <a:t>07586115855</a:t>
              </a:r>
            </a:p>
            <a:p>
              <a:pPr algn="ctr">
                <a:lnSpc>
                  <a:spcPts val="2379"/>
                </a:lnSpc>
              </a:pPr>
              <a:endParaRPr lang="en-US" sz="1699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3056623" y="64799"/>
            <a:ext cx="6886500" cy="559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2200" u="sng" dirty="0">
                <a:solidFill>
                  <a:srgbClr val="000000"/>
                </a:solidFill>
                <a:latin typeface="DM Sans Bold"/>
              </a:rPr>
              <a:t>November Activities to look out for…</a:t>
            </a:r>
          </a:p>
        </p:txBody>
      </p:sp>
      <p:grpSp>
        <p:nvGrpSpPr>
          <p:cNvPr id="101" name="Group 49">
            <a:extLst>
              <a:ext uri="{FF2B5EF4-FFF2-40B4-BE49-F238E27FC236}">
                <a16:creationId xmlns:a16="http://schemas.microsoft.com/office/drawing/2014/main" id="{D0FBB3A9-1263-9EF9-6A48-E550B1A42133}"/>
              </a:ext>
            </a:extLst>
          </p:cNvPr>
          <p:cNvGrpSpPr/>
          <p:nvPr/>
        </p:nvGrpSpPr>
        <p:grpSpPr>
          <a:xfrm>
            <a:off x="105423" y="6615061"/>
            <a:ext cx="10578091" cy="849848"/>
            <a:chOff x="357259" y="196703"/>
            <a:chExt cx="11489060" cy="863349"/>
          </a:xfrm>
        </p:grpSpPr>
        <p:sp>
          <p:nvSpPr>
            <p:cNvPr id="102" name="Freeform 50">
              <a:extLst>
                <a:ext uri="{FF2B5EF4-FFF2-40B4-BE49-F238E27FC236}">
                  <a16:creationId xmlns:a16="http://schemas.microsoft.com/office/drawing/2014/main" id="{B3AB1A79-48FC-1388-18D1-8C3463E5BA8A}"/>
                </a:ext>
              </a:extLst>
            </p:cNvPr>
            <p:cNvSpPr/>
            <p:nvPr/>
          </p:nvSpPr>
          <p:spPr>
            <a:xfrm>
              <a:off x="5511523" y="196703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TextBox 52">
              <a:extLst>
                <a:ext uri="{FF2B5EF4-FFF2-40B4-BE49-F238E27FC236}">
                  <a16:creationId xmlns:a16="http://schemas.microsoft.com/office/drawing/2014/main" id="{2A5A7AEA-F0E3-87D2-8207-4D9334926A55}"/>
                </a:ext>
              </a:extLst>
            </p:cNvPr>
            <p:cNvSpPr txBox="1"/>
            <p:nvPr/>
          </p:nvSpPr>
          <p:spPr>
            <a:xfrm>
              <a:off x="357259" y="895902"/>
              <a:ext cx="11489060" cy="1641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GB" sz="1050" dirty="0">
                  <a:latin typeface="DM Sans" pitchFamily="2" charset="0"/>
                </a:rPr>
                <a:t>The CFO Evolution Warrington is delivered by the HMPPS CFO programme. To learn more about the work of HMPPS CFO please visit: CreatingFutureOpportunities.gov.uk</a:t>
              </a:r>
              <a:endParaRPr lang="en-GB" sz="300" dirty="0">
                <a:effectLst/>
                <a:latin typeface="DM Sans" pitchFamily="2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537D8A2-1ADA-A599-B149-8F82041A0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207" y="64799"/>
            <a:ext cx="1181202" cy="6248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7A9ED9-CCD3-C028-02F1-85735D9F917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68287" y="611395"/>
            <a:ext cx="50053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DM Sans" pitchFamily="2" charset="0"/>
              </a:rPr>
              <a:t>For support with this, access this&gt;&gt;&gt;</a:t>
            </a:r>
          </a:p>
          <a:p>
            <a:endParaRPr lang="en-GB" b="1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FB673AA-25B3-9A20-74E7-934F9D14061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80167" y="2537792"/>
            <a:ext cx="98286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EAF32062-3277-0022-2FC6-1546CCA07A4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14032" y="2991303"/>
            <a:ext cx="42868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DM Sans" pitchFamily="2" charset="0"/>
              </a:rPr>
              <a:t>Want your say in the hub, access this &gt;&gt;&gt;</a:t>
            </a:r>
          </a:p>
          <a:p>
            <a:endParaRPr lang="en-GB" b="1" dirty="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B572D46-10FB-276A-4230-79A59147000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385203" y="4499603"/>
            <a:ext cx="9923568" cy="2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40AC6C46-E95C-3EF6-5126-3BCCF0AAB758}"/>
              </a:ext>
            </a:extLst>
          </p:cNvPr>
          <p:cNvSpPr txBox="1">
            <a:spLocks/>
          </p:cNvSpPr>
          <p:nvPr/>
        </p:nvSpPr>
        <p:spPr>
          <a:xfrm>
            <a:off x="2625417" y="4934751"/>
            <a:ext cx="487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DM Sans" pitchFamily="2" charset="0"/>
              </a:rPr>
              <a:t>For a chance to get creative access this &gt;&gt;&gt;</a:t>
            </a:r>
          </a:p>
          <a:p>
            <a:endParaRPr lang="en-GB" sz="2000" b="1" dirty="0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27CD12E-B590-436B-238B-85A31AAFCFB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89826" y="6564343"/>
            <a:ext cx="9923568" cy="27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and white sign with white text&#10;&#10;AI-generated content may be incorrect.">
            <a:extLst>
              <a:ext uri="{FF2B5EF4-FFF2-40B4-BE49-F238E27FC236}">
                <a16:creationId xmlns:a16="http://schemas.microsoft.com/office/drawing/2014/main" id="{3F09035C-B0A2-D1B3-12CE-E4611BDDBA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56" y="219068"/>
            <a:ext cx="1557028" cy="4307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A1E2E5-E8F4-C1B1-C430-B51ED800DD1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3604" y="1024620"/>
            <a:ext cx="1428114" cy="1206901"/>
          </a:xfrm>
          <a:prstGeom prst="rect">
            <a:avLst/>
          </a:prstGeom>
        </p:spPr>
      </p:pic>
      <p:pic>
        <p:nvPicPr>
          <p:cNvPr id="6" name="Picture 5" descr="Close up of person painting">
            <a:extLst>
              <a:ext uri="{FF2B5EF4-FFF2-40B4-BE49-F238E27FC236}">
                <a16:creationId xmlns:a16="http://schemas.microsoft.com/office/drawing/2014/main" id="{F896CA4D-7D21-9395-97BD-02FAEE566BB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4" t="25337" r="9968"/>
          <a:stretch/>
        </p:blipFill>
        <p:spPr>
          <a:xfrm>
            <a:off x="2794745" y="1151152"/>
            <a:ext cx="1603587" cy="10751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8A467D0-C633-19A1-E6CD-834642AFAA6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12974" y="1215364"/>
            <a:ext cx="42189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DM Sans" pitchFamily="2" charset="0"/>
              </a:rPr>
              <a:t>Get support building your confidence, social skills, and self-esteem ready to tackle life’s big challenges</a:t>
            </a:r>
          </a:p>
        </p:txBody>
      </p:sp>
      <p:pic>
        <p:nvPicPr>
          <p:cNvPr id="14" name="Picture 14" descr="6 Reasons Why Goal Setting Doesn't Work - Sports Psychology">
            <a:extLst>
              <a:ext uri="{FF2B5EF4-FFF2-40B4-BE49-F238E27FC236}">
                <a16:creationId xmlns:a16="http://schemas.microsoft.com/office/drawing/2014/main" id="{D2FDDE69-B393-478A-0FE8-ED7F7B70D4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52" y="2765655"/>
            <a:ext cx="1690730" cy="140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0CE6E25-92AC-BE2C-9F76-B4C4C5D4246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14032" y="3446077"/>
            <a:ext cx="51082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DM Sans" pitchFamily="2" charset="0"/>
              </a:rPr>
              <a:t>Have your say in what we do in the hub and what activities we can offer in October.  </a:t>
            </a:r>
          </a:p>
        </p:txBody>
      </p:sp>
      <p:pic>
        <p:nvPicPr>
          <p:cNvPr id="20" name="Picture 16" descr="Did you know? Fewer than 100 people have a photographic memory | New  Scientist">
            <a:extLst>
              <a:ext uri="{FF2B5EF4-FFF2-40B4-BE49-F238E27FC236}">
                <a16:creationId xmlns:a16="http://schemas.microsoft.com/office/drawing/2014/main" id="{1CE6F314-7C00-C132-69A1-637EF89E27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81" y="5111897"/>
            <a:ext cx="1746563" cy="107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5F61662-2EF2-337A-E2BE-CEEDE2B55FCF}"/>
              </a:ext>
            </a:extLst>
          </p:cNvPr>
          <p:cNvSpPr txBox="1">
            <a:spLocks/>
          </p:cNvSpPr>
          <p:nvPr/>
        </p:nvSpPr>
        <p:spPr>
          <a:xfrm>
            <a:off x="2625417" y="5320978"/>
            <a:ext cx="5348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DM Sans" pitchFamily="2" charset="0"/>
              </a:rPr>
              <a:t>This session will give you a chance to get creative and help us decorate the hub for the Halloween season.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789A2D-114E-6EE2-4186-9556C3C924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49857" y="3074311"/>
            <a:ext cx="1450552" cy="9174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2EDA5A-38E7-0828-31EB-5412A8586A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49857" y="5171971"/>
            <a:ext cx="1381318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107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1371AFB7-3294-4D8E-903C-99E0D7570DB6}" vid="{57FDD424-3C74-44EC-BE5C-9D7ADD465B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39022ca7-da8b-462c-ac53-cf911d2e7c5d" xsi:nil="true"/>
    <_ip_UnifiedCompliancePolicyProperties xmlns="http://schemas.microsoft.com/sharepoint/v3" xsi:nil="true"/>
    <TaxCatchAll xmlns="21fe2dc5-e687-4b08-a992-8b5ade4d5474" xsi:nil="true"/>
    <lcf76f155ced4ddcb4097134ff3c332f xmlns="39022ca7-da8b-462c-ac53-cf911d2e7c5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5EFDE218124F41A39437AA860B391E" ma:contentTypeVersion="22" ma:contentTypeDescription="Create a new document." ma:contentTypeScope="" ma:versionID="dc890fd66593506fa24633e5507b68e7">
  <xsd:schema xmlns:xsd="http://www.w3.org/2001/XMLSchema" xmlns:xs="http://www.w3.org/2001/XMLSchema" xmlns:p="http://schemas.microsoft.com/office/2006/metadata/properties" xmlns:ns1="http://schemas.microsoft.com/sharepoint/v3" xmlns:ns2="39022ca7-da8b-462c-ac53-cf911d2e7c5d" xmlns:ns3="21fe2dc5-e687-4b08-a992-8b5ade4d5474" targetNamespace="http://schemas.microsoft.com/office/2006/metadata/properties" ma:root="true" ma:fieldsID="302f3e815747d536539f5e14e4d5a1b1" ns1:_="" ns2:_="" ns3:_="">
    <xsd:import namespace="http://schemas.microsoft.com/sharepoint/v3"/>
    <xsd:import namespace="39022ca7-da8b-462c-ac53-cf911d2e7c5d"/>
    <xsd:import namespace="21fe2dc5-e687-4b08-a992-8b5ade4d54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22ca7-da8b-462c-ac53-cf911d2e7c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0a722410-03a9-4718-9392-c4089ca5a5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fe2dc5-e687-4b08-a992-8b5ade4d547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1c887687-1822-4593-8513-6eba5855e8c1}" ma:internalName="TaxCatchAll" ma:showField="CatchAllData" ma:web="21fe2dc5-e687-4b08-a992-8b5ade4d54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D4F630-F244-4249-A1DD-CAF66701C44D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21fe2dc5-e687-4b08-a992-8b5ade4d5474"/>
    <ds:schemaRef ds:uri="39022ca7-da8b-462c-ac53-cf911d2e7c5d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E53B0B3-0F5A-401C-97A3-2E7FE5C385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EB1209-68EE-4F8B-BE01-2E32183589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9022ca7-da8b-462c-ac53-cf911d2e7c5d"/>
    <ds:schemaRef ds:uri="21fe2dc5-e687-4b08-a992-8b5ade4d54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19138</TotalTime>
  <Words>1254</Words>
  <Application>Microsoft Office PowerPoint</Application>
  <PresentationFormat>Custom</PresentationFormat>
  <Paragraphs>359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DM Sans Bold</vt:lpstr>
      <vt:lpstr>Calibri</vt:lpstr>
      <vt:lpstr>DM Sans</vt:lpstr>
      <vt:lpstr>Aptos</vt:lpstr>
      <vt:lpstr>Arial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Activity Schedule TEMPLATE</dc:title>
  <dc:creator>Hvalec, Julia (Growth Company)</dc:creator>
  <cp:lastModifiedBy>Benson, Louise (Growth Company)</cp:lastModifiedBy>
  <cp:revision>471</cp:revision>
  <cp:lastPrinted>2024-09-30T08:24:20Z</cp:lastPrinted>
  <dcterms:created xsi:type="dcterms:W3CDTF">2006-08-16T00:00:00Z</dcterms:created>
  <dcterms:modified xsi:type="dcterms:W3CDTF">2025-10-13T08:54:17Z</dcterms:modified>
  <dc:identifier>DAFxy3nWgJM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0x010100895EFDE218124F41A39437AA860B391E</vt:lpwstr>
  </property>
  <property fmtid="{D5CDD505-2E9C-101B-9397-08002B2CF9AE}" pid="3" name="MSIP_Label_2656b772-261f-468c-b0a8-3000dd0c1d91_Enabled">
    <vt:lpwstr>true</vt:lpwstr>
  </property>
  <property fmtid="{D5CDD505-2E9C-101B-9397-08002B2CF9AE}" pid="4" name="MSIP_Label_2656b772-261f-468c-b0a8-3000dd0c1d91_SetDate">
    <vt:lpwstr>2025-10-03T14:46:45Z</vt:lpwstr>
  </property>
  <property fmtid="{D5CDD505-2E9C-101B-9397-08002B2CF9AE}" pid="5" name="MSIP_Label_2656b772-261f-468c-b0a8-3000dd0c1d91_Method">
    <vt:lpwstr>Privileged</vt:lpwstr>
  </property>
  <property fmtid="{D5CDD505-2E9C-101B-9397-08002B2CF9AE}" pid="6" name="MSIP_Label_2656b772-261f-468c-b0a8-3000dd0c1d91_Name">
    <vt:lpwstr>Internal Personal and Confidential</vt:lpwstr>
  </property>
  <property fmtid="{D5CDD505-2E9C-101B-9397-08002B2CF9AE}" pid="7" name="MSIP_Label_2656b772-261f-468c-b0a8-3000dd0c1d91_SiteId">
    <vt:lpwstr>08103169-4a6e-4778-9735-09cc96096d8f</vt:lpwstr>
  </property>
  <property fmtid="{D5CDD505-2E9C-101B-9397-08002B2CF9AE}" pid="8" name="MSIP_Label_2656b772-261f-468c-b0a8-3000dd0c1d91_ActionId">
    <vt:lpwstr>5c1bebd7-691c-42c1-9a37-ed5d3b000564</vt:lpwstr>
  </property>
  <property fmtid="{D5CDD505-2E9C-101B-9397-08002B2CF9AE}" pid="9" name="MSIP_Label_2656b772-261f-468c-b0a8-3000dd0c1d91_ContentBits">
    <vt:lpwstr>1</vt:lpwstr>
  </property>
  <property fmtid="{D5CDD505-2E9C-101B-9397-08002B2CF9AE}" pid="10" name="MSIP_Label_2656b772-261f-468c-b0a8-3000dd0c1d91_Tag">
    <vt:lpwstr>10, 0, 1, 1</vt:lpwstr>
  </property>
  <property fmtid="{D5CDD505-2E9C-101B-9397-08002B2CF9AE}" pid="11" name="ClassificationContentMarkingHeaderLocations">
    <vt:lpwstr>Theme1:8</vt:lpwstr>
  </property>
  <property fmtid="{D5CDD505-2E9C-101B-9397-08002B2CF9AE}" pid="12" name="ClassificationContentMarkingHeaderText">
    <vt:lpwstr>Classified: Internal Personal and Confidential</vt:lpwstr>
  </property>
</Properties>
</file>