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0693400" cy="7556500"/>
  <p:notesSz cx="6797675" cy="9926638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DD0C6-D0EF-4236-801D-CC76F57E5C1F}" v="10" dt="2024-09-26T11:26:15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32" autoAdjust="0"/>
  </p:normalViewPr>
  <p:slideViewPr>
    <p:cSldViewPr snapToGrid="0">
      <p:cViewPr varScale="1">
        <p:scale>
          <a:sx n="94" d="100"/>
          <a:sy n="94" d="100"/>
        </p:scale>
        <p:origin x="16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gins, Teigan (Growth Company)" userId="6b977de3-eeb6-4d36-aa47-2111edbf69f3" providerId="ADAL" clId="{43FDD0C6-D0EF-4236-801D-CC76F57E5C1F}"/>
    <pc:docChg chg="undo custSel modSld modMainMaster modNotesMaster">
      <pc:chgData name="Higgins, Teigan (Growth Company)" userId="6b977de3-eeb6-4d36-aa47-2111edbf69f3" providerId="ADAL" clId="{43FDD0C6-D0EF-4236-801D-CC76F57E5C1F}" dt="2024-09-26T11:43:53.024" v="165" actId="1076"/>
      <pc:docMkLst>
        <pc:docMk/>
      </pc:docMkLst>
      <pc:sldChg chg="modSp mod modNotes">
        <pc:chgData name="Higgins, Teigan (Growth Company)" userId="6b977de3-eeb6-4d36-aa47-2111edbf69f3" providerId="ADAL" clId="{43FDD0C6-D0EF-4236-801D-CC76F57E5C1F}" dt="2024-09-26T11:42:22.251" v="134" actId="14734"/>
        <pc:sldMkLst>
          <pc:docMk/>
          <pc:sldMk cId="0" sldId="256"/>
        </pc:sldMkLst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4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5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8" creationId="{0BF85AC1-EE69-2F6A-02E8-C8843C18EAF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10" creationId="{C8EBC281-A67B-AA38-7386-CACF6DDBEC47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17" creationId="{CA358DE1-F738-E56E-EF20-396262CA7D49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18" creationId="{12E6DA27-40C5-9FE9-CCF2-B39A0F77597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20" creationId="{BA71A581-7853-5E02-0E65-57A46EB33312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21" creationId="{057093F3-BFB0-A01E-DEE1-4C55E5F5E0D3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47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48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50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52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63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64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66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67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69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70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71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72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74" creationId="{6C75AEFD-2DB3-8080-76F9-54B702A800C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75" creationId="{FB188659-19B8-2C3E-DA7A-1E46CBBD155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85" creationId="{3E734950-7B32-BC02-4969-72B08F83BC6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86" creationId="{2C19B187-F7F2-0A5D-6C57-A8712D639459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88" creationId="{6A6531D4-7440-F837-1509-74EA4E8D7749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89" creationId="{0C3E2E27-D824-78AD-A29D-E23BB60DC34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91" creationId="{16B138F0-AD73-1EE3-777C-1592DE88121D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92" creationId="{68BE5BA0-39F2-1AA3-63D1-98072E9A49CF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94" creationId="{F9FB46BC-7C3C-32C1-5249-70502F521346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95" creationId="{D411A727-89F5-C976-908E-981B675FF4B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97" creationId="{CA5F0ADB-760C-506A-EBDE-8C17D1247624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98" creationId="{99826D18-AF94-FA11-2C83-149D6EF8CF41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100" creationId="{967F9991-2F3B-296A-73B4-FC9CFCFB510F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101" creationId="{39E6B08C-6A52-5C9D-7D3B-75241F3606C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103" creationId="{3AA0F39A-4B4E-C742-94D4-13DFC8B960B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104" creationId="{E942C6FF-E610-5D3B-CDC1-C909303DF3D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109" creationId="{A2ACB218-1AE1-CEE8-5599-8DC5635A8B7A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0" sldId="256"/>
            <ac:spMk id="110" creationId="{15B9ABF4-01E6-F403-EFCC-D3447F431A8A}"/>
          </ac:spMkLst>
        </pc:spChg>
        <pc:spChg chg="mod">
          <ac:chgData name="Higgins, Teigan (Growth Company)" userId="6b977de3-eeb6-4d36-aa47-2111edbf69f3" providerId="ADAL" clId="{43FDD0C6-D0EF-4236-801D-CC76F57E5C1F}" dt="2024-09-26T11:22:37.822" v="72" actId="1076"/>
          <ac:spMkLst>
            <pc:docMk/>
            <pc:sldMk cId="0" sldId="256"/>
            <ac:spMk id="111" creationId="{886AED61-9AD9-8055-64B2-000448247748}"/>
          </ac:spMkLst>
        </pc:s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0" sldId="256"/>
            <ac:grpSpMk id="6" creationId="{F528C3F2-96F2-9B1A-DF60-4AE7CD0AF299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0" sldId="256"/>
            <ac:grpSpMk id="16" creationId="{ABA246D4-665D-3283-D6A8-5203599C1967}"/>
          </ac:grpSpMkLst>
        </pc:grpChg>
        <pc:grpChg chg="mod">
          <ac:chgData name="Higgins, Teigan (Growth Company)" userId="6b977de3-eeb6-4d36-aa47-2111edbf69f3" providerId="ADAL" clId="{43FDD0C6-D0EF-4236-801D-CC76F57E5C1F}" dt="2024-09-26T11:22:19.578" v="58" actId="1076"/>
          <ac:grpSpMkLst>
            <pc:docMk/>
            <pc:sldMk cId="0" sldId="256"/>
            <ac:grpSpMk id="19" creationId="{416F9E4B-125D-DC44-2C16-FC70146087ED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0" sldId="256"/>
            <ac:grpSpMk id="46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0" sldId="256"/>
            <ac:grpSpMk id="49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0" sldId="256"/>
            <ac:grpSpMk id="62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0" sldId="256"/>
            <ac:grpSpMk id="65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11:22:09.544" v="55" actId="1076"/>
          <ac:grpSpMkLst>
            <pc:docMk/>
            <pc:sldMk cId="0" sldId="256"/>
            <ac:grpSpMk id="73" creationId="{B35564D2-37DE-5C1C-36E3-79C9610B1D7A}"/>
          </ac:grpSpMkLst>
        </pc:grpChg>
        <pc:grpChg chg="mod">
          <ac:chgData name="Higgins, Teigan (Growth Company)" userId="6b977de3-eeb6-4d36-aa47-2111edbf69f3" providerId="ADAL" clId="{43FDD0C6-D0EF-4236-801D-CC76F57E5C1F}" dt="2024-09-26T11:22:20.915" v="59" actId="1076"/>
          <ac:grpSpMkLst>
            <pc:docMk/>
            <pc:sldMk cId="0" sldId="256"/>
            <ac:grpSpMk id="84" creationId="{469B37B2-C08E-9732-28F5-7C561AF84867}"/>
          </ac:grpSpMkLst>
        </pc:grpChg>
        <pc:grpChg chg="mod">
          <ac:chgData name="Higgins, Teigan (Growth Company)" userId="6b977de3-eeb6-4d36-aa47-2111edbf69f3" providerId="ADAL" clId="{43FDD0C6-D0EF-4236-801D-CC76F57E5C1F}" dt="2024-09-26T11:22:18.293" v="57" actId="1076"/>
          <ac:grpSpMkLst>
            <pc:docMk/>
            <pc:sldMk cId="0" sldId="256"/>
            <ac:grpSpMk id="87" creationId="{931CE292-0526-22E1-E25A-7A3C39E7D74A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0" sldId="256"/>
            <ac:grpSpMk id="90" creationId="{ABA9D6DC-979C-9B69-F323-38336CFE5998}"/>
          </ac:grpSpMkLst>
        </pc:grpChg>
        <pc:grpChg chg="mod">
          <ac:chgData name="Higgins, Teigan (Growth Company)" userId="6b977de3-eeb6-4d36-aa47-2111edbf69f3" providerId="ADAL" clId="{43FDD0C6-D0EF-4236-801D-CC76F57E5C1F}" dt="2024-09-26T11:22:31.340" v="67" actId="1076"/>
          <ac:grpSpMkLst>
            <pc:docMk/>
            <pc:sldMk cId="0" sldId="256"/>
            <ac:grpSpMk id="93" creationId="{7B60D447-3F07-D228-6ED5-857560EBDBB6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0" sldId="256"/>
            <ac:grpSpMk id="96" creationId="{F02958AF-422F-23F9-8348-98740856A560}"/>
          </ac:grpSpMkLst>
        </pc:grpChg>
        <pc:grpChg chg="mod">
          <ac:chgData name="Higgins, Teigan (Growth Company)" userId="6b977de3-eeb6-4d36-aa47-2111edbf69f3" providerId="ADAL" clId="{43FDD0C6-D0EF-4236-801D-CC76F57E5C1F}" dt="2024-09-26T11:22:28.598" v="65" actId="1076"/>
          <ac:grpSpMkLst>
            <pc:docMk/>
            <pc:sldMk cId="0" sldId="256"/>
            <ac:grpSpMk id="99" creationId="{A1E83A81-F7FA-53F0-D469-26705B7BF619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0" sldId="256"/>
            <ac:grpSpMk id="102" creationId="{8C9971E8-F13E-DD3D-FF0B-84A072D0D690}"/>
          </ac:grpSpMkLst>
        </pc:grpChg>
        <pc:grpChg chg="mod">
          <ac:chgData name="Higgins, Teigan (Growth Company)" userId="6b977de3-eeb6-4d36-aa47-2111edbf69f3" providerId="ADAL" clId="{43FDD0C6-D0EF-4236-801D-CC76F57E5C1F}" dt="2024-09-26T11:22:32.936" v="68" actId="1076"/>
          <ac:grpSpMkLst>
            <pc:docMk/>
            <pc:sldMk cId="0" sldId="256"/>
            <ac:grpSpMk id="108" creationId="{D981F382-60D1-6F75-0029-BEBB64F0A3F5}"/>
          </ac:grpSpMkLst>
        </pc:grpChg>
        <pc:graphicFrameChg chg="mod modGraphic">
          <ac:chgData name="Higgins, Teigan (Growth Company)" userId="6b977de3-eeb6-4d36-aa47-2111edbf69f3" providerId="ADAL" clId="{43FDD0C6-D0EF-4236-801D-CC76F57E5C1F}" dt="2024-09-26T11:42:22.251" v="134" actId="14734"/>
          <ac:graphicFrameMkLst>
            <pc:docMk/>
            <pc:sldMk cId="0" sldId="256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43FDD0C6-D0EF-4236-801D-CC76F57E5C1F}" dt="2024-09-26T11:22:29.575" v="66" actId="1076"/>
          <ac:picMkLst>
            <pc:docMk/>
            <pc:sldMk cId="0" sldId="256"/>
            <ac:picMk id="7" creationId="{02B203CA-287D-CE9A-710B-C0D48721629E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0" sldId="256"/>
            <ac:picMk id="9" creationId="{BFFD6D50-1D5A-1EAE-5C89-BAB0B8C18618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0" sldId="256"/>
            <ac:picMk id="13" creationId="{51A74C15-25A3-24C8-C8DE-7929F6DFBBA7}"/>
          </ac:picMkLst>
        </pc:picChg>
        <pc:picChg chg="mod">
          <ac:chgData name="Higgins, Teigan (Growth Company)" userId="6b977de3-eeb6-4d36-aa47-2111edbf69f3" providerId="ADAL" clId="{43FDD0C6-D0EF-4236-801D-CC76F57E5C1F}" dt="2024-09-26T11:22:24.554" v="62" actId="1076"/>
          <ac:picMkLst>
            <pc:docMk/>
            <pc:sldMk cId="0" sldId="256"/>
            <ac:picMk id="15" creationId="{B4FD7304-D9BE-DDE7-1198-0935538103FB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0" sldId="256"/>
            <ac:picMk id="25" creationId="{EE70A137-EF18-1082-FD01-F84330F4A0BC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0" sldId="256"/>
            <ac:picMk id="37" creationId="{B6F4CA7C-531A-33C5-DD7C-A3E8D6065053}"/>
          </ac:picMkLst>
        </pc:picChg>
        <pc:picChg chg="mod">
          <ac:chgData name="Higgins, Teigan (Growth Company)" userId="6b977de3-eeb6-4d36-aa47-2111edbf69f3" providerId="ADAL" clId="{43FDD0C6-D0EF-4236-801D-CC76F57E5C1F}" dt="2024-09-26T11:22:40.516" v="74" actId="1076"/>
          <ac:picMkLst>
            <pc:docMk/>
            <pc:sldMk cId="0" sldId="256"/>
            <ac:picMk id="51" creationId="{38D72E2A-2927-5BDC-E088-CCD7FF8A3326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0" sldId="256"/>
            <ac:picMk id="83" creationId="{F9A8FFF2-40E9-4415-030B-37DF14846623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0" sldId="256"/>
            <ac:picMk id="112" creationId="{3BD88C91-D290-046D-606D-8E3AA3963410}"/>
          </ac:picMkLst>
        </pc:picChg>
        <pc:picChg chg="mod">
          <ac:chgData name="Higgins, Teigan (Growth Company)" userId="6b977de3-eeb6-4d36-aa47-2111edbf69f3" providerId="ADAL" clId="{43FDD0C6-D0EF-4236-801D-CC76F57E5C1F}" dt="2024-09-26T11:22:36.741" v="71" actId="14100"/>
          <ac:picMkLst>
            <pc:docMk/>
            <pc:sldMk cId="0" sldId="256"/>
            <ac:picMk id="114" creationId="{A269FC49-8470-9984-82E7-797503330246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0" sldId="256"/>
            <ac:picMk id="116" creationId="{615FD0D4-121B-9D29-BD02-2534CF863044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0" sldId="256"/>
            <ac:picMk id="1032" creationId="{C465C052-1DAC-C780-E6C0-5531D20B4ECA}"/>
          </ac:picMkLst>
        </pc:picChg>
      </pc:sldChg>
      <pc:sldChg chg="modSp mod modNotes">
        <pc:chgData name="Higgins, Teigan (Growth Company)" userId="6b977de3-eeb6-4d36-aa47-2111edbf69f3" providerId="ADAL" clId="{43FDD0C6-D0EF-4236-801D-CC76F57E5C1F}" dt="2024-09-26T11:42:39.131" v="139" actId="1076"/>
        <pc:sldMkLst>
          <pc:docMk/>
          <pc:sldMk cId="2325817079" sldId="257"/>
        </pc:sldMkLst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4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5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12" creationId="{43D45353-13A5-9EC2-BBF4-4781BC424F8B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13" creationId="{60F8E6BE-4575-1B02-A628-45E50C5C7967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16" creationId="{2FD79DD2-7D83-BC1B-59ED-86D8D27A5CF6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17" creationId="{3DCA4B1B-EC58-8FE3-5035-CDC291B52386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21" creationId="{B4D4FB46-83B4-2B1E-783E-3A34812D95C4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22" creationId="{58F586DD-FAE8-8559-3826-2C8FCA0A8E81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24" creationId="{6680F0A8-F736-0A80-3DBE-6D215CA029B2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26" creationId="{8E2DB9C7-73C3-0CF0-4F01-9FE314CEF5CC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28" creationId="{B597C18A-8E5A-FF03-C8E7-8DAF58FB5114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29" creationId="{7AC86673-34CC-ACB6-8DE8-3019D20A8136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47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48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50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52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63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64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66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67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69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70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71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72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74" creationId="{6C75AEFD-2DB3-8080-76F9-54B702A800C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75" creationId="{FB188659-19B8-2C3E-DA7A-1E46CBBD155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85" creationId="{3E734950-7B32-BC02-4969-72B08F83BC6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86" creationId="{2C19B187-F7F2-0A5D-6C57-A8712D639459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88" creationId="{6A6531D4-7440-F837-1509-74EA4E8D7749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89" creationId="{0C3E2E27-D824-78AD-A29D-E23BB60DC34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91" creationId="{16B138F0-AD73-1EE3-777C-1592DE88121D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92" creationId="{68BE5BA0-39F2-1AA3-63D1-98072E9A49CF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94" creationId="{F9FB46BC-7C3C-32C1-5249-70502F521346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95" creationId="{D411A727-89F5-C976-908E-981B675FF4B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97" creationId="{CA5F0ADB-760C-506A-EBDE-8C17D1247624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98" creationId="{99826D18-AF94-FA11-2C83-149D6EF8CF41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100" creationId="{967F9991-2F3B-296A-73B4-FC9CFCFB510F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101" creationId="{39E6B08C-6A52-5C9D-7D3B-75241F3606C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103" creationId="{3AA0F39A-4B4E-C742-94D4-13DFC8B960B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104" creationId="{E942C6FF-E610-5D3B-CDC1-C909303DF3D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325817079" sldId="257"/>
            <ac:spMk id="111" creationId="{886AED61-9AD9-8055-64B2-000448247748}"/>
          </ac:spMkLst>
        </pc:s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325817079" sldId="257"/>
            <ac:grpSpMk id="3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11:22:01.687" v="51" actId="1036"/>
          <ac:grpSpMkLst>
            <pc:docMk/>
            <pc:sldMk cId="2325817079" sldId="257"/>
            <ac:grpSpMk id="10" creationId="{F86743A2-C00E-8394-6D88-FF3D5AAE058A}"/>
          </ac:grpSpMkLst>
        </pc:grpChg>
        <pc:grpChg chg="mod">
          <ac:chgData name="Higgins, Teigan (Growth Company)" userId="6b977de3-eeb6-4d36-aa47-2111edbf69f3" providerId="ADAL" clId="{43FDD0C6-D0EF-4236-801D-CC76F57E5C1F}" dt="2024-09-26T11:21:44.571" v="36" actId="1076"/>
          <ac:grpSpMkLst>
            <pc:docMk/>
            <pc:sldMk cId="2325817079" sldId="257"/>
            <ac:grpSpMk id="15" creationId="{65A2D2E1-8F4E-A316-735C-5D314CA404B5}"/>
          </ac:grpSpMkLst>
        </pc:grpChg>
        <pc:grpChg chg="mod">
          <ac:chgData name="Higgins, Teigan (Growth Company)" userId="6b977de3-eeb6-4d36-aa47-2111edbf69f3" providerId="ADAL" clId="{43FDD0C6-D0EF-4236-801D-CC76F57E5C1F}" dt="2024-09-26T11:21:57.154" v="45" actId="1036"/>
          <ac:grpSpMkLst>
            <pc:docMk/>
            <pc:sldMk cId="2325817079" sldId="257"/>
            <ac:grpSpMk id="20" creationId="{0E710BEC-F538-0788-18A3-C4ACBC378ED8}"/>
          </ac:grpSpMkLst>
        </pc:grpChg>
        <pc:grpChg chg="mod">
          <ac:chgData name="Higgins, Teigan (Growth Company)" userId="6b977de3-eeb6-4d36-aa47-2111edbf69f3" providerId="ADAL" clId="{43FDD0C6-D0EF-4236-801D-CC76F57E5C1F}" dt="2024-09-26T11:21:36.548" v="32" actId="1076"/>
          <ac:grpSpMkLst>
            <pc:docMk/>
            <pc:sldMk cId="2325817079" sldId="257"/>
            <ac:grpSpMk id="23" creationId="{623DE8D9-D06F-DC66-2B6F-234F5BCE99FB}"/>
          </ac:grpSpMkLst>
        </pc:grpChg>
        <pc:grpChg chg="mod">
          <ac:chgData name="Higgins, Teigan (Growth Company)" userId="6b977de3-eeb6-4d36-aa47-2111edbf69f3" providerId="ADAL" clId="{43FDD0C6-D0EF-4236-801D-CC76F57E5C1F}" dt="2024-09-26T11:21:22.108" v="24" actId="1076"/>
          <ac:grpSpMkLst>
            <pc:docMk/>
            <pc:sldMk cId="2325817079" sldId="257"/>
            <ac:grpSpMk id="27" creationId="{DB84E73A-D80F-E5EF-3483-B47544517494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325817079" sldId="257"/>
            <ac:grpSpMk id="46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325817079" sldId="257"/>
            <ac:grpSpMk id="49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325817079" sldId="257"/>
            <ac:grpSpMk id="62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325817079" sldId="257"/>
            <ac:grpSpMk id="65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11:22:04.779" v="53" actId="1076"/>
          <ac:grpSpMkLst>
            <pc:docMk/>
            <pc:sldMk cId="2325817079" sldId="257"/>
            <ac:grpSpMk id="73" creationId="{B35564D2-37DE-5C1C-36E3-79C9610B1D7A}"/>
          </ac:grpSpMkLst>
        </pc:grpChg>
        <pc:grpChg chg="mod">
          <ac:chgData name="Higgins, Teigan (Growth Company)" userId="6b977de3-eeb6-4d36-aa47-2111edbf69f3" providerId="ADAL" clId="{43FDD0C6-D0EF-4236-801D-CC76F57E5C1F}" dt="2024-09-26T11:21:25.579" v="25" actId="1076"/>
          <ac:grpSpMkLst>
            <pc:docMk/>
            <pc:sldMk cId="2325817079" sldId="257"/>
            <ac:grpSpMk id="84" creationId="{469B37B2-C08E-9732-28F5-7C561AF84867}"/>
          </ac:grpSpMkLst>
        </pc:grpChg>
        <pc:grpChg chg="mod">
          <ac:chgData name="Higgins, Teigan (Growth Company)" userId="6b977de3-eeb6-4d36-aa47-2111edbf69f3" providerId="ADAL" clId="{43FDD0C6-D0EF-4236-801D-CC76F57E5C1F}" dt="2024-09-26T11:21:55.016" v="41" actId="1076"/>
          <ac:grpSpMkLst>
            <pc:docMk/>
            <pc:sldMk cId="2325817079" sldId="257"/>
            <ac:grpSpMk id="87" creationId="{931CE292-0526-22E1-E25A-7A3C39E7D74A}"/>
          </ac:grpSpMkLst>
        </pc:grpChg>
        <pc:grpChg chg="mod">
          <ac:chgData name="Higgins, Teigan (Growth Company)" userId="6b977de3-eeb6-4d36-aa47-2111edbf69f3" providerId="ADAL" clId="{43FDD0C6-D0EF-4236-801D-CC76F57E5C1F}" dt="2024-09-26T11:21:27.400" v="26" actId="1076"/>
          <ac:grpSpMkLst>
            <pc:docMk/>
            <pc:sldMk cId="2325817079" sldId="257"/>
            <ac:grpSpMk id="90" creationId="{ABA9D6DC-979C-9B69-F323-38336CFE5998}"/>
          </ac:grpSpMkLst>
        </pc:grpChg>
        <pc:grpChg chg="mod">
          <ac:chgData name="Higgins, Teigan (Growth Company)" userId="6b977de3-eeb6-4d36-aa47-2111edbf69f3" providerId="ADAL" clId="{43FDD0C6-D0EF-4236-801D-CC76F57E5C1F}" dt="2024-09-26T11:21:48.857" v="38" actId="1076"/>
          <ac:grpSpMkLst>
            <pc:docMk/>
            <pc:sldMk cId="2325817079" sldId="257"/>
            <ac:grpSpMk id="93" creationId="{7B60D447-3F07-D228-6ED5-857560EBDBB6}"/>
          </ac:grpSpMkLst>
        </pc:grpChg>
        <pc:grpChg chg="mod">
          <ac:chgData name="Higgins, Teigan (Growth Company)" userId="6b977de3-eeb6-4d36-aa47-2111edbf69f3" providerId="ADAL" clId="{43FDD0C6-D0EF-4236-801D-CC76F57E5C1F}" dt="2024-09-26T11:22:03.280" v="52" actId="1076"/>
          <ac:grpSpMkLst>
            <pc:docMk/>
            <pc:sldMk cId="2325817079" sldId="257"/>
            <ac:grpSpMk id="96" creationId="{F02958AF-422F-23F9-8348-98740856A560}"/>
          </ac:grpSpMkLst>
        </pc:grpChg>
        <pc:grpChg chg="mod">
          <ac:chgData name="Higgins, Teigan (Growth Company)" userId="6b977de3-eeb6-4d36-aa47-2111edbf69f3" providerId="ADAL" clId="{43FDD0C6-D0EF-4236-801D-CC76F57E5C1F}" dt="2024-09-26T11:21:50.302" v="39" actId="1076"/>
          <ac:grpSpMkLst>
            <pc:docMk/>
            <pc:sldMk cId="2325817079" sldId="257"/>
            <ac:grpSpMk id="99" creationId="{A1E83A81-F7FA-53F0-D469-26705B7BF619}"/>
          </ac:grpSpMkLst>
        </pc:grpChg>
        <pc:grpChg chg="mod">
          <ac:chgData name="Higgins, Teigan (Growth Company)" userId="6b977de3-eeb6-4d36-aa47-2111edbf69f3" providerId="ADAL" clId="{43FDD0C6-D0EF-4236-801D-CC76F57E5C1F}" dt="2024-09-26T11:22:06.682" v="54" actId="1076"/>
          <ac:grpSpMkLst>
            <pc:docMk/>
            <pc:sldMk cId="2325817079" sldId="257"/>
            <ac:grpSpMk id="102" creationId="{8C9971E8-F13E-DD3D-FF0B-84A072D0D690}"/>
          </ac:grpSpMkLst>
        </pc:grpChg>
        <pc:graphicFrameChg chg="mod modGraphic">
          <ac:chgData name="Higgins, Teigan (Growth Company)" userId="6b977de3-eeb6-4d36-aa47-2111edbf69f3" providerId="ADAL" clId="{43FDD0C6-D0EF-4236-801D-CC76F57E5C1F}" dt="2024-09-26T11:42:34.712" v="136" actId="14734"/>
          <ac:graphicFrameMkLst>
            <pc:docMk/>
            <pc:sldMk cId="2325817079" sldId="257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325817079" sldId="257"/>
            <ac:picMk id="8" creationId="{926AA7B5-39FF-8477-33E1-F2A905A392E8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325817079" sldId="257"/>
            <ac:picMk id="9" creationId="{BFFD6D50-1D5A-1EAE-5C89-BAB0B8C18618}"/>
          </ac:picMkLst>
        </pc:picChg>
        <pc:picChg chg="mod">
          <ac:chgData name="Higgins, Teigan (Growth Company)" userId="6b977de3-eeb6-4d36-aa47-2111edbf69f3" providerId="ADAL" clId="{43FDD0C6-D0EF-4236-801D-CC76F57E5C1F}" dt="2024-09-26T11:42:39.131" v="139" actId="1076"/>
          <ac:picMkLst>
            <pc:docMk/>
            <pc:sldMk cId="2325817079" sldId="257"/>
            <ac:picMk id="14" creationId="{34285461-B2A9-25DD-EC28-69385BCF4254}"/>
          </ac:picMkLst>
        </pc:picChg>
        <pc:picChg chg="mod">
          <ac:chgData name="Higgins, Teigan (Growth Company)" userId="6b977de3-eeb6-4d36-aa47-2111edbf69f3" providerId="ADAL" clId="{43FDD0C6-D0EF-4236-801D-CC76F57E5C1F}" dt="2024-09-26T11:24:08.323" v="106" actId="1076"/>
          <ac:picMkLst>
            <pc:docMk/>
            <pc:sldMk cId="2325817079" sldId="257"/>
            <ac:picMk id="19" creationId="{0455E351-369A-0EDC-5B43-5E8BE25FD52A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325817079" sldId="257"/>
            <ac:picMk id="25" creationId="{EE70A137-EF18-1082-FD01-F84330F4A0BC}"/>
          </ac:picMkLst>
        </pc:picChg>
        <pc:picChg chg="mod">
          <ac:chgData name="Higgins, Teigan (Growth Company)" userId="6b977de3-eeb6-4d36-aa47-2111edbf69f3" providerId="ADAL" clId="{43FDD0C6-D0EF-4236-801D-CC76F57E5C1F}" dt="2024-09-26T11:42:36.527" v="137" actId="1076"/>
          <ac:picMkLst>
            <pc:docMk/>
            <pc:sldMk cId="2325817079" sldId="257"/>
            <ac:picMk id="35" creationId="{5039A9D9-87C2-7DCA-D1D4-3A24ADE0EB56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325817079" sldId="257"/>
            <ac:picMk id="37" creationId="{B6F4CA7C-531A-33C5-DD7C-A3E8D6065053}"/>
          </ac:picMkLst>
        </pc:picChg>
        <pc:picChg chg="mod">
          <ac:chgData name="Higgins, Teigan (Growth Company)" userId="6b977de3-eeb6-4d36-aa47-2111edbf69f3" providerId="ADAL" clId="{43FDD0C6-D0EF-4236-801D-CC76F57E5C1F}" dt="2024-09-26T11:42:37.623" v="138" actId="1076"/>
          <ac:picMkLst>
            <pc:docMk/>
            <pc:sldMk cId="2325817079" sldId="257"/>
            <ac:picMk id="51" creationId="{38D72E2A-2927-5BDC-E088-CCD7FF8A3326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325817079" sldId="257"/>
            <ac:picMk id="83" creationId="{F9A8FFF2-40E9-4415-030B-37DF14846623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325817079" sldId="257"/>
            <ac:picMk id="112" creationId="{3BD88C91-D290-046D-606D-8E3AA3963410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325817079" sldId="257"/>
            <ac:picMk id="116" creationId="{615FD0D4-121B-9D29-BD02-2534CF863044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325817079" sldId="257"/>
            <ac:picMk id="1032" creationId="{C465C052-1DAC-C780-E6C0-5531D20B4ECA}"/>
          </ac:picMkLst>
        </pc:picChg>
      </pc:sldChg>
      <pc:sldChg chg="modSp mod modNotes">
        <pc:chgData name="Higgins, Teigan (Growth Company)" userId="6b977de3-eeb6-4d36-aa47-2111edbf69f3" providerId="ADAL" clId="{43FDD0C6-D0EF-4236-801D-CC76F57E5C1F}" dt="2024-09-26T11:42:46.695" v="142" actId="1076"/>
        <pc:sldMkLst>
          <pc:docMk/>
          <pc:sldMk cId="2448465089" sldId="258"/>
        </pc:sldMkLst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4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5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8" creationId="{C72E2597-6523-292E-5DA7-924238121D22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10" creationId="{8C5A2F40-AB63-2F96-997D-542F6D55160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15" creationId="{800EB6AF-378B-1B56-AA67-BFEAF261D8C6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16" creationId="{0776DF7E-6496-0ABA-03E1-56CAA2022EDD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18" creationId="{DAC71576-DB9F-0E92-0B7F-EC9B20D9C763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19" creationId="{3696857B-0999-7F45-0D7F-185F3215F27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47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48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50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52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63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64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66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67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69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70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71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72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74" creationId="{6C75AEFD-2DB3-8080-76F9-54B702A800C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75" creationId="{FB188659-19B8-2C3E-DA7A-1E46CBBD155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80" creationId="{B356793C-8689-E324-34FC-3F44902A7FA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81" creationId="{235B23A7-E30C-C0AE-01B0-F79F90A443EA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85" creationId="{3E734950-7B32-BC02-4969-72B08F83BC6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86" creationId="{2C19B187-F7F2-0A5D-6C57-A8712D639459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88" creationId="{6A6531D4-7440-F837-1509-74EA4E8D7749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89" creationId="{0C3E2E27-D824-78AD-A29D-E23BB60DC34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91" creationId="{16B138F0-AD73-1EE3-777C-1592DE88121D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92" creationId="{68BE5BA0-39F2-1AA3-63D1-98072E9A49CF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94" creationId="{F9FB46BC-7C3C-32C1-5249-70502F521346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95" creationId="{D411A727-89F5-C976-908E-981B675FF4B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97" creationId="{CA5F0ADB-760C-506A-EBDE-8C17D1247624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98" creationId="{99826D18-AF94-FA11-2C83-149D6EF8CF41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100" creationId="{967F9991-2F3B-296A-73B4-FC9CFCFB510F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101" creationId="{39E6B08C-6A52-5C9D-7D3B-75241F3606C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103" creationId="{3AA0F39A-4B4E-C742-94D4-13DFC8B960B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2448465089" sldId="258"/>
            <ac:spMk id="104" creationId="{E942C6FF-E610-5D3B-CDC1-C909303DF3D5}"/>
          </ac:spMkLst>
        </pc:spChg>
        <pc:spChg chg="mod">
          <ac:chgData name="Higgins, Teigan (Growth Company)" userId="6b977de3-eeb6-4d36-aa47-2111edbf69f3" providerId="ADAL" clId="{43FDD0C6-D0EF-4236-801D-CC76F57E5C1F}" dt="2024-09-26T11:22:57.003" v="81" actId="1076"/>
          <ac:spMkLst>
            <pc:docMk/>
            <pc:sldMk cId="2448465089" sldId="258"/>
            <ac:spMk id="111" creationId="{886AED61-9AD9-8055-64B2-000448247748}"/>
          </ac:spMkLst>
        </pc:s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448465089" sldId="258"/>
            <ac:grpSpMk id="3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38.491" v="10" actId="1076"/>
          <ac:grpSpMkLst>
            <pc:docMk/>
            <pc:sldMk cId="2448465089" sldId="258"/>
            <ac:grpSpMk id="6" creationId="{3CBFEDBC-C726-E7C9-286E-0FE28B7314CE}"/>
          </ac:grpSpMkLst>
        </pc:grpChg>
        <pc:grpChg chg="mod">
          <ac:chgData name="Higgins, Teigan (Growth Company)" userId="6b977de3-eeb6-4d36-aa47-2111edbf69f3" providerId="ADAL" clId="{43FDD0C6-D0EF-4236-801D-CC76F57E5C1F}" dt="2024-09-26T08:17:42.183" v="13" actId="1076"/>
          <ac:grpSpMkLst>
            <pc:docMk/>
            <pc:sldMk cId="2448465089" sldId="258"/>
            <ac:grpSpMk id="14" creationId="{0CE6A474-AB3A-A83A-0B72-9F1D70E34CCA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448465089" sldId="258"/>
            <ac:grpSpMk id="17" creationId="{581F6068-2E59-1B91-2FBC-4B384F42CA48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448465089" sldId="258"/>
            <ac:grpSpMk id="46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448465089" sldId="258"/>
            <ac:grpSpMk id="49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448465089" sldId="258"/>
            <ac:grpSpMk id="62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448465089" sldId="258"/>
            <ac:grpSpMk id="65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37.627" v="9" actId="1076"/>
          <ac:grpSpMkLst>
            <pc:docMk/>
            <pc:sldMk cId="2448465089" sldId="258"/>
            <ac:grpSpMk id="73" creationId="{B35564D2-37DE-5C1C-36E3-79C9610B1D7A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448465089" sldId="258"/>
            <ac:grpSpMk id="79" creationId="{F446B34F-059B-F289-EEC3-736EA2D55B7E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448465089" sldId="258"/>
            <ac:grpSpMk id="84" creationId="{469B37B2-C08E-9732-28F5-7C561AF84867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448465089" sldId="258"/>
            <ac:grpSpMk id="87" creationId="{931CE292-0526-22E1-E25A-7A3C39E7D74A}"/>
          </ac:grpSpMkLst>
        </pc:grpChg>
        <pc:grpChg chg="mod">
          <ac:chgData name="Higgins, Teigan (Growth Company)" userId="6b977de3-eeb6-4d36-aa47-2111edbf69f3" providerId="ADAL" clId="{43FDD0C6-D0EF-4236-801D-CC76F57E5C1F}" dt="2024-09-26T08:17:41.208" v="12" actId="1076"/>
          <ac:grpSpMkLst>
            <pc:docMk/>
            <pc:sldMk cId="2448465089" sldId="258"/>
            <ac:grpSpMk id="90" creationId="{ABA9D6DC-979C-9B69-F323-38336CFE5998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448465089" sldId="258"/>
            <ac:grpSpMk id="93" creationId="{7B60D447-3F07-D228-6ED5-857560EBDBB6}"/>
          </ac:grpSpMkLst>
        </pc:grpChg>
        <pc:grpChg chg="mod">
          <ac:chgData name="Higgins, Teigan (Growth Company)" userId="6b977de3-eeb6-4d36-aa47-2111edbf69f3" providerId="ADAL" clId="{43FDD0C6-D0EF-4236-801D-CC76F57E5C1F}" dt="2024-09-26T08:17:39.529" v="11" actId="1076"/>
          <ac:grpSpMkLst>
            <pc:docMk/>
            <pc:sldMk cId="2448465089" sldId="258"/>
            <ac:grpSpMk id="96" creationId="{F02958AF-422F-23F9-8348-98740856A56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2448465089" sldId="258"/>
            <ac:grpSpMk id="99" creationId="{A1E83A81-F7FA-53F0-D469-26705B7BF619}"/>
          </ac:grpSpMkLst>
        </pc:grpChg>
        <pc:grpChg chg="mod">
          <ac:chgData name="Higgins, Teigan (Growth Company)" userId="6b977de3-eeb6-4d36-aa47-2111edbf69f3" providerId="ADAL" clId="{43FDD0C6-D0EF-4236-801D-CC76F57E5C1F}" dt="2024-09-26T08:17:44.071" v="14" actId="1076"/>
          <ac:grpSpMkLst>
            <pc:docMk/>
            <pc:sldMk cId="2448465089" sldId="258"/>
            <ac:grpSpMk id="102" creationId="{8C9971E8-F13E-DD3D-FF0B-84A072D0D690}"/>
          </ac:grpSpMkLst>
        </pc:grpChg>
        <pc:graphicFrameChg chg="mod modGraphic">
          <ac:chgData name="Higgins, Teigan (Growth Company)" userId="6b977de3-eeb6-4d36-aa47-2111edbf69f3" providerId="ADAL" clId="{43FDD0C6-D0EF-4236-801D-CC76F57E5C1F}" dt="2024-09-26T11:42:44.692" v="141" actId="14734"/>
          <ac:graphicFrameMkLst>
            <pc:docMk/>
            <pc:sldMk cId="2448465089" sldId="258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43FDD0C6-D0EF-4236-801D-CC76F57E5C1F}" dt="2024-09-26T11:23:01.988" v="84" actId="1076"/>
          <ac:picMkLst>
            <pc:docMk/>
            <pc:sldMk cId="2448465089" sldId="258"/>
            <ac:picMk id="7" creationId="{02B203CA-287D-CE9A-710B-C0D48721629E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448465089" sldId="258"/>
            <ac:picMk id="9" creationId="{BFFD6D50-1D5A-1EAE-5C89-BAB0B8C18618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448465089" sldId="258"/>
            <ac:picMk id="12" creationId="{73BBA1CE-FD3D-48AD-3F8B-E1C059D6F2E5}"/>
          </ac:picMkLst>
        </pc:picChg>
        <pc:picChg chg="mod">
          <ac:chgData name="Higgins, Teigan (Growth Company)" userId="6b977de3-eeb6-4d36-aa47-2111edbf69f3" providerId="ADAL" clId="{43FDD0C6-D0EF-4236-801D-CC76F57E5C1F}" dt="2024-09-26T11:24:16.345" v="108" actId="1076"/>
          <ac:picMkLst>
            <pc:docMk/>
            <pc:sldMk cId="2448465089" sldId="258"/>
            <ac:picMk id="13" creationId="{5C8406D5-1FF2-ADE7-8BCB-9CF093BA8373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448465089" sldId="258"/>
            <ac:picMk id="25" creationId="{EE70A137-EF18-1082-FD01-F84330F4A0BC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448465089" sldId="258"/>
            <ac:picMk id="37" creationId="{B6F4CA7C-531A-33C5-DD7C-A3E8D6065053}"/>
          </ac:picMkLst>
        </pc:picChg>
        <pc:picChg chg="mod">
          <ac:chgData name="Higgins, Teigan (Growth Company)" userId="6b977de3-eeb6-4d36-aa47-2111edbf69f3" providerId="ADAL" clId="{43FDD0C6-D0EF-4236-801D-CC76F57E5C1F}" dt="2024-09-26T11:23:00.679" v="83" actId="1076"/>
          <ac:picMkLst>
            <pc:docMk/>
            <pc:sldMk cId="2448465089" sldId="258"/>
            <ac:picMk id="51" creationId="{38D72E2A-2927-5BDC-E088-CCD7FF8A3326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448465089" sldId="258"/>
            <ac:picMk id="83" creationId="{F9A8FFF2-40E9-4415-030B-37DF14846623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448465089" sldId="258"/>
            <ac:picMk id="112" creationId="{3BD88C91-D290-046D-606D-8E3AA3963410}"/>
          </ac:picMkLst>
        </pc:picChg>
        <pc:picChg chg="mod">
          <ac:chgData name="Higgins, Teigan (Growth Company)" userId="6b977de3-eeb6-4d36-aa47-2111edbf69f3" providerId="ADAL" clId="{43FDD0C6-D0EF-4236-801D-CC76F57E5C1F}" dt="2024-09-26T11:42:46.695" v="142" actId="1076"/>
          <ac:picMkLst>
            <pc:docMk/>
            <pc:sldMk cId="2448465089" sldId="258"/>
            <ac:picMk id="114" creationId="{A269FC49-8470-9984-82E7-797503330246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448465089" sldId="258"/>
            <ac:picMk id="116" creationId="{615FD0D4-121B-9D29-BD02-2534CF863044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2448465089" sldId="258"/>
            <ac:picMk id="1032" creationId="{C465C052-1DAC-C780-E6C0-5531D20B4ECA}"/>
          </ac:picMkLst>
        </pc:picChg>
      </pc:sldChg>
      <pc:sldChg chg="modSp mod modNotes">
        <pc:chgData name="Higgins, Teigan (Growth Company)" userId="6b977de3-eeb6-4d36-aa47-2111edbf69f3" providerId="ADAL" clId="{43FDD0C6-D0EF-4236-801D-CC76F57E5C1F}" dt="2024-09-26T11:43:23.072" v="157" actId="1076"/>
        <pc:sldMkLst>
          <pc:docMk/>
          <pc:sldMk cId="1027637871" sldId="259"/>
        </pc:sldMkLst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4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5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12" creationId="{663B544A-316E-77EF-F0B1-395F53A24972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13" creationId="{B945D224-2FF8-DF75-4606-B1261B9A6BDD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16" creationId="{4D1879E8-6DD6-F8D9-D549-97049504F5FA}"/>
          </ac:spMkLst>
        </pc:spChg>
        <pc:spChg chg="mod">
          <ac:chgData name="Higgins, Teigan (Growth Company)" userId="6b977de3-eeb6-4d36-aa47-2111edbf69f3" providerId="ADAL" clId="{43FDD0C6-D0EF-4236-801D-CC76F57E5C1F}" dt="2024-09-26T11:43:16.563" v="154" actId="14100"/>
          <ac:spMkLst>
            <pc:docMk/>
            <pc:sldMk cId="1027637871" sldId="259"/>
            <ac:spMk id="17" creationId="{2135A1F4-7705-F6F1-877E-12C5ED5DE7F1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20" creationId="{51DD2EB0-C9FA-EA42-9B83-D8484F7CB71C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21" creationId="{0C798583-EF8C-186F-8504-102888A96C5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23" creationId="{474AAAC7-9B30-511A-D903-BD780A7A697D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24" creationId="{DAE6978F-8515-8C8C-3DC5-964064DB3F6C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27" creationId="{D8AA9513-FA89-4A59-0BA1-3E33D4D3F35A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28" creationId="{A319C3B3-C1A2-A39C-AF9E-EA9F695A947B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47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48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50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52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63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64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66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67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69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70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71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72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74" creationId="{6C75AEFD-2DB3-8080-76F9-54B702A800C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75" creationId="{FB188659-19B8-2C3E-DA7A-1E46CBBD155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85" creationId="{3E734950-7B32-BC02-4969-72B08F83BC6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86" creationId="{2C19B187-F7F2-0A5D-6C57-A8712D639459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88" creationId="{6A6531D4-7440-F837-1509-74EA4E8D7749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89" creationId="{0C3E2E27-D824-78AD-A29D-E23BB60DC34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91" creationId="{16B138F0-AD73-1EE3-777C-1592DE88121D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92" creationId="{68BE5BA0-39F2-1AA3-63D1-98072E9A49CF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94" creationId="{F9FB46BC-7C3C-32C1-5249-70502F521346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95" creationId="{D411A727-89F5-C976-908E-981B675FF4B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97" creationId="{CA5F0ADB-760C-506A-EBDE-8C17D1247624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98" creationId="{99826D18-AF94-FA11-2C83-149D6EF8CF41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100" creationId="{967F9991-2F3B-296A-73B4-FC9CFCFB510F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101" creationId="{39E6B08C-6A52-5C9D-7D3B-75241F3606C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103" creationId="{3AA0F39A-4B4E-C742-94D4-13DFC8B960B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104" creationId="{E942C6FF-E610-5D3B-CDC1-C909303DF3D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027637871" sldId="259"/>
            <ac:spMk id="111" creationId="{886AED61-9AD9-8055-64B2-000448247748}"/>
          </ac:spMkLst>
        </pc:s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027637871" sldId="259"/>
            <ac:grpSpMk id="3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027637871" sldId="259"/>
            <ac:grpSpMk id="8" creationId="{8DD3255B-593F-5DC7-FA3D-262D7ED8CC37}"/>
          </ac:grpSpMkLst>
        </pc:grpChg>
        <pc:grpChg chg="mod">
          <ac:chgData name="Higgins, Teigan (Growth Company)" userId="6b977de3-eeb6-4d36-aa47-2111edbf69f3" providerId="ADAL" clId="{43FDD0C6-D0EF-4236-801D-CC76F57E5C1F}" dt="2024-09-26T11:43:18.527" v="155" actId="1076"/>
          <ac:grpSpMkLst>
            <pc:docMk/>
            <pc:sldMk cId="1027637871" sldId="259"/>
            <ac:grpSpMk id="15" creationId="{98258369-B8F9-19FE-DDD5-751EF979F0A6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027637871" sldId="259"/>
            <ac:grpSpMk id="19" creationId="{95A9BA1F-BF2C-D2E8-BAB8-A665FFB30695}"/>
          </ac:grpSpMkLst>
        </pc:grpChg>
        <pc:grpChg chg="mod">
          <ac:chgData name="Higgins, Teigan (Growth Company)" userId="6b977de3-eeb6-4d36-aa47-2111edbf69f3" providerId="ADAL" clId="{43FDD0C6-D0EF-4236-801D-CC76F57E5C1F}" dt="2024-09-26T11:43:20.701" v="156" actId="1076"/>
          <ac:grpSpMkLst>
            <pc:docMk/>
            <pc:sldMk cId="1027637871" sldId="259"/>
            <ac:grpSpMk id="22" creationId="{838AA323-1D3D-E590-0776-4A7BE77C7FF2}"/>
          </ac:grpSpMkLst>
        </pc:grpChg>
        <pc:grpChg chg="mod">
          <ac:chgData name="Higgins, Teigan (Growth Company)" userId="6b977de3-eeb6-4d36-aa47-2111edbf69f3" providerId="ADAL" clId="{43FDD0C6-D0EF-4236-801D-CC76F57E5C1F}" dt="2024-09-26T11:43:01.975" v="147" actId="1076"/>
          <ac:grpSpMkLst>
            <pc:docMk/>
            <pc:sldMk cId="1027637871" sldId="259"/>
            <ac:grpSpMk id="26" creationId="{AA80D2A4-2A70-109E-CB9F-1CCBC5DF75DF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027637871" sldId="259"/>
            <ac:grpSpMk id="46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027637871" sldId="259"/>
            <ac:grpSpMk id="49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027637871" sldId="259"/>
            <ac:grpSpMk id="62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027637871" sldId="259"/>
            <ac:grpSpMk id="65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027637871" sldId="259"/>
            <ac:grpSpMk id="73" creationId="{B35564D2-37DE-5C1C-36E3-79C9610B1D7A}"/>
          </ac:grpSpMkLst>
        </pc:grpChg>
        <pc:grpChg chg="mod">
          <ac:chgData name="Higgins, Teigan (Growth Company)" userId="6b977de3-eeb6-4d36-aa47-2111edbf69f3" providerId="ADAL" clId="{43FDD0C6-D0EF-4236-801D-CC76F57E5C1F}" dt="2024-09-26T11:43:07.685" v="150" actId="1076"/>
          <ac:grpSpMkLst>
            <pc:docMk/>
            <pc:sldMk cId="1027637871" sldId="259"/>
            <ac:grpSpMk id="84" creationId="{469B37B2-C08E-9732-28F5-7C561AF84867}"/>
          </ac:grpSpMkLst>
        </pc:grpChg>
        <pc:grpChg chg="mod">
          <ac:chgData name="Higgins, Teigan (Growth Company)" userId="6b977de3-eeb6-4d36-aa47-2111edbf69f3" providerId="ADAL" clId="{43FDD0C6-D0EF-4236-801D-CC76F57E5C1F}" dt="2024-09-26T11:43:09.351" v="151" actId="1076"/>
          <ac:grpSpMkLst>
            <pc:docMk/>
            <pc:sldMk cId="1027637871" sldId="259"/>
            <ac:grpSpMk id="87" creationId="{931CE292-0526-22E1-E25A-7A3C39E7D74A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027637871" sldId="259"/>
            <ac:grpSpMk id="90" creationId="{ABA9D6DC-979C-9B69-F323-38336CFE5998}"/>
          </ac:grpSpMkLst>
        </pc:grpChg>
        <pc:grpChg chg="mod">
          <ac:chgData name="Higgins, Teigan (Growth Company)" userId="6b977de3-eeb6-4d36-aa47-2111edbf69f3" providerId="ADAL" clId="{43FDD0C6-D0EF-4236-801D-CC76F57E5C1F}" dt="2024-09-26T11:43:13.961" v="153" actId="1076"/>
          <ac:grpSpMkLst>
            <pc:docMk/>
            <pc:sldMk cId="1027637871" sldId="259"/>
            <ac:grpSpMk id="93" creationId="{7B60D447-3F07-D228-6ED5-857560EBDBB6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027637871" sldId="259"/>
            <ac:grpSpMk id="96" creationId="{F02958AF-422F-23F9-8348-98740856A560}"/>
          </ac:grpSpMkLst>
        </pc:grpChg>
        <pc:grpChg chg="mod">
          <ac:chgData name="Higgins, Teigan (Growth Company)" userId="6b977de3-eeb6-4d36-aa47-2111edbf69f3" providerId="ADAL" clId="{43FDD0C6-D0EF-4236-801D-CC76F57E5C1F}" dt="2024-09-26T11:43:11.506" v="152" actId="1076"/>
          <ac:grpSpMkLst>
            <pc:docMk/>
            <pc:sldMk cId="1027637871" sldId="259"/>
            <ac:grpSpMk id="99" creationId="{A1E83A81-F7FA-53F0-D469-26705B7BF619}"/>
          </ac:grpSpMkLst>
        </pc:grpChg>
        <pc:grpChg chg="mod">
          <ac:chgData name="Higgins, Teigan (Growth Company)" userId="6b977de3-eeb6-4d36-aa47-2111edbf69f3" providerId="ADAL" clId="{43FDD0C6-D0EF-4236-801D-CC76F57E5C1F}" dt="2024-09-26T11:43:23.072" v="157" actId="1076"/>
          <ac:grpSpMkLst>
            <pc:docMk/>
            <pc:sldMk cId="1027637871" sldId="259"/>
            <ac:grpSpMk id="102" creationId="{8C9971E8-F13E-DD3D-FF0B-84A072D0D690}"/>
          </ac:grpSpMkLst>
        </pc:grpChg>
        <pc:graphicFrameChg chg="mod modGraphic">
          <ac:chgData name="Higgins, Teigan (Growth Company)" userId="6b977de3-eeb6-4d36-aa47-2111edbf69f3" providerId="ADAL" clId="{43FDD0C6-D0EF-4236-801D-CC76F57E5C1F}" dt="2024-09-26T11:43:05.085" v="149" actId="1076"/>
          <ac:graphicFrameMkLst>
            <pc:docMk/>
            <pc:sldMk cId="1027637871" sldId="259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43FDD0C6-D0EF-4236-801D-CC76F57E5C1F}" dt="2024-09-26T11:23:26.875" v="92" actId="1076"/>
          <ac:picMkLst>
            <pc:docMk/>
            <pc:sldMk cId="1027637871" sldId="259"/>
            <ac:picMk id="6" creationId="{9EE40738-CF4B-859F-0FE0-C8BFE49B77C3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1027637871" sldId="259"/>
            <ac:picMk id="9" creationId="{BFFD6D50-1D5A-1EAE-5C89-BAB0B8C18618}"/>
          </ac:picMkLst>
        </pc:picChg>
        <pc:picChg chg="mod">
          <ac:chgData name="Higgins, Teigan (Growth Company)" userId="6b977de3-eeb6-4d36-aa47-2111edbf69f3" providerId="ADAL" clId="{43FDD0C6-D0EF-4236-801D-CC76F57E5C1F}" dt="2024-09-26T11:42:56.452" v="146" actId="14100"/>
          <ac:picMkLst>
            <pc:docMk/>
            <pc:sldMk cId="1027637871" sldId="259"/>
            <ac:picMk id="14" creationId="{C3062BC4-FC8D-3F80-AF68-5ED86A7CCEC8}"/>
          </ac:picMkLst>
        </pc:picChg>
        <pc:picChg chg="mod">
          <ac:chgData name="Higgins, Teigan (Growth Company)" userId="6b977de3-eeb6-4d36-aa47-2111edbf69f3" providerId="ADAL" clId="{43FDD0C6-D0EF-4236-801D-CC76F57E5C1F}" dt="2024-09-26T08:17:58.701" v="20" actId="1076"/>
          <ac:picMkLst>
            <pc:docMk/>
            <pc:sldMk cId="1027637871" sldId="259"/>
            <ac:picMk id="18" creationId="{00B73A3D-CE30-AE8D-90F4-5EBC364072E0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1027637871" sldId="259"/>
            <ac:picMk id="25" creationId="{EE70A137-EF18-1082-FD01-F84330F4A0BC}"/>
          </ac:picMkLst>
        </pc:picChg>
        <pc:picChg chg="mod">
          <ac:chgData name="Higgins, Teigan (Growth Company)" userId="6b977de3-eeb6-4d36-aa47-2111edbf69f3" providerId="ADAL" clId="{43FDD0C6-D0EF-4236-801D-CC76F57E5C1F}" dt="2024-09-26T11:23:25.162" v="91" actId="1076"/>
          <ac:picMkLst>
            <pc:docMk/>
            <pc:sldMk cId="1027637871" sldId="259"/>
            <ac:picMk id="35" creationId="{5039A9D9-87C2-7DCA-D1D4-3A24ADE0EB56}"/>
          </ac:picMkLst>
        </pc:picChg>
        <pc:picChg chg="mod">
          <ac:chgData name="Higgins, Teigan (Growth Company)" userId="6b977de3-eeb6-4d36-aa47-2111edbf69f3" providerId="ADAL" clId="{43FDD0C6-D0EF-4236-801D-CC76F57E5C1F}" dt="2024-09-26T11:42:52.807" v="144" actId="1076"/>
          <ac:picMkLst>
            <pc:docMk/>
            <pc:sldMk cId="1027637871" sldId="259"/>
            <ac:picMk id="37" creationId="{B6F4CA7C-531A-33C5-DD7C-A3E8D6065053}"/>
          </ac:picMkLst>
        </pc:picChg>
        <pc:picChg chg="mod">
          <ac:chgData name="Higgins, Teigan (Growth Company)" userId="6b977de3-eeb6-4d36-aa47-2111edbf69f3" providerId="ADAL" clId="{43FDD0C6-D0EF-4236-801D-CC76F57E5C1F}" dt="2024-09-26T11:42:54.534" v="145" actId="1076"/>
          <ac:picMkLst>
            <pc:docMk/>
            <pc:sldMk cId="1027637871" sldId="259"/>
            <ac:picMk id="51" creationId="{38D72E2A-2927-5BDC-E088-CCD7FF8A3326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1027637871" sldId="259"/>
            <ac:picMk id="83" creationId="{F9A8FFF2-40E9-4415-030B-37DF14846623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1027637871" sldId="259"/>
            <ac:picMk id="112" creationId="{3BD88C91-D290-046D-606D-8E3AA3963410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1027637871" sldId="259"/>
            <ac:picMk id="116" creationId="{615FD0D4-121B-9D29-BD02-2534CF863044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1027637871" sldId="259"/>
            <ac:picMk id="1032" creationId="{C465C052-1DAC-C780-E6C0-5531D20B4ECA}"/>
          </ac:picMkLst>
        </pc:picChg>
      </pc:sldChg>
      <pc:sldChg chg="modSp mod modNotes">
        <pc:chgData name="Higgins, Teigan (Growth Company)" userId="6b977de3-eeb6-4d36-aa47-2111edbf69f3" providerId="ADAL" clId="{43FDD0C6-D0EF-4236-801D-CC76F57E5C1F}" dt="2024-09-26T11:43:53.024" v="165" actId="1076"/>
        <pc:sldMkLst>
          <pc:docMk/>
          <pc:sldMk cId="1591080908" sldId="260"/>
        </pc:sldMkLst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4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5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8" creationId="{C72E2597-6523-292E-5DA7-924238121D22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10" creationId="{8C5A2F40-AB63-2F96-997D-542F6D55160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15" creationId="{800EB6AF-378B-1B56-AA67-BFEAF261D8C6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16" creationId="{0776DF7E-6496-0ABA-03E1-56CAA2022EDD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18" creationId="{DAC71576-DB9F-0E92-0B7F-EC9B20D9C763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19" creationId="{3696857B-0999-7F45-0D7F-185F3215F27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47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48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50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52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63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64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66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67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69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70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71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72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74" creationId="{6C75AEFD-2DB3-8080-76F9-54B702A800C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75" creationId="{FB188659-19B8-2C3E-DA7A-1E46CBBD155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80" creationId="{B356793C-8689-E324-34FC-3F44902A7FA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81" creationId="{235B23A7-E30C-C0AE-01B0-F79F90A443EA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85" creationId="{3E734950-7B32-BC02-4969-72B08F83BC6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86" creationId="{2C19B187-F7F2-0A5D-6C57-A8712D639459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88" creationId="{6A6531D4-7440-F837-1509-74EA4E8D7749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89" creationId="{0C3E2E27-D824-78AD-A29D-E23BB60DC34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91" creationId="{16B138F0-AD73-1EE3-777C-1592DE88121D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92" creationId="{68BE5BA0-39F2-1AA3-63D1-98072E9A49CF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94" creationId="{F9FB46BC-7C3C-32C1-5249-70502F521346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95" creationId="{D411A727-89F5-C976-908E-981B675FF4B8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97" creationId="{CA5F0ADB-760C-506A-EBDE-8C17D1247624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98" creationId="{99826D18-AF94-FA11-2C83-149D6EF8CF41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100" creationId="{967F9991-2F3B-296A-73B4-FC9CFCFB510F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101" creationId="{39E6B08C-6A52-5C9D-7D3B-75241F3606C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103" creationId="{3AA0F39A-4B4E-C742-94D4-13DFC8B960B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104" creationId="{E942C6FF-E610-5D3B-CDC1-C909303DF3D5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k cId="1591080908" sldId="260"/>
            <ac:spMk id="111" creationId="{886AED61-9AD9-8055-64B2-000448247748}"/>
          </ac:spMkLst>
        </pc:s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3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6" creationId="{3CBFEDBC-C726-E7C9-286E-0FE28B7314CE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14" creationId="{0CE6A474-AB3A-A83A-0B72-9F1D70E34CCA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17" creationId="{581F6068-2E59-1B91-2FBC-4B384F42CA48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46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49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62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65" creationId="{00000000-0000-0000-0000-00000000000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73" creationId="{B35564D2-37DE-5C1C-36E3-79C9610B1D7A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79" creationId="{F446B34F-059B-F289-EEC3-736EA2D55B7E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84" creationId="{469B37B2-C08E-9732-28F5-7C561AF84867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87" creationId="{931CE292-0526-22E1-E25A-7A3C39E7D74A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90" creationId="{ABA9D6DC-979C-9B69-F323-38336CFE5998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93" creationId="{7B60D447-3F07-D228-6ED5-857560EBDBB6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96" creationId="{F02958AF-422F-23F9-8348-98740856A560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99" creationId="{A1E83A81-F7FA-53F0-D469-26705B7BF619}"/>
          </ac:grpSpMkLst>
        </pc:grpChg>
        <pc:grpChg chg="mod">
          <ac:chgData name="Higgins, Teigan (Growth Company)" userId="6b977de3-eeb6-4d36-aa47-2111edbf69f3" providerId="ADAL" clId="{43FDD0C6-D0EF-4236-801D-CC76F57E5C1F}" dt="2024-09-26T08:17:23.668" v="5"/>
          <ac:grpSpMkLst>
            <pc:docMk/>
            <pc:sldMk cId="1591080908" sldId="260"/>
            <ac:grpSpMk id="102" creationId="{8C9971E8-F13E-DD3D-FF0B-84A072D0D690}"/>
          </ac:grpSpMkLst>
        </pc:grpChg>
        <pc:graphicFrameChg chg="mod modGraphic">
          <ac:chgData name="Higgins, Teigan (Growth Company)" userId="6b977de3-eeb6-4d36-aa47-2111edbf69f3" providerId="ADAL" clId="{43FDD0C6-D0EF-4236-801D-CC76F57E5C1F}" dt="2024-09-26T11:43:34.461" v="162" actId="14734"/>
          <ac:graphicFrameMkLst>
            <pc:docMk/>
            <pc:sldMk cId="1591080908" sldId="260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43FDD0C6-D0EF-4236-801D-CC76F57E5C1F}" dt="2024-09-26T11:23:47.921" v="101" actId="1076"/>
          <ac:picMkLst>
            <pc:docMk/>
            <pc:sldMk cId="1591080908" sldId="260"/>
            <ac:picMk id="7" creationId="{02B203CA-287D-CE9A-710B-C0D48721629E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1591080908" sldId="260"/>
            <ac:picMk id="9" creationId="{BFFD6D50-1D5A-1EAE-5C89-BAB0B8C18618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1591080908" sldId="260"/>
            <ac:picMk id="12" creationId="{73BBA1CE-FD3D-48AD-3F8B-E1C059D6F2E5}"/>
          </ac:picMkLst>
        </pc:picChg>
        <pc:picChg chg="mod">
          <ac:chgData name="Higgins, Teigan (Growth Company)" userId="6b977de3-eeb6-4d36-aa47-2111edbf69f3" providerId="ADAL" clId="{43FDD0C6-D0EF-4236-801D-CC76F57E5C1F}" dt="2024-09-26T11:24:22.560" v="110" actId="14100"/>
          <ac:picMkLst>
            <pc:docMk/>
            <pc:sldMk cId="1591080908" sldId="260"/>
            <ac:picMk id="13" creationId="{5C8406D5-1FF2-ADE7-8BCB-9CF093BA8373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1591080908" sldId="260"/>
            <ac:picMk id="25" creationId="{EE70A137-EF18-1082-FD01-F84330F4A0BC}"/>
          </ac:picMkLst>
        </pc:picChg>
        <pc:picChg chg="mod">
          <ac:chgData name="Higgins, Teigan (Growth Company)" userId="6b977de3-eeb6-4d36-aa47-2111edbf69f3" providerId="ADAL" clId="{43FDD0C6-D0EF-4236-801D-CC76F57E5C1F}" dt="2024-09-26T11:43:27.597" v="158" actId="1076"/>
          <ac:picMkLst>
            <pc:docMk/>
            <pc:sldMk cId="1591080908" sldId="260"/>
            <ac:picMk id="37" creationId="{B6F4CA7C-531A-33C5-DD7C-A3E8D6065053}"/>
          </ac:picMkLst>
        </pc:picChg>
        <pc:picChg chg="mod">
          <ac:chgData name="Higgins, Teigan (Growth Company)" userId="6b977de3-eeb6-4d36-aa47-2111edbf69f3" providerId="ADAL" clId="{43FDD0C6-D0EF-4236-801D-CC76F57E5C1F}" dt="2024-09-26T11:43:53.024" v="165" actId="1076"/>
          <ac:picMkLst>
            <pc:docMk/>
            <pc:sldMk cId="1591080908" sldId="260"/>
            <ac:picMk id="51" creationId="{38D72E2A-2927-5BDC-E088-CCD7FF8A3326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1591080908" sldId="260"/>
            <ac:picMk id="83" creationId="{F9A8FFF2-40E9-4415-030B-37DF14846623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1591080908" sldId="260"/>
            <ac:picMk id="112" creationId="{3BD88C91-D290-046D-606D-8E3AA3963410}"/>
          </ac:picMkLst>
        </pc:picChg>
        <pc:picChg chg="mod">
          <ac:chgData name="Higgins, Teigan (Growth Company)" userId="6b977de3-eeb6-4d36-aa47-2111edbf69f3" providerId="ADAL" clId="{43FDD0C6-D0EF-4236-801D-CC76F57E5C1F}" dt="2024-09-26T11:43:44.059" v="164" actId="1076"/>
          <ac:picMkLst>
            <pc:docMk/>
            <pc:sldMk cId="1591080908" sldId="260"/>
            <ac:picMk id="114" creationId="{A269FC49-8470-9984-82E7-797503330246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1591080908" sldId="260"/>
            <ac:picMk id="116" creationId="{615FD0D4-121B-9D29-BD02-2534CF863044}"/>
          </ac:picMkLst>
        </pc:picChg>
        <pc:picChg chg="mod">
          <ac:chgData name="Higgins, Teigan (Growth Company)" userId="6b977de3-eeb6-4d36-aa47-2111edbf69f3" providerId="ADAL" clId="{43FDD0C6-D0EF-4236-801D-CC76F57E5C1F}" dt="2024-09-26T08:17:23.668" v="5"/>
          <ac:picMkLst>
            <pc:docMk/>
            <pc:sldMk cId="1591080908" sldId="260"/>
            <ac:picMk id="1032" creationId="{C465C052-1DAC-C780-E6C0-5531D20B4ECA}"/>
          </ac:picMkLst>
        </pc:picChg>
      </pc:sldChg>
      <pc:sldMasterChg chg="modSp modSldLayout">
        <pc:chgData name="Higgins, Teigan (Growth Company)" userId="6b977de3-eeb6-4d36-aa47-2111edbf69f3" providerId="ADAL" clId="{43FDD0C6-D0EF-4236-801D-CC76F57E5C1F}" dt="2024-09-26T08:17:23.668" v="5"/>
        <pc:sldMasterMkLst>
          <pc:docMk/>
          <pc:sldMasterMk cId="0" sldId="2147483648"/>
        </pc:sldMasterMkLst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Higgins, Teigan (Growth Company)" userId="6b977de3-eeb6-4d36-aa47-2111edbf69f3" providerId="ADAL" clId="{43FDD0C6-D0EF-4236-801D-CC76F57E5C1F}" dt="2024-09-26T08:17:23.668" v="5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Higgins, Teigan (Growth Company)" userId="6b977de3-eeb6-4d36-aa47-2111edbf69f3" providerId="ADAL" clId="{43FDD0C6-D0EF-4236-801D-CC76F57E5C1F}" dt="2024-09-26T08:17:23.668" v="5"/>
          <pc:sldLayoutMkLst>
            <pc:docMk/>
            <pc:sldMasterMk cId="0" sldId="2147483648"/>
            <pc:sldLayoutMk cId="0" sldId="2147483649"/>
          </pc:sldLayoutMkLst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Higgins, Teigan (Growth Company)" userId="6b977de3-eeb6-4d36-aa47-2111edbf69f3" providerId="ADAL" clId="{43FDD0C6-D0EF-4236-801D-CC76F57E5C1F}" dt="2024-09-26T08:17:23.668" v="5"/>
          <pc:sldLayoutMkLst>
            <pc:docMk/>
            <pc:sldMasterMk cId="0" sldId="2147483648"/>
            <pc:sldLayoutMk cId="0" sldId="2147483651"/>
          </pc:sldLayoutMkLst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Higgins, Teigan (Growth Company)" userId="6b977de3-eeb6-4d36-aa47-2111edbf69f3" providerId="ADAL" clId="{43FDD0C6-D0EF-4236-801D-CC76F57E5C1F}" dt="2024-09-26T08:17:23.668" v="5"/>
          <pc:sldLayoutMkLst>
            <pc:docMk/>
            <pc:sldMasterMk cId="0" sldId="2147483648"/>
            <pc:sldLayoutMk cId="0" sldId="2147483652"/>
          </pc:sldLayoutMkLst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Higgins, Teigan (Growth Company)" userId="6b977de3-eeb6-4d36-aa47-2111edbf69f3" providerId="ADAL" clId="{43FDD0C6-D0EF-4236-801D-CC76F57E5C1F}" dt="2024-09-26T08:17:23.668" v="5"/>
          <pc:sldLayoutMkLst>
            <pc:docMk/>
            <pc:sldMasterMk cId="0" sldId="2147483648"/>
            <pc:sldLayoutMk cId="0" sldId="2147483653"/>
          </pc:sldLayoutMkLst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Higgins, Teigan (Growth Company)" userId="6b977de3-eeb6-4d36-aa47-2111edbf69f3" providerId="ADAL" clId="{43FDD0C6-D0EF-4236-801D-CC76F57E5C1F}" dt="2024-09-26T08:17:23.668" v="5"/>
          <pc:sldLayoutMkLst>
            <pc:docMk/>
            <pc:sldMasterMk cId="0" sldId="2147483648"/>
            <pc:sldLayoutMk cId="0" sldId="2147483656"/>
          </pc:sldLayoutMkLst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Higgins, Teigan (Growth Company)" userId="6b977de3-eeb6-4d36-aa47-2111edbf69f3" providerId="ADAL" clId="{43FDD0C6-D0EF-4236-801D-CC76F57E5C1F}" dt="2024-09-26T08:17:23.668" v="5"/>
          <pc:sldLayoutMkLst>
            <pc:docMk/>
            <pc:sldMasterMk cId="0" sldId="2147483648"/>
            <pc:sldLayoutMk cId="0" sldId="2147483657"/>
          </pc:sldLayoutMkLst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Higgins, Teigan (Growth Company)" userId="6b977de3-eeb6-4d36-aa47-2111edbf69f3" providerId="ADAL" clId="{43FDD0C6-D0EF-4236-801D-CC76F57E5C1F}" dt="2024-09-26T08:17:23.668" v="5"/>
          <pc:sldLayoutMkLst>
            <pc:docMk/>
            <pc:sldMasterMk cId="0" sldId="2147483648"/>
            <pc:sldLayoutMk cId="0" sldId="2147483659"/>
          </pc:sldLayoutMkLst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Higgins, Teigan (Growth Company)" userId="6b977de3-eeb6-4d36-aa47-2111edbf69f3" providerId="ADAL" clId="{43FDD0C6-D0EF-4236-801D-CC76F57E5C1F}" dt="2024-09-26T08:17:23.668" v="5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Higgins, Teigan (Growth Company)" userId="6b977de3-eeb6-4d36-aa47-2111edbf69f3" providerId="ADAL" clId="{53A4E65F-D02D-4C00-93DC-17FACB2AC710}"/>
    <pc:docChg chg="modSld">
      <pc:chgData name="Higgins, Teigan (Growth Company)" userId="6b977de3-eeb6-4d36-aa47-2111edbf69f3" providerId="ADAL" clId="{53A4E65F-D02D-4C00-93DC-17FACB2AC710}" dt="2024-09-24T09:58:45.858" v="6"/>
      <pc:docMkLst>
        <pc:docMk/>
      </pc:docMkLst>
      <pc:sldChg chg="modSp mod">
        <pc:chgData name="Higgins, Teigan (Growth Company)" userId="6b977de3-eeb6-4d36-aa47-2111edbf69f3" providerId="ADAL" clId="{53A4E65F-D02D-4C00-93DC-17FACB2AC710}" dt="2024-09-24T09:58:28.678" v="2" actId="20577"/>
        <pc:sldMkLst>
          <pc:docMk/>
          <pc:sldMk cId="0" sldId="256"/>
        </pc:sldMkLst>
        <pc:spChg chg="mod">
          <ac:chgData name="Higgins, Teigan (Growth Company)" userId="6b977de3-eeb6-4d36-aa47-2111edbf69f3" providerId="ADAL" clId="{53A4E65F-D02D-4C00-93DC-17FACB2AC710}" dt="2024-09-24T09:58:28.678" v="2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Higgins, Teigan (Growth Company)" userId="6b977de3-eeb6-4d36-aa47-2111edbf69f3" providerId="ADAL" clId="{53A4E65F-D02D-4C00-93DC-17FACB2AC710}" dt="2024-09-24T09:58:38.861" v="3"/>
        <pc:sldMkLst>
          <pc:docMk/>
          <pc:sldMk cId="2325817079" sldId="257"/>
        </pc:sldMkLst>
        <pc:spChg chg="mod">
          <ac:chgData name="Higgins, Teigan (Growth Company)" userId="6b977de3-eeb6-4d36-aa47-2111edbf69f3" providerId="ADAL" clId="{53A4E65F-D02D-4C00-93DC-17FACB2AC710}" dt="2024-09-24T09:58:38.861" v="3"/>
          <ac:spMkLst>
            <pc:docMk/>
            <pc:sldMk cId="2325817079" sldId="257"/>
            <ac:spMk id="5" creationId="{00000000-0000-0000-0000-000000000000}"/>
          </ac:spMkLst>
        </pc:spChg>
      </pc:sldChg>
      <pc:sldChg chg="modSp mod">
        <pc:chgData name="Higgins, Teigan (Growth Company)" userId="6b977de3-eeb6-4d36-aa47-2111edbf69f3" providerId="ADAL" clId="{53A4E65F-D02D-4C00-93DC-17FACB2AC710}" dt="2024-09-24T09:58:41.105" v="4"/>
        <pc:sldMkLst>
          <pc:docMk/>
          <pc:sldMk cId="2448465089" sldId="258"/>
        </pc:sldMkLst>
        <pc:spChg chg="mod">
          <ac:chgData name="Higgins, Teigan (Growth Company)" userId="6b977de3-eeb6-4d36-aa47-2111edbf69f3" providerId="ADAL" clId="{53A4E65F-D02D-4C00-93DC-17FACB2AC710}" dt="2024-09-24T09:58:41.105" v="4"/>
          <ac:spMkLst>
            <pc:docMk/>
            <pc:sldMk cId="2448465089" sldId="258"/>
            <ac:spMk id="5" creationId="{00000000-0000-0000-0000-000000000000}"/>
          </ac:spMkLst>
        </pc:spChg>
      </pc:sldChg>
      <pc:sldChg chg="modSp mod">
        <pc:chgData name="Higgins, Teigan (Growth Company)" userId="6b977de3-eeb6-4d36-aa47-2111edbf69f3" providerId="ADAL" clId="{53A4E65F-D02D-4C00-93DC-17FACB2AC710}" dt="2024-09-24T09:58:43.343" v="5"/>
        <pc:sldMkLst>
          <pc:docMk/>
          <pc:sldMk cId="1027637871" sldId="259"/>
        </pc:sldMkLst>
        <pc:spChg chg="mod">
          <ac:chgData name="Higgins, Teigan (Growth Company)" userId="6b977de3-eeb6-4d36-aa47-2111edbf69f3" providerId="ADAL" clId="{53A4E65F-D02D-4C00-93DC-17FACB2AC710}" dt="2024-09-24T09:58:43.343" v="5"/>
          <ac:spMkLst>
            <pc:docMk/>
            <pc:sldMk cId="1027637871" sldId="259"/>
            <ac:spMk id="5" creationId="{00000000-0000-0000-0000-000000000000}"/>
          </ac:spMkLst>
        </pc:spChg>
      </pc:sldChg>
      <pc:sldChg chg="modSp mod">
        <pc:chgData name="Higgins, Teigan (Growth Company)" userId="6b977de3-eeb6-4d36-aa47-2111edbf69f3" providerId="ADAL" clId="{53A4E65F-D02D-4C00-93DC-17FACB2AC710}" dt="2024-09-24T09:58:45.858" v="6"/>
        <pc:sldMkLst>
          <pc:docMk/>
          <pc:sldMk cId="1591080908" sldId="260"/>
        </pc:sldMkLst>
        <pc:spChg chg="mod">
          <ac:chgData name="Higgins, Teigan (Growth Company)" userId="6b977de3-eeb6-4d36-aa47-2111edbf69f3" providerId="ADAL" clId="{53A4E65F-D02D-4C00-93DC-17FACB2AC710}" dt="2024-09-24T09:58:45.858" v="6"/>
          <ac:spMkLst>
            <pc:docMk/>
            <pc:sldMk cId="1591080908" sldId="260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30EF2-FF3E-450D-9FE8-C07943DC99C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DC568-28E6-4E4C-8786-41015DD03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9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3013"/>
            <a:ext cx="473392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C568-28E6-4E4C-8786-41015DD0387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8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3013"/>
            <a:ext cx="473392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C568-28E6-4E4C-8786-41015DD038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6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3013"/>
            <a:ext cx="473392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C568-28E6-4E4C-8786-41015DD038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3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3013"/>
            <a:ext cx="473392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C568-28E6-4E4C-8786-41015DD038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978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3013"/>
            <a:ext cx="473392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DC568-28E6-4E4C-8786-41015DD038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274641"/>
            <a:ext cx="205739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70" indent="0">
              <a:buNone/>
              <a:defRPr sz="2000" b="1"/>
            </a:lvl2pPr>
            <a:lvl3pPr marL="914540" indent="0">
              <a:buNone/>
              <a:defRPr sz="1800" b="1"/>
            </a:lvl3pPr>
            <a:lvl4pPr marL="1371811" indent="0">
              <a:buNone/>
              <a:defRPr sz="1600" b="1"/>
            </a:lvl4pPr>
            <a:lvl5pPr marL="1829080" indent="0">
              <a:buNone/>
              <a:defRPr sz="1600" b="1"/>
            </a:lvl5pPr>
            <a:lvl6pPr marL="2286352" indent="0">
              <a:buNone/>
              <a:defRPr sz="1600" b="1"/>
            </a:lvl6pPr>
            <a:lvl7pPr marL="2743620" indent="0">
              <a:buNone/>
              <a:defRPr sz="1600" b="1"/>
            </a:lvl7pPr>
            <a:lvl8pPr marL="3200891" indent="0">
              <a:buNone/>
              <a:defRPr sz="1600" b="1"/>
            </a:lvl8pPr>
            <a:lvl9pPr marL="3658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70" indent="0">
              <a:buNone/>
              <a:defRPr sz="2000" b="1"/>
            </a:lvl2pPr>
            <a:lvl3pPr marL="914540" indent="0">
              <a:buNone/>
              <a:defRPr sz="1800" b="1"/>
            </a:lvl3pPr>
            <a:lvl4pPr marL="1371811" indent="0">
              <a:buNone/>
              <a:defRPr sz="1600" b="1"/>
            </a:lvl4pPr>
            <a:lvl5pPr marL="1829080" indent="0">
              <a:buNone/>
              <a:defRPr sz="1600" b="1"/>
            </a:lvl5pPr>
            <a:lvl6pPr marL="2286352" indent="0">
              <a:buNone/>
              <a:defRPr sz="1600" b="1"/>
            </a:lvl6pPr>
            <a:lvl7pPr marL="2743620" indent="0">
              <a:buNone/>
              <a:defRPr sz="1600" b="1"/>
            </a:lvl7pPr>
            <a:lvl8pPr marL="3200891" indent="0">
              <a:buNone/>
              <a:defRPr sz="1600" b="1"/>
            </a:lvl8pPr>
            <a:lvl9pPr marL="3658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70" indent="0">
              <a:buNone/>
              <a:defRPr sz="1200"/>
            </a:lvl2pPr>
            <a:lvl3pPr marL="914540" indent="0">
              <a:buNone/>
              <a:defRPr sz="1000"/>
            </a:lvl3pPr>
            <a:lvl4pPr marL="1371811" indent="0">
              <a:buNone/>
              <a:defRPr sz="900"/>
            </a:lvl4pPr>
            <a:lvl5pPr marL="1829080" indent="0">
              <a:buNone/>
              <a:defRPr sz="900"/>
            </a:lvl5pPr>
            <a:lvl6pPr marL="2286352" indent="0">
              <a:buNone/>
              <a:defRPr sz="900"/>
            </a:lvl6pPr>
            <a:lvl7pPr marL="2743620" indent="0">
              <a:buNone/>
              <a:defRPr sz="900"/>
            </a:lvl7pPr>
            <a:lvl8pPr marL="3200891" indent="0">
              <a:buNone/>
              <a:defRPr sz="900"/>
            </a:lvl8pPr>
            <a:lvl9pPr marL="3658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70" indent="0">
              <a:buNone/>
              <a:defRPr sz="2800"/>
            </a:lvl2pPr>
            <a:lvl3pPr marL="914540" indent="0">
              <a:buNone/>
              <a:defRPr sz="2400"/>
            </a:lvl3pPr>
            <a:lvl4pPr marL="1371811" indent="0">
              <a:buNone/>
              <a:defRPr sz="2000"/>
            </a:lvl4pPr>
            <a:lvl5pPr marL="1829080" indent="0">
              <a:buNone/>
              <a:defRPr sz="2000"/>
            </a:lvl5pPr>
            <a:lvl6pPr marL="2286352" indent="0">
              <a:buNone/>
              <a:defRPr sz="2000"/>
            </a:lvl6pPr>
            <a:lvl7pPr marL="2743620" indent="0">
              <a:buNone/>
              <a:defRPr sz="2000"/>
            </a:lvl7pPr>
            <a:lvl8pPr marL="3200891" indent="0">
              <a:buNone/>
              <a:defRPr sz="2000"/>
            </a:lvl8pPr>
            <a:lvl9pPr marL="36581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70" indent="0">
              <a:buNone/>
              <a:defRPr sz="1200"/>
            </a:lvl2pPr>
            <a:lvl3pPr marL="914540" indent="0">
              <a:buNone/>
              <a:defRPr sz="1000"/>
            </a:lvl3pPr>
            <a:lvl4pPr marL="1371811" indent="0">
              <a:buNone/>
              <a:defRPr sz="900"/>
            </a:lvl4pPr>
            <a:lvl5pPr marL="1829080" indent="0">
              <a:buNone/>
              <a:defRPr sz="900"/>
            </a:lvl5pPr>
            <a:lvl6pPr marL="2286352" indent="0">
              <a:buNone/>
              <a:defRPr sz="900"/>
            </a:lvl6pPr>
            <a:lvl7pPr marL="2743620" indent="0">
              <a:buNone/>
              <a:defRPr sz="900"/>
            </a:lvl7pPr>
            <a:lvl8pPr marL="3200891" indent="0">
              <a:buNone/>
              <a:defRPr sz="900"/>
            </a:lvl8pPr>
            <a:lvl9pPr marL="3658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5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51" indent="-342951" algn="l" defTabSz="9145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65" indent="-285794" algn="l" defTabSz="9145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74" indent="-228636" algn="l" defTabSz="9145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46" indent="-228636" algn="l" defTabSz="9145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17" indent="-228636" algn="l" defTabSz="9145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86" indent="-228636" algn="l" defTabSz="9145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55" indent="-228636" algn="l" defTabSz="9145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26" indent="-228636" algn="l" defTabSz="9145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99" indent="-228636" algn="l" defTabSz="9145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0" algn="l" defTabSz="914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40" algn="l" defTabSz="914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11" algn="l" defTabSz="914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80" algn="l" defTabSz="914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52" algn="l" defTabSz="914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20" algn="l" defTabSz="914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91" algn="l" defTabSz="914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61" algn="l" defTabSz="9145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51450"/>
              </p:ext>
            </p:extLst>
          </p:nvPr>
        </p:nvGraphicFramePr>
        <p:xfrm>
          <a:off x="2630402" y="710720"/>
          <a:ext cx="7838640" cy="6521901"/>
        </p:xfrm>
        <a:graphic>
          <a:graphicData uri="http://schemas.openxmlformats.org/drawingml/2006/table">
            <a:tbl>
              <a:tblPr/>
              <a:tblGrid>
                <a:gridCol w="1567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232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30th</a:t>
                      </a:r>
                      <a:endParaRPr lang="en-US" sz="1400" baseline="300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1st</a:t>
                      </a:r>
                      <a:endParaRPr lang="en-US" sz="1400" baseline="300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2nd</a:t>
                      </a:r>
                      <a:endParaRPr lang="en-US" sz="1400" baseline="300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3rd</a:t>
                      </a:r>
                      <a:endParaRPr lang="en-US" sz="1400" baseline="300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4th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405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  <a:endParaRPr lang="en-US" sz="14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EDI Awareness Session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Cooking on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Sports and Games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6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(CV’s and Disclosure letters)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Man Plan (Men’s mental health group)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1pm-2pm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27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6459" y="1887382"/>
            <a:ext cx="2407693" cy="4953625"/>
            <a:chOff x="-4195" y="24073"/>
            <a:chExt cx="877073" cy="1738111"/>
          </a:xfrm>
        </p:grpSpPr>
        <p:sp>
          <p:nvSpPr>
            <p:cNvPr id="4" name="Freeform 4"/>
            <p:cNvSpPr/>
            <p:nvPr/>
          </p:nvSpPr>
          <p:spPr>
            <a:xfrm>
              <a:off x="4103" y="24073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95" y="64308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endParaRPr lang="en-US" sz="1600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1" y="1215574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06787" y="6743345"/>
            <a:ext cx="2066012" cy="747035"/>
            <a:chOff x="183080" y="0"/>
            <a:chExt cx="2754682" cy="996047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9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08280" y="653308"/>
            <a:ext cx="242971" cy="242971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4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70" y="89856"/>
            <a:ext cx="6806803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50" dirty="0">
                <a:solidFill>
                  <a:srgbClr val="000000"/>
                </a:solidFill>
                <a:latin typeface="DM Sans Bold"/>
              </a:rPr>
              <a:t>CFO Evolution - October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2" y="127956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0" y="545472"/>
            <a:ext cx="1910579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48742" y="1125928"/>
            <a:ext cx="1826812" cy="70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73" name="Group 46">
            <a:extLst>
              <a:ext uri="{FF2B5EF4-FFF2-40B4-BE49-F238E27FC236}">
                <a16:creationId xmlns:a16="http://schemas.microsoft.com/office/drawing/2014/main" id="{B35564D2-37DE-5C1C-36E3-79C9610B1D7A}"/>
              </a:ext>
            </a:extLst>
          </p:cNvPr>
          <p:cNvGrpSpPr/>
          <p:nvPr/>
        </p:nvGrpSpPr>
        <p:grpSpPr>
          <a:xfrm rot="2700000">
            <a:off x="3846392" y="1707639"/>
            <a:ext cx="401133" cy="293842"/>
            <a:chOff x="-436479" y="-110291"/>
            <a:chExt cx="1109579" cy="812800"/>
          </a:xfrm>
        </p:grpSpPr>
        <p:sp>
          <p:nvSpPr>
            <p:cNvPr id="74" name="Freeform 47">
              <a:extLst>
                <a:ext uri="{FF2B5EF4-FFF2-40B4-BE49-F238E27FC236}">
                  <a16:creationId xmlns:a16="http://schemas.microsoft.com/office/drawing/2014/main" id="{6C75AEFD-2DB3-8080-76F9-54B702A800C8}"/>
                </a:ext>
              </a:extLst>
            </p:cNvPr>
            <p:cNvSpPr/>
            <p:nvPr/>
          </p:nvSpPr>
          <p:spPr>
            <a:xfrm>
              <a:off x="-436479" y="-11029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48">
              <a:extLst>
                <a:ext uri="{FF2B5EF4-FFF2-40B4-BE49-F238E27FC236}">
                  <a16:creationId xmlns:a16="http://schemas.microsoft.com/office/drawing/2014/main" id="{FB188659-19B8-2C3E-DA7A-1E46CBBD155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3" name="Picture 82" descr="A blue and black logo&#10;&#10;Description automatically generated">
            <a:extLst>
              <a:ext uri="{FF2B5EF4-FFF2-40B4-BE49-F238E27FC236}">
                <a16:creationId xmlns:a16="http://schemas.microsoft.com/office/drawing/2014/main" id="{F9A8FFF2-40E9-4415-030B-37DF148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76055"/>
            <a:ext cx="1311392" cy="563127"/>
          </a:xfrm>
          <a:prstGeom prst="rect">
            <a:avLst/>
          </a:prstGeom>
        </p:spPr>
      </p:pic>
      <p:grpSp>
        <p:nvGrpSpPr>
          <p:cNvPr id="84" name="Group 65">
            <a:extLst>
              <a:ext uri="{FF2B5EF4-FFF2-40B4-BE49-F238E27FC236}">
                <a16:creationId xmlns:a16="http://schemas.microsoft.com/office/drawing/2014/main" id="{469B37B2-C08E-9732-28F5-7C561AF84867}"/>
              </a:ext>
            </a:extLst>
          </p:cNvPr>
          <p:cNvGrpSpPr/>
          <p:nvPr/>
        </p:nvGrpSpPr>
        <p:grpSpPr>
          <a:xfrm>
            <a:off x="5479575" y="4366593"/>
            <a:ext cx="220832" cy="193228"/>
            <a:chOff x="0" y="0"/>
            <a:chExt cx="812800" cy="711200"/>
          </a:xfrm>
        </p:grpSpPr>
        <p:sp>
          <p:nvSpPr>
            <p:cNvPr id="85" name="Freeform 66">
              <a:extLst>
                <a:ext uri="{FF2B5EF4-FFF2-40B4-BE49-F238E27FC236}">
                  <a16:creationId xmlns:a16="http://schemas.microsoft.com/office/drawing/2014/main" id="{3E734950-7B32-BC02-4969-72B08F83BC6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67">
              <a:extLst>
                <a:ext uri="{FF2B5EF4-FFF2-40B4-BE49-F238E27FC236}">
                  <a16:creationId xmlns:a16="http://schemas.microsoft.com/office/drawing/2014/main" id="{2C19B187-F7F2-0A5D-6C57-A8712D63945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65">
            <a:extLst>
              <a:ext uri="{FF2B5EF4-FFF2-40B4-BE49-F238E27FC236}">
                <a16:creationId xmlns:a16="http://schemas.microsoft.com/office/drawing/2014/main" id="{931CE292-0526-22E1-E25A-7A3C39E7D74A}"/>
              </a:ext>
            </a:extLst>
          </p:cNvPr>
          <p:cNvGrpSpPr/>
          <p:nvPr/>
        </p:nvGrpSpPr>
        <p:grpSpPr>
          <a:xfrm>
            <a:off x="3845639" y="4463893"/>
            <a:ext cx="220832" cy="193228"/>
            <a:chOff x="0" y="0"/>
            <a:chExt cx="812800" cy="711200"/>
          </a:xfrm>
        </p:grpSpPr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6A6531D4-7440-F837-1509-74EA4E8D774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7">
              <a:extLst>
                <a:ext uri="{FF2B5EF4-FFF2-40B4-BE49-F238E27FC236}">
                  <a16:creationId xmlns:a16="http://schemas.microsoft.com/office/drawing/2014/main" id="{0C3E2E27-D824-78AD-A29D-E23BB60DC34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0" name="Group 62">
            <a:extLst>
              <a:ext uri="{FF2B5EF4-FFF2-40B4-BE49-F238E27FC236}">
                <a16:creationId xmlns:a16="http://schemas.microsoft.com/office/drawing/2014/main" id="{ABA9D6DC-979C-9B69-F323-38336CFE5998}"/>
              </a:ext>
            </a:extLst>
          </p:cNvPr>
          <p:cNvGrpSpPr/>
          <p:nvPr/>
        </p:nvGrpSpPr>
        <p:grpSpPr>
          <a:xfrm>
            <a:off x="8602118" y="1528355"/>
            <a:ext cx="242971" cy="242971"/>
            <a:chOff x="0" y="0"/>
            <a:chExt cx="812800" cy="812800"/>
          </a:xfrm>
        </p:grpSpPr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6B138F0-AD73-1EE3-777C-1592DE881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8BE5BA0-39F2-1AA3-63D1-98072E9A49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5">
            <a:extLst>
              <a:ext uri="{FF2B5EF4-FFF2-40B4-BE49-F238E27FC236}">
                <a16:creationId xmlns:a16="http://schemas.microsoft.com/office/drawing/2014/main" id="{7B60D447-3F07-D228-6ED5-857560EBDBB6}"/>
              </a:ext>
            </a:extLst>
          </p:cNvPr>
          <p:cNvGrpSpPr/>
          <p:nvPr/>
        </p:nvGrpSpPr>
        <p:grpSpPr>
          <a:xfrm>
            <a:off x="8601479" y="4478183"/>
            <a:ext cx="220832" cy="193228"/>
            <a:chOff x="0" y="0"/>
            <a:chExt cx="812800" cy="711200"/>
          </a:xfrm>
        </p:grpSpPr>
        <p:sp>
          <p:nvSpPr>
            <p:cNvPr id="94" name="Freeform 66">
              <a:extLst>
                <a:ext uri="{FF2B5EF4-FFF2-40B4-BE49-F238E27FC236}">
                  <a16:creationId xmlns:a16="http://schemas.microsoft.com/office/drawing/2014/main" id="{F9FB46BC-7C3C-32C1-5249-70502F52134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7">
              <a:extLst>
                <a:ext uri="{FF2B5EF4-FFF2-40B4-BE49-F238E27FC236}">
                  <a16:creationId xmlns:a16="http://schemas.microsoft.com/office/drawing/2014/main" id="{D411A727-89F5-C976-908E-981B675FF4B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6" name="Group 65">
            <a:extLst>
              <a:ext uri="{FF2B5EF4-FFF2-40B4-BE49-F238E27FC236}">
                <a16:creationId xmlns:a16="http://schemas.microsoft.com/office/drawing/2014/main" id="{F02958AF-422F-23F9-8348-98740856A560}"/>
              </a:ext>
            </a:extLst>
          </p:cNvPr>
          <p:cNvGrpSpPr/>
          <p:nvPr/>
        </p:nvGrpSpPr>
        <p:grpSpPr>
          <a:xfrm>
            <a:off x="7069861" y="1512236"/>
            <a:ext cx="220832" cy="193228"/>
            <a:chOff x="0" y="0"/>
            <a:chExt cx="812800" cy="711200"/>
          </a:xfrm>
        </p:grpSpPr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CA5F0ADB-760C-506A-EBDE-8C17D12476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99826D18-AF94-FA11-2C83-149D6EF8CF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5">
            <a:extLst>
              <a:ext uri="{FF2B5EF4-FFF2-40B4-BE49-F238E27FC236}">
                <a16:creationId xmlns:a16="http://schemas.microsoft.com/office/drawing/2014/main" id="{A1E83A81-F7FA-53F0-D469-26705B7BF619}"/>
              </a:ext>
            </a:extLst>
          </p:cNvPr>
          <p:cNvGrpSpPr/>
          <p:nvPr/>
        </p:nvGrpSpPr>
        <p:grpSpPr>
          <a:xfrm>
            <a:off x="6981296" y="4417069"/>
            <a:ext cx="220832" cy="193228"/>
            <a:chOff x="0" y="0"/>
            <a:chExt cx="812800" cy="711200"/>
          </a:xfrm>
        </p:grpSpPr>
        <p:sp>
          <p:nvSpPr>
            <p:cNvPr id="100" name="Freeform 66">
              <a:extLst>
                <a:ext uri="{FF2B5EF4-FFF2-40B4-BE49-F238E27FC236}">
                  <a16:creationId xmlns:a16="http://schemas.microsoft.com/office/drawing/2014/main" id="{967F9991-2F3B-296A-73B4-FC9CFCFB510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7">
              <a:extLst>
                <a:ext uri="{FF2B5EF4-FFF2-40B4-BE49-F238E27FC236}">
                  <a16:creationId xmlns:a16="http://schemas.microsoft.com/office/drawing/2014/main" id="{39E6B08C-6A52-5C9D-7D3B-75241F3606C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2" name="Group 65">
            <a:extLst>
              <a:ext uri="{FF2B5EF4-FFF2-40B4-BE49-F238E27FC236}">
                <a16:creationId xmlns:a16="http://schemas.microsoft.com/office/drawing/2014/main" id="{8C9971E8-F13E-DD3D-FF0B-84A072D0D690}"/>
              </a:ext>
            </a:extLst>
          </p:cNvPr>
          <p:cNvGrpSpPr/>
          <p:nvPr/>
        </p:nvGrpSpPr>
        <p:grpSpPr>
          <a:xfrm>
            <a:off x="10169904" y="1516306"/>
            <a:ext cx="220832" cy="193228"/>
            <a:chOff x="0" y="0"/>
            <a:chExt cx="812800" cy="711200"/>
          </a:xfrm>
        </p:grpSpPr>
        <p:sp>
          <p:nvSpPr>
            <p:cNvPr id="103" name="Freeform 66">
              <a:extLst>
                <a:ext uri="{FF2B5EF4-FFF2-40B4-BE49-F238E27FC236}">
                  <a16:creationId xmlns:a16="http://schemas.microsoft.com/office/drawing/2014/main" id="{3AA0F39A-4B4E-C742-94D4-13DFC8B960B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67">
              <a:extLst>
                <a:ext uri="{FF2B5EF4-FFF2-40B4-BE49-F238E27FC236}">
                  <a16:creationId xmlns:a16="http://schemas.microsoft.com/office/drawing/2014/main" id="{E942C6FF-E610-5D3B-CDC1-C909303DF3D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8" name="Group 65">
            <a:extLst>
              <a:ext uri="{FF2B5EF4-FFF2-40B4-BE49-F238E27FC236}">
                <a16:creationId xmlns:a16="http://schemas.microsoft.com/office/drawing/2014/main" id="{D981F382-60D1-6F75-0029-BEBB64F0A3F5}"/>
              </a:ext>
            </a:extLst>
          </p:cNvPr>
          <p:cNvGrpSpPr/>
          <p:nvPr/>
        </p:nvGrpSpPr>
        <p:grpSpPr>
          <a:xfrm>
            <a:off x="10171555" y="4415642"/>
            <a:ext cx="220832" cy="193228"/>
            <a:chOff x="0" y="0"/>
            <a:chExt cx="812800" cy="711200"/>
          </a:xfrm>
        </p:grpSpPr>
        <p:sp>
          <p:nvSpPr>
            <p:cNvPr id="109" name="Freeform 66">
              <a:extLst>
                <a:ext uri="{FF2B5EF4-FFF2-40B4-BE49-F238E27FC236}">
                  <a16:creationId xmlns:a16="http://schemas.microsoft.com/office/drawing/2014/main" id="{A2ACB218-1AE1-CEE8-5599-8DC5635A8B7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67">
              <a:extLst>
                <a:ext uri="{FF2B5EF4-FFF2-40B4-BE49-F238E27FC236}">
                  <a16:creationId xmlns:a16="http://schemas.microsoft.com/office/drawing/2014/main" id="{15B9ABF4-01E6-F403-EFCC-D3447F431A8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11" name="Freeform 63">
            <a:extLst>
              <a:ext uri="{FF2B5EF4-FFF2-40B4-BE49-F238E27FC236}">
                <a16:creationId xmlns:a16="http://schemas.microsoft.com/office/drawing/2014/main" id="{886AED61-9AD9-8055-64B2-000448247748}"/>
              </a:ext>
            </a:extLst>
          </p:cNvPr>
          <p:cNvSpPr/>
          <p:nvPr/>
        </p:nvSpPr>
        <p:spPr>
          <a:xfrm>
            <a:off x="10169904" y="5672208"/>
            <a:ext cx="242971" cy="24297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1032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C465C052-1DAC-C780-E6C0-5531D20B4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039071" y="2693134"/>
            <a:ext cx="782074" cy="76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02B203CA-287D-CE9A-710B-C0D487216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8140" y="6205342"/>
            <a:ext cx="863156" cy="766052"/>
          </a:xfrm>
          <a:prstGeom prst="rect">
            <a:avLst/>
          </a:prstGeom>
        </p:spPr>
      </p:pic>
      <p:pic>
        <p:nvPicPr>
          <p:cNvPr id="9" name="Picture 8" descr="A colorful music notes on a white background&#10;&#10;Description automatically generated">
            <a:extLst>
              <a:ext uri="{FF2B5EF4-FFF2-40B4-BE49-F238E27FC236}">
                <a16:creationId xmlns:a16="http://schemas.microsoft.com/office/drawing/2014/main" id="{BFFD6D50-1D5A-1EAE-5C89-BAB0B8C186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494" b="21156"/>
          <a:stretch/>
        </p:blipFill>
        <p:spPr>
          <a:xfrm>
            <a:off x="9075196" y="2866752"/>
            <a:ext cx="1167735" cy="571619"/>
          </a:xfrm>
          <a:prstGeom prst="rect">
            <a:avLst/>
          </a:prstGeom>
        </p:spPr>
      </p:pic>
      <p:pic>
        <p:nvPicPr>
          <p:cNvPr id="25" name="Picture 24" descr="A group of art supplies&#10;&#10;Description automatically generated">
            <a:extLst>
              <a:ext uri="{FF2B5EF4-FFF2-40B4-BE49-F238E27FC236}">
                <a16:creationId xmlns:a16="http://schemas.microsoft.com/office/drawing/2014/main" id="{EE70A137-EF18-1082-FD01-F84330F4A0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897" y="6216171"/>
            <a:ext cx="581622" cy="610836"/>
          </a:xfrm>
          <a:prstGeom prst="rect">
            <a:avLst/>
          </a:prstGeom>
        </p:spPr>
      </p:pic>
      <p:pic>
        <p:nvPicPr>
          <p:cNvPr id="37" name="Picture 36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B6F4CA7C-531A-33C5-DD7C-A3E8D60650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3974" y="6275263"/>
            <a:ext cx="760001" cy="76339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D72E2A-2927-5BDC-E088-CCD7FF8A33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7582" y="6568196"/>
            <a:ext cx="860924" cy="443122"/>
          </a:xfrm>
          <a:prstGeom prst="rect">
            <a:avLst/>
          </a:prstGeom>
        </p:spPr>
      </p:pic>
      <p:pic>
        <p:nvPicPr>
          <p:cNvPr id="112" name="Picture 111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3BD88C91-D290-046D-606D-8E3AA396341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1184" b="9737"/>
          <a:stretch/>
        </p:blipFill>
        <p:spPr>
          <a:xfrm>
            <a:off x="2974906" y="6283949"/>
            <a:ext cx="910404" cy="557057"/>
          </a:xfrm>
          <a:prstGeom prst="rect">
            <a:avLst/>
          </a:prstGeom>
        </p:spPr>
      </p:pic>
      <p:pic>
        <p:nvPicPr>
          <p:cNvPr id="114" name="Picture 11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A269FC49-8470-9984-82E7-7975033302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0708" y="4987369"/>
            <a:ext cx="777798" cy="545620"/>
          </a:xfrm>
          <a:prstGeom prst="rect">
            <a:avLst/>
          </a:prstGeom>
        </p:spPr>
      </p:pic>
      <p:pic>
        <p:nvPicPr>
          <p:cNvPr id="116" name="Picture 115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615FD0D4-121B-9D29-BD02-2534CF8630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67901" y="2958315"/>
            <a:ext cx="760002" cy="534674"/>
          </a:xfrm>
          <a:prstGeom prst="rect">
            <a:avLst/>
          </a:prstGeom>
        </p:spPr>
      </p:pic>
      <p:grpSp>
        <p:nvGrpSpPr>
          <p:cNvPr id="6" name="Group 46">
            <a:extLst>
              <a:ext uri="{FF2B5EF4-FFF2-40B4-BE49-F238E27FC236}">
                <a16:creationId xmlns:a16="http://schemas.microsoft.com/office/drawing/2014/main" id="{F528C3F2-96F2-9B1A-DF60-4AE7CD0AF299}"/>
              </a:ext>
            </a:extLst>
          </p:cNvPr>
          <p:cNvGrpSpPr/>
          <p:nvPr/>
        </p:nvGrpSpPr>
        <p:grpSpPr>
          <a:xfrm rot="2700000">
            <a:off x="5402832" y="1544741"/>
            <a:ext cx="401133" cy="293842"/>
            <a:chOff x="-436479" y="-110291"/>
            <a:chExt cx="1109579" cy="812800"/>
          </a:xfrm>
        </p:grpSpPr>
        <p:sp>
          <p:nvSpPr>
            <p:cNvPr id="8" name="Freeform 47">
              <a:extLst>
                <a:ext uri="{FF2B5EF4-FFF2-40B4-BE49-F238E27FC236}">
                  <a16:creationId xmlns:a16="http://schemas.microsoft.com/office/drawing/2014/main" id="{0BF85AC1-EE69-2F6A-02E8-C8843C18EAF0}"/>
                </a:ext>
              </a:extLst>
            </p:cNvPr>
            <p:cNvSpPr/>
            <p:nvPr/>
          </p:nvSpPr>
          <p:spPr>
            <a:xfrm>
              <a:off x="-436479" y="-11029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48">
              <a:extLst>
                <a:ext uri="{FF2B5EF4-FFF2-40B4-BE49-F238E27FC236}">
                  <a16:creationId xmlns:a16="http://schemas.microsoft.com/office/drawing/2014/main" id="{C8EBC281-A67B-AA38-7386-CACF6DDBEC4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3" name="Picture 12" descr="A frying pan with vegetables flying out of it&#10;&#10;Description automatically generated">
            <a:extLst>
              <a:ext uri="{FF2B5EF4-FFF2-40B4-BE49-F238E27FC236}">
                <a16:creationId xmlns:a16="http://schemas.microsoft.com/office/drawing/2014/main" id="{51A74C15-25A3-24C8-C8DE-7929F6DFBB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1138" y="2887056"/>
            <a:ext cx="957160" cy="677192"/>
          </a:xfrm>
          <a:prstGeom prst="rect">
            <a:avLst/>
          </a:prstGeom>
        </p:spPr>
      </p:pic>
      <p:pic>
        <p:nvPicPr>
          <p:cNvPr id="15" name="Picture 14" descr="A group of hands reaching out to the sky&#10;&#10;Description automatically generated">
            <a:extLst>
              <a:ext uri="{FF2B5EF4-FFF2-40B4-BE49-F238E27FC236}">
                <a16:creationId xmlns:a16="http://schemas.microsoft.com/office/drawing/2014/main" id="{B4FD7304-D9BE-DDE7-1198-0935538103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26581" y="2754910"/>
            <a:ext cx="768966" cy="768966"/>
          </a:xfrm>
          <a:prstGeom prst="rect">
            <a:avLst/>
          </a:prstGeom>
        </p:spPr>
      </p:pic>
      <p:grpSp>
        <p:nvGrpSpPr>
          <p:cNvPr id="16" name="Group 62">
            <a:extLst>
              <a:ext uri="{FF2B5EF4-FFF2-40B4-BE49-F238E27FC236}">
                <a16:creationId xmlns:a16="http://schemas.microsoft.com/office/drawing/2014/main" id="{ABA246D4-665D-3283-D6A8-5203599C1967}"/>
              </a:ext>
            </a:extLst>
          </p:cNvPr>
          <p:cNvGrpSpPr/>
          <p:nvPr/>
        </p:nvGrpSpPr>
        <p:grpSpPr>
          <a:xfrm>
            <a:off x="9918313" y="1497555"/>
            <a:ext cx="242971" cy="242971"/>
            <a:chOff x="0" y="0"/>
            <a:chExt cx="812800" cy="812800"/>
          </a:xfrm>
        </p:grpSpPr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CA358DE1-F738-E56E-EF20-396262CA7D4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12E6DA27-40C5-9FE9-CCF2-B39A0F77597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9" name="Group 46">
            <a:extLst>
              <a:ext uri="{FF2B5EF4-FFF2-40B4-BE49-F238E27FC236}">
                <a16:creationId xmlns:a16="http://schemas.microsoft.com/office/drawing/2014/main" id="{416F9E4B-125D-DC44-2C16-FC70146087ED}"/>
              </a:ext>
            </a:extLst>
          </p:cNvPr>
          <p:cNvGrpSpPr/>
          <p:nvPr/>
        </p:nvGrpSpPr>
        <p:grpSpPr>
          <a:xfrm rot="2700000">
            <a:off x="5106704" y="4408583"/>
            <a:ext cx="401133" cy="293842"/>
            <a:chOff x="-436479" y="-110291"/>
            <a:chExt cx="1109579" cy="812800"/>
          </a:xfrm>
        </p:grpSpPr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BA71A581-7853-5E02-0E65-57A46EB33312}"/>
                </a:ext>
              </a:extLst>
            </p:cNvPr>
            <p:cNvSpPr/>
            <p:nvPr/>
          </p:nvSpPr>
          <p:spPr>
            <a:xfrm>
              <a:off x="-436479" y="-11029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48">
              <a:extLst>
                <a:ext uri="{FF2B5EF4-FFF2-40B4-BE49-F238E27FC236}">
                  <a16:creationId xmlns:a16="http://schemas.microsoft.com/office/drawing/2014/main" id="{057093F3-BFB0-A01E-DEE1-4C55E5F5E0D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995509"/>
              </p:ext>
            </p:extLst>
          </p:nvPr>
        </p:nvGraphicFramePr>
        <p:xfrm>
          <a:off x="2667914" y="724178"/>
          <a:ext cx="7838640" cy="6361240"/>
        </p:xfrm>
        <a:graphic>
          <a:graphicData uri="http://schemas.openxmlformats.org/drawingml/2006/table">
            <a:tbl>
              <a:tblPr/>
              <a:tblGrid>
                <a:gridCol w="1567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9822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7th 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8th</a:t>
                      </a:r>
                      <a:endParaRPr lang="en-US" sz="1400" baseline="300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9th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10th </a:t>
                      </a:r>
                      <a:endParaRPr lang="en-US" sz="14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11th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11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  <a:endParaRPr lang="en-US" sz="14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Personal development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Cooking on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10am-12pm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Sports and Games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43">
                <a:tc gridSpan="5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6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Job Club (Online course, job searching, interview skills)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1pm- 3pm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Man Plan (Men’s mental health group)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27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6459" y="1887382"/>
            <a:ext cx="2407693" cy="4953625"/>
            <a:chOff x="-4195" y="24073"/>
            <a:chExt cx="877073" cy="1738111"/>
          </a:xfrm>
        </p:grpSpPr>
        <p:sp>
          <p:nvSpPr>
            <p:cNvPr id="4" name="Freeform 4"/>
            <p:cNvSpPr/>
            <p:nvPr/>
          </p:nvSpPr>
          <p:spPr>
            <a:xfrm>
              <a:off x="4103" y="24073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95" y="64308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endParaRPr lang="en-US" sz="1600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1" y="1215574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06787" y="6743345"/>
            <a:ext cx="2066012" cy="747035"/>
            <a:chOff x="183080" y="0"/>
            <a:chExt cx="2754682" cy="996047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9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08280" y="653308"/>
            <a:ext cx="242971" cy="242971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4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70" y="89856"/>
            <a:ext cx="6806803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50" dirty="0">
                <a:solidFill>
                  <a:srgbClr val="000000"/>
                </a:solidFill>
                <a:latin typeface="DM Sans Bold"/>
              </a:rPr>
              <a:t>CFO Evolution - October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2" y="127956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0" y="545472"/>
            <a:ext cx="1910579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48742" y="1125928"/>
            <a:ext cx="1826812" cy="70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73" name="Group 46">
            <a:extLst>
              <a:ext uri="{FF2B5EF4-FFF2-40B4-BE49-F238E27FC236}">
                <a16:creationId xmlns:a16="http://schemas.microsoft.com/office/drawing/2014/main" id="{B35564D2-37DE-5C1C-36E3-79C9610B1D7A}"/>
              </a:ext>
            </a:extLst>
          </p:cNvPr>
          <p:cNvGrpSpPr/>
          <p:nvPr/>
        </p:nvGrpSpPr>
        <p:grpSpPr>
          <a:xfrm rot="2700000">
            <a:off x="3884427" y="1740462"/>
            <a:ext cx="401133" cy="293842"/>
            <a:chOff x="-436479" y="-110291"/>
            <a:chExt cx="1109579" cy="812800"/>
          </a:xfrm>
        </p:grpSpPr>
        <p:sp>
          <p:nvSpPr>
            <p:cNvPr id="74" name="Freeform 47">
              <a:extLst>
                <a:ext uri="{FF2B5EF4-FFF2-40B4-BE49-F238E27FC236}">
                  <a16:creationId xmlns:a16="http://schemas.microsoft.com/office/drawing/2014/main" id="{6C75AEFD-2DB3-8080-76F9-54B702A800C8}"/>
                </a:ext>
              </a:extLst>
            </p:cNvPr>
            <p:cNvSpPr/>
            <p:nvPr/>
          </p:nvSpPr>
          <p:spPr>
            <a:xfrm>
              <a:off x="-436479" y="-11029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48">
              <a:extLst>
                <a:ext uri="{FF2B5EF4-FFF2-40B4-BE49-F238E27FC236}">
                  <a16:creationId xmlns:a16="http://schemas.microsoft.com/office/drawing/2014/main" id="{FB188659-19B8-2C3E-DA7A-1E46CBBD155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3" name="Picture 82" descr="A blue and black logo&#10;&#10;Description automatically generated">
            <a:extLst>
              <a:ext uri="{FF2B5EF4-FFF2-40B4-BE49-F238E27FC236}">
                <a16:creationId xmlns:a16="http://schemas.microsoft.com/office/drawing/2014/main" id="{F9A8FFF2-40E9-4415-030B-37DF148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76055"/>
            <a:ext cx="1311392" cy="563127"/>
          </a:xfrm>
          <a:prstGeom prst="rect">
            <a:avLst/>
          </a:prstGeom>
        </p:spPr>
      </p:pic>
      <p:grpSp>
        <p:nvGrpSpPr>
          <p:cNvPr id="84" name="Group 65">
            <a:extLst>
              <a:ext uri="{FF2B5EF4-FFF2-40B4-BE49-F238E27FC236}">
                <a16:creationId xmlns:a16="http://schemas.microsoft.com/office/drawing/2014/main" id="{469B37B2-C08E-9732-28F5-7C561AF84867}"/>
              </a:ext>
            </a:extLst>
          </p:cNvPr>
          <p:cNvGrpSpPr/>
          <p:nvPr/>
        </p:nvGrpSpPr>
        <p:grpSpPr>
          <a:xfrm>
            <a:off x="5491252" y="4631772"/>
            <a:ext cx="220832" cy="193228"/>
            <a:chOff x="0" y="0"/>
            <a:chExt cx="812800" cy="711200"/>
          </a:xfrm>
        </p:grpSpPr>
        <p:sp>
          <p:nvSpPr>
            <p:cNvPr id="85" name="Freeform 66">
              <a:extLst>
                <a:ext uri="{FF2B5EF4-FFF2-40B4-BE49-F238E27FC236}">
                  <a16:creationId xmlns:a16="http://schemas.microsoft.com/office/drawing/2014/main" id="{3E734950-7B32-BC02-4969-72B08F83BC6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67">
              <a:extLst>
                <a:ext uri="{FF2B5EF4-FFF2-40B4-BE49-F238E27FC236}">
                  <a16:creationId xmlns:a16="http://schemas.microsoft.com/office/drawing/2014/main" id="{2C19B187-F7F2-0A5D-6C57-A8712D63945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65">
            <a:extLst>
              <a:ext uri="{FF2B5EF4-FFF2-40B4-BE49-F238E27FC236}">
                <a16:creationId xmlns:a16="http://schemas.microsoft.com/office/drawing/2014/main" id="{931CE292-0526-22E1-E25A-7A3C39E7D74A}"/>
              </a:ext>
            </a:extLst>
          </p:cNvPr>
          <p:cNvGrpSpPr/>
          <p:nvPr/>
        </p:nvGrpSpPr>
        <p:grpSpPr>
          <a:xfrm>
            <a:off x="3901115" y="4594890"/>
            <a:ext cx="220832" cy="193228"/>
            <a:chOff x="0" y="0"/>
            <a:chExt cx="812800" cy="711200"/>
          </a:xfrm>
        </p:grpSpPr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6A6531D4-7440-F837-1509-74EA4E8D774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7">
              <a:extLst>
                <a:ext uri="{FF2B5EF4-FFF2-40B4-BE49-F238E27FC236}">
                  <a16:creationId xmlns:a16="http://schemas.microsoft.com/office/drawing/2014/main" id="{0C3E2E27-D824-78AD-A29D-E23BB60DC34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0" name="Group 62">
            <a:extLst>
              <a:ext uri="{FF2B5EF4-FFF2-40B4-BE49-F238E27FC236}">
                <a16:creationId xmlns:a16="http://schemas.microsoft.com/office/drawing/2014/main" id="{ABA9D6DC-979C-9B69-F323-38336CFE5998}"/>
              </a:ext>
            </a:extLst>
          </p:cNvPr>
          <p:cNvGrpSpPr/>
          <p:nvPr/>
        </p:nvGrpSpPr>
        <p:grpSpPr>
          <a:xfrm>
            <a:off x="8590383" y="1705464"/>
            <a:ext cx="242971" cy="242971"/>
            <a:chOff x="0" y="0"/>
            <a:chExt cx="812800" cy="812800"/>
          </a:xfrm>
        </p:grpSpPr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6B138F0-AD73-1EE3-777C-1592DE881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8BE5BA0-39F2-1AA3-63D1-98072E9A49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5">
            <a:extLst>
              <a:ext uri="{FF2B5EF4-FFF2-40B4-BE49-F238E27FC236}">
                <a16:creationId xmlns:a16="http://schemas.microsoft.com/office/drawing/2014/main" id="{7B60D447-3F07-D228-6ED5-857560EBDBB6}"/>
              </a:ext>
            </a:extLst>
          </p:cNvPr>
          <p:cNvGrpSpPr/>
          <p:nvPr/>
        </p:nvGrpSpPr>
        <p:grpSpPr>
          <a:xfrm>
            <a:off x="8622494" y="4589372"/>
            <a:ext cx="220832" cy="193228"/>
            <a:chOff x="0" y="0"/>
            <a:chExt cx="812800" cy="711200"/>
          </a:xfrm>
        </p:grpSpPr>
        <p:sp>
          <p:nvSpPr>
            <p:cNvPr id="94" name="Freeform 66">
              <a:extLst>
                <a:ext uri="{FF2B5EF4-FFF2-40B4-BE49-F238E27FC236}">
                  <a16:creationId xmlns:a16="http://schemas.microsoft.com/office/drawing/2014/main" id="{F9FB46BC-7C3C-32C1-5249-70502F52134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7">
              <a:extLst>
                <a:ext uri="{FF2B5EF4-FFF2-40B4-BE49-F238E27FC236}">
                  <a16:creationId xmlns:a16="http://schemas.microsoft.com/office/drawing/2014/main" id="{D411A727-89F5-C976-908E-981B675FF4B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6" name="Group 65">
            <a:extLst>
              <a:ext uri="{FF2B5EF4-FFF2-40B4-BE49-F238E27FC236}">
                <a16:creationId xmlns:a16="http://schemas.microsoft.com/office/drawing/2014/main" id="{F02958AF-422F-23F9-8348-98740856A560}"/>
              </a:ext>
            </a:extLst>
          </p:cNvPr>
          <p:cNvGrpSpPr/>
          <p:nvPr/>
        </p:nvGrpSpPr>
        <p:grpSpPr>
          <a:xfrm>
            <a:off x="7065483" y="1763707"/>
            <a:ext cx="220832" cy="193228"/>
            <a:chOff x="0" y="0"/>
            <a:chExt cx="812800" cy="711200"/>
          </a:xfrm>
        </p:grpSpPr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CA5F0ADB-760C-506A-EBDE-8C17D12476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99826D18-AF94-FA11-2C83-149D6EF8CF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5">
            <a:extLst>
              <a:ext uri="{FF2B5EF4-FFF2-40B4-BE49-F238E27FC236}">
                <a16:creationId xmlns:a16="http://schemas.microsoft.com/office/drawing/2014/main" id="{A1E83A81-F7FA-53F0-D469-26705B7BF619}"/>
              </a:ext>
            </a:extLst>
          </p:cNvPr>
          <p:cNvGrpSpPr/>
          <p:nvPr/>
        </p:nvGrpSpPr>
        <p:grpSpPr>
          <a:xfrm>
            <a:off x="7027456" y="4569231"/>
            <a:ext cx="220832" cy="193228"/>
            <a:chOff x="0" y="0"/>
            <a:chExt cx="812800" cy="711200"/>
          </a:xfrm>
        </p:grpSpPr>
        <p:sp>
          <p:nvSpPr>
            <p:cNvPr id="100" name="Freeform 66">
              <a:extLst>
                <a:ext uri="{FF2B5EF4-FFF2-40B4-BE49-F238E27FC236}">
                  <a16:creationId xmlns:a16="http://schemas.microsoft.com/office/drawing/2014/main" id="{967F9991-2F3B-296A-73B4-FC9CFCFB510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7">
              <a:extLst>
                <a:ext uri="{FF2B5EF4-FFF2-40B4-BE49-F238E27FC236}">
                  <a16:creationId xmlns:a16="http://schemas.microsoft.com/office/drawing/2014/main" id="{39E6B08C-6A52-5C9D-7D3B-75241F3606C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2" name="Group 65">
            <a:extLst>
              <a:ext uri="{FF2B5EF4-FFF2-40B4-BE49-F238E27FC236}">
                <a16:creationId xmlns:a16="http://schemas.microsoft.com/office/drawing/2014/main" id="{8C9971E8-F13E-DD3D-FF0B-84A072D0D690}"/>
              </a:ext>
            </a:extLst>
          </p:cNvPr>
          <p:cNvGrpSpPr/>
          <p:nvPr/>
        </p:nvGrpSpPr>
        <p:grpSpPr>
          <a:xfrm>
            <a:off x="10169908" y="1780091"/>
            <a:ext cx="220832" cy="193228"/>
            <a:chOff x="0" y="0"/>
            <a:chExt cx="812800" cy="711200"/>
          </a:xfrm>
        </p:grpSpPr>
        <p:sp>
          <p:nvSpPr>
            <p:cNvPr id="103" name="Freeform 66">
              <a:extLst>
                <a:ext uri="{FF2B5EF4-FFF2-40B4-BE49-F238E27FC236}">
                  <a16:creationId xmlns:a16="http://schemas.microsoft.com/office/drawing/2014/main" id="{3AA0F39A-4B4E-C742-94D4-13DFC8B960B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67">
              <a:extLst>
                <a:ext uri="{FF2B5EF4-FFF2-40B4-BE49-F238E27FC236}">
                  <a16:creationId xmlns:a16="http://schemas.microsoft.com/office/drawing/2014/main" id="{E942C6FF-E610-5D3B-CDC1-C909303DF3D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11" name="Freeform 63">
            <a:extLst>
              <a:ext uri="{FF2B5EF4-FFF2-40B4-BE49-F238E27FC236}">
                <a16:creationId xmlns:a16="http://schemas.microsoft.com/office/drawing/2014/main" id="{886AED61-9AD9-8055-64B2-000448247748}"/>
              </a:ext>
            </a:extLst>
          </p:cNvPr>
          <p:cNvSpPr/>
          <p:nvPr/>
        </p:nvSpPr>
        <p:spPr>
          <a:xfrm>
            <a:off x="10186764" y="6045946"/>
            <a:ext cx="242971" cy="24297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1032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C465C052-1DAC-C780-E6C0-5531D20B4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053781" y="2709650"/>
            <a:ext cx="747571" cy="73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olorful music notes on a white background&#10;&#10;Description automatically generated">
            <a:extLst>
              <a:ext uri="{FF2B5EF4-FFF2-40B4-BE49-F238E27FC236}">
                <a16:creationId xmlns:a16="http://schemas.microsoft.com/office/drawing/2014/main" id="{BFFD6D50-1D5A-1EAE-5C89-BAB0B8C186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494" b="21156"/>
          <a:stretch/>
        </p:blipFill>
        <p:spPr>
          <a:xfrm>
            <a:off x="9112589" y="2786895"/>
            <a:ext cx="1167735" cy="571619"/>
          </a:xfrm>
          <a:prstGeom prst="rect">
            <a:avLst/>
          </a:prstGeom>
        </p:spPr>
      </p:pic>
      <p:pic>
        <p:nvPicPr>
          <p:cNvPr id="25" name="Picture 24" descr="A group of art supplies&#10;&#10;Description automatically generated">
            <a:extLst>
              <a:ext uri="{FF2B5EF4-FFF2-40B4-BE49-F238E27FC236}">
                <a16:creationId xmlns:a16="http://schemas.microsoft.com/office/drawing/2014/main" id="{EE70A137-EF18-1082-FD01-F84330F4A0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738" y="6275261"/>
            <a:ext cx="581622" cy="610836"/>
          </a:xfrm>
          <a:prstGeom prst="rect">
            <a:avLst/>
          </a:prstGeom>
        </p:spPr>
      </p:pic>
      <p:pic>
        <p:nvPicPr>
          <p:cNvPr id="35" name="Picture 34" descr="A computer screen with a globe and a person on it&#10;&#10;Description automatically generated">
            <a:extLst>
              <a:ext uri="{FF2B5EF4-FFF2-40B4-BE49-F238E27FC236}">
                <a16:creationId xmlns:a16="http://schemas.microsoft.com/office/drawing/2014/main" id="{5039A9D9-87C2-7DCA-D1D4-3A24ADE0EB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668" b="16737"/>
          <a:stretch/>
        </p:blipFill>
        <p:spPr>
          <a:xfrm>
            <a:off x="6116872" y="6175208"/>
            <a:ext cx="1096911" cy="763394"/>
          </a:xfrm>
          <a:prstGeom prst="rect">
            <a:avLst/>
          </a:prstGeom>
        </p:spPr>
      </p:pic>
      <p:pic>
        <p:nvPicPr>
          <p:cNvPr id="37" name="Picture 36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B6F4CA7C-531A-33C5-DD7C-A3E8D60650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3974" y="6275263"/>
            <a:ext cx="760001" cy="76339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D72E2A-2927-5BDC-E088-CCD7FF8A33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0282" y="6490076"/>
            <a:ext cx="984131" cy="506537"/>
          </a:xfrm>
          <a:prstGeom prst="rect">
            <a:avLst/>
          </a:prstGeom>
        </p:spPr>
      </p:pic>
      <p:pic>
        <p:nvPicPr>
          <p:cNvPr id="112" name="Picture 111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3BD88C91-D290-046D-606D-8E3AA396341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1184" b="9737"/>
          <a:stretch/>
        </p:blipFill>
        <p:spPr>
          <a:xfrm>
            <a:off x="2955392" y="6275265"/>
            <a:ext cx="910404" cy="557057"/>
          </a:xfrm>
          <a:prstGeom prst="rect">
            <a:avLst/>
          </a:prstGeom>
        </p:spPr>
      </p:pic>
      <p:pic>
        <p:nvPicPr>
          <p:cNvPr id="116" name="Picture 115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615FD0D4-121B-9D29-BD02-2534CF8630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0473" y="2905773"/>
            <a:ext cx="760002" cy="534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6AA7B5-39FF-8477-33E1-F2A905A392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0302" y="2879820"/>
            <a:ext cx="957154" cy="676715"/>
          </a:xfrm>
          <a:prstGeom prst="rect">
            <a:avLst/>
          </a:prstGeom>
        </p:spPr>
      </p:pic>
      <p:grpSp>
        <p:nvGrpSpPr>
          <p:cNvPr id="10" name="Group 65">
            <a:extLst>
              <a:ext uri="{FF2B5EF4-FFF2-40B4-BE49-F238E27FC236}">
                <a16:creationId xmlns:a16="http://schemas.microsoft.com/office/drawing/2014/main" id="{F86743A2-C00E-8394-6D88-FF3D5AAE058A}"/>
              </a:ext>
            </a:extLst>
          </p:cNvPr>
          <p:cNvGrpSpPr/>
          <p:nvPr/>
        </p:nvGrpSpPr>
        <p:grpSpPr>
          <a:xfrm>
            <a:off x="5480922" y="1747464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43D45353-13A5-9EC2-BBF4-4781BC424F8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TextBox 67">
              <a:extLst>
                <a:ext uri="{FF2B5EF4-FFF2-40B4-BE49-F238E27FC236}">
                  <a16:creationId xmlns:a16="http://schemas.microsoft.com/office/drawing/2014/main" id="{60F8E6BE-4575-1B02-A628-45E50C5C796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4285461-B2A9-25DD-EC28-69385BCF42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26976" y="4911454"/>
            <a:ext cx="731197" cy="509777"/>
          </a:xfrm>
          <a:prstGeom prst="rect">
            <a:avLst/>
          </a:prstGeom>
        </p:spPr>
      </p:pic>
      <p:grpSp>
        <p:nvGrpSpPr>
          <p:cNvPr id="15" name="Group 65">
            <a:extLst>
              <a:ext uri="{FF2B5EF4-FFF2-40B4-BE49-F238E27FC236}">
                <a16:creationId xmlns:a16="http://schemas.microsoft.com/office/drawing/2014/main" id="{65A2D2E1-8F4E-A316-735C-5D314CA404B5}"/>
              </a:ext>
            </a:extLst>
          </p:cNvPr>
          <p:cNvGrpSpPr/>
          <p:nvPr/>
        </p:nvGrpSpPr>
        <p:grpSpPr>
          <a:xfrm>
            <a:off x="10181555" y="4518581"/>
            <a:ext cx="220832" cy="193228"/>
            <a:chOff x="0" y="0"/>
            <a:chExt cx="812800" cy="711200"/>
          </a:xfrm>
        </p:grpSpPr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id="{2FD79DD2-7D83-BC1B-59ED-86D8D27A5CF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7">
              <a:extLst>
                <a:ext uri="{FF2B5EF4-FFF2-40B4-BE49-F238E27FC236}">
                  <a16:creationId xmlns:a16="http://schemas.microsoft.com/office/drawing/2014/main" id="{3DCA4B1B-EC58-8FE3-5035-CDC291B5238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9" name="Picture 18" descr="A person climbing a ladder to a tree&#10;&#10;Description automatically generated">
            <a:extLst>
              <a:ext uri="{FF2B5EF4-FFF2-40B4-BE49-F238E27FC236}">
                <a16:creationId xmlns:a16="http://schemas.microsoft.com/office/drawing/2014/main" id="{0455E351-369A-0EDC-5B43-5E8BE25FD5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90076" y="2786895"/>
            <a:ext cx="920504" cy="789649"/>
          </a:xfrm>
          <a:prstGeom prst="rect">
            <a:avLst/>
          </a:prstGeom>
        </p:spPr>
      </p:pic>
      <p:grpSp>
        <p:nvGrpSpPr>
          <p:cNvPr id="20" name="Group 62">
            <a:extLst>
              <a:ext uri="{FF2B5EF4-FFF2-40B4-BE49-F238E27FC236}">
                <a16:creationId xmlns:a16="http://schemas.microsoft.com/office/drawing/2014/main" id="{0E710BEC-F538-0788-18A3-C4ACBC378ED8}"/>
              </a:ext>
            </a:extLst>
          </p:cNvPr>
          <p:cNvGrpSpPr/>
          <p:nvPr/>
        </p:nvGrpSpPr>
        <p:grpSpPr>
          <a:xfrm>
            <a:off x="5183583" y="1711811"/>
            <a:ext cx="242971" cy="242971"/>
            <a:chOff x="0" y="0"/>
            <a:chExt cx="812800" cy="812800"/>
          </a:xfrm>
        </p:grpSpPr>
        <p:sp>
          <p:nvSpPr>
            <p:cNvPr id="21" name="Freeform 63">
              <a:extLst>
                <a:ext uri="{FF2B5EF4-FFF2-40B4-BE49-F238E27FC236}">
                  <a16:creationId xmlns:a16="http://schemas.microsoft.com/office/drawing/2014/main" id="{B4D4FB46-83B4-2B1E-783E-3A34812D95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58F586DD-FAE8-8559-3826-2C8FCA0A8E8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3" name="Group 62">
            <a:extLst>
              <a:ext uri="{FF2B5EF4-FFF2-40B4-BE49-F238E27FC236}">
                <a16:creationId xmlns:a16="http://schemas.microsoft.com/office/drawing/2014/main" id="{623DE8D9-D06F-DC66-2B6F-234F5BCE99FB}"/>
              </a:ext>
            </a:extLst>
          </p:cNvPr>
          <p:cNvGrpSpPr/>
          <p:nvPr/>
        </p:nvGrpSpPr>
        <p:grpSpPr>
          <a:xfrm>
            <a:off x="9815202" y="1713964"/>
            <a:ext cx="242971" cy="242971"/>
            <a:chOff x="0" y="0"/>
            <a:chExt cx="812800" cy="812800"/>
          </a:xfrm>
        </p:grpSpPr>
        <p:sp>
          <p:nvSpPr>
            <p:cNvPr id="24" name="Freeform 63">
              <a:extLst>
                <a:ext uri="{FF2B5EF4-FFF2-40B4-BE49-F238E27FC236}">
                  <a16:creationId xmlns:a16="http://schemas.microsoft.com/office/drawing/2014/main" id="{6680F0A8-F736-0A80-3DBE-6D215CA029B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8E2DB9C7-73C3-0CF0-4F01-9FE314CEF5C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7" name="Group 46">
            <a:extLst>
              <a:ext uri="{FF2B5EF4-FFF2-40B4-BE49-F238E27FC236}">
                <a16:creationId xmlns:a16="http://schemas.microsoft.com/office/drawing/2014/main" id="{DB84E73A-D80F-E5EF-3483-B47544517494}"/>
              </a:ext>
            </a:extLst>
          </p:cNvPr>
          <p:cNvGrpSpPr/>
          <p:nvPr/>
        </p:nvGrpSpPr>
        <p:grpSpPr>
          <a:xfrm rot="2700000">
            <a:off x="5060895" y="4635679"/>
            <a:ext cx="401133" cy="293842"/>
            <a:chOff x="-436479" y="-110291"/>
            <a:chExt cx="1109579" cy="812800"/>
          </a:xfrm>
        </p:grpSpPr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B597C18A-8E5A-FF03-C8E7-8DAF58FB5114}"/>
                </a:ext>
              </a:extLst>
            </p:cNvPr>
            <p:cNvSpPr/>
            <p:nvPr/>
          </p:nvSpPr>
          <p:spPr>
            <a:xfrm>
              <a:off x="-436479" y="-11029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48">
              <a:extLst>
                <a:ext uri="{FF2B5EF4-FFF2-40B4-BE49-F238E27FC236}">
                  <a16:creationId xmlns:a16="http://schemas.microsoft.com/office/drawing/2014/main" id="{7AC86673-34CC-ACB6-8DE8-3019D20A813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32581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194890"/>
              </p:ext>
            </p:extLst>
          </p:nvPr>
        </p:nvGraphicFramePr>
        <p:xfrm>
          <a:off x="2630402" y="710717"/>
          <a:ext cx="7838640" cy="6382142"/>
        </p:xfrm>
        <a:graphic>
          <a:graphicData uri="http://schemas.openxmlformats.org/drawingml/2006/table">
            <a:tbl>
              <a:tblPr/>
              <a:tblGrid>
                <a:gridCol w="1567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483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14th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15th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16th </a:t>
                      </a:r>
                      <a:endParaRPr lang="en-US" sz="14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17th </a:t>
                      </a:r>
                      <a:endParaRPr lang="en-US" sz="14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18th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17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  <a:endParaRPr lang="en-US" sz="14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EDI Awareness Session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Cooking on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10am-12pm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Sports and Games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6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(CV’s and Disclosure letters)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Man Plan (Men’s mental health group)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1pm- 2pm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27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6459" y="1887382"/>
            <a:ext cx="2407693" cy="4953625"/>
            <a:chOff x="-4195" y="24073"/>
            <a:chExt cx="877073" cy="1738111"/>
          </a:xfrm>
        </p:grpSpPr>
        <p:sp>
          <p:nvSpPr>
            <p:cNvPr id="4" name="Freeform 4"/>
            <p:cNvSpPr/>
            <p:nvPr/>
          </p:nvSpPr>
          <p:spPr>
            <a:xfrm>
              <a:off x="4103" y="24073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95" y="64308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endParaRPr lang="en-US" sz="1600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1" y="1215574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06787" y="6743345"/>
            <a:ext cx="2066012" cy="747035"/>
            <a:chOff x="183080" y="0"/>
            <a:chExt cx="2754682" cy="996047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9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08280" y="653308"/>
            <a:ext cx="242971" cy="242971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4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70" y="89856"/>
            <a:ext cx="6806803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50" dirty="0">
                <a:solidFill>
                  <a:srgbClr val="000000"/>
                </a:solidFill>
                <a:latin typeface="DM Sans Bold"/>
              </a:rPr>
              <a:t>CFO Evolution - October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2" y="127956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0" y="545472"/>
            <a:ext cx="1910579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48742" y="1125928"/>
            <a:ext cx="1826812" cy="70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73" name="Group 46">
            <a:extLst>
              <a:ext uri="{FF2B5EF4-FFF2-40B4-BE49-F238E27FC236}">
                <a16:creationId xmlns:a16="http://schemas.microsoft.com/office/drawing/2014/main" id="{B35564D2-37DE-5C1C-36E3-79C9610B1D7A}"/>
              </a:ext>
            </a:extLst>
          </p:cNvPr>
          <p:cNvGrpSpPr/>
          <p:nvPr/>
        </p:nvGrpSpPr>
        <p:grpSpPr>
          <a:xfrm rot="2700000">
            <a:off x="3816600" y="1707640"/>
            <a:ext cx="401133" cy="293842"/>
            <a:chOff x="-436479" y="-110291"/>
            <a:chExt cx="1109579" cy="812800"/>
          </a:xfrm>
        </p:grpSpPr>
        <p:sp>
          <p:nvSpPr>
            <p:cNvPr id="74" name="Freeform 47">
              <a:extLst>
                <a:ext uri="{FF2B5EF4-FFF2-40B4-BE49-F238E27FC236}">
                  <a16:creationId xmlns:a16="http://schemas.microsoft.com/office/drawing/2014/main" id="{6C75AEFD-2DB3-8080-76F9-54B702A800C8}"/>
                </a:ext>
              </a:extLst>
            </p:cNvPr>
            <p:cNvSpPr/>
            <p:nvPr/>
          </p:nvSpPr>
          <p:spPr>
            <a:xfrm>
              <a:off x="-436479" y="-11029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48">
              <a:extLst>
                <a:ext uri="{FF2B5EF4-FFF2-40B4-BE49-F238E27FC236}">
                  <a16:creationId xmlns:a16="http://schemas.microsoft.com/office/drawing/2014/main" id="{FB188659-19B8-2C3E-DA7A-1E46CBBD155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F446B34F-059B-F289-EEC3-736EA2D55B7E}"/>
              </a:ext>
            </a:extLst>
          </p:cNvPr>
          <p:cNvGrpSpPr/>
          <p:nvPr/>
        </p:nvGrpSpPr>
        <p:grpSpPr>
          <a:xfrm>
            <a:off x="10169310" y="4685986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B356793C-8689-E324-34FC-3F44902A7FA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235B23A7-E30C-C0AE-01B0-F79F90A443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3" name="Picture 82" descr="A blue and black logo&#10;&#10;Description automatically generated">
            <a:extLst>
              <a:ext uri="{FF2B5EF4-FFF2-40B4-BE49-F238E27FC236}">
                <a16:creationId xmlns:a16="http://schemas.microsoft.com/office/drawing/2014/main" id="{F9A8FFF2-40E9-4415-030B-37DF148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76055"/>
            <a:ext cx="1311392" cy="563127"/>
          </a:xfrm>
          <a:prstGeom prst="rect">
            <a:avLst/>
          </a:prstGeom>
        </p:spPr>
      </p:pic>
      <p:grpSp>
        <p:nvGrpSpPr>
          <p:cNvPr id="84" name="Group 65">
            <a:extLst>
              <a:ext uri="{FF2B5EF4-FFF2-40B4-BE49-F238E27FC236}">
                <a16:creationId xmlns:a16="http://schemas.microsoft.com/office/drawing/2014/main" id="{469B37B2-C08E-9732-28F5-7C561AF84867}"/>
              </a:ext>
            </a:extLst>
          </p:cNvPr>
          <p:cNvGrpSpPr/>
          <p:nvPr/>
        </p:nvGrpSpPr>
        <p:grpSpPr>
          <a:xfrm>
            <a:off x="5471267" y="4714583"/>
            <a:ext cx="220832" cy="193228"/>
            <a:chOff x="0" y="0"/>
            <a:chExt cx="812800" cy="711200"/>
          </a:xfrm>
        </p:grpSpPr>
        <p:sp>
          <p:nvSpPr>
            <p:cNvPr id="85" name="Freeform 66">
              <a:extLst>
                <a:ext uri="{FF2B5EF4-FFF2-40B4-BE49-F238E27FC236}">
                  <a16:creationId xmlns:a16="http://schemas.microsoft.com/office/drawing/2014/main" id="{3E734950-7B32-BC02-4969-72B08F83BC6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67">
              <a:extLst>
                <a:ext uri="{FF2B5EF4-FFF2-40B4-BE49-F238E27FC236}">
                  <a16:creationId xmlns:a16="http://schemas.microsoft.com/office/drawing/2014/main" id="{2C19B187-F7F2-0A5D-6C57-A8712D63945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65">
            <a:extLst>
              <a:ext uri="{FF2B5EF4-FFF2-40B4-BE49-F238E27FC236}">
                <a16:creationId xmlns:a16="http://schemas.microsoft.com/office/drawing/2014/main" id="{931CE292-0526-22E1-E25A-7A3C39E7D74A}"/>
              </a:ext>
            </a:extLst>
          </p:cNvPr>
          <p:cNvGrpSpPr/>
          <p:nvPr/>
        </p:nvGrpSpPr>
        <p:grpSpPr>
          <a:xfrm>
            <a:off x="3906750" y="4685986"/>
            <a:ext cx="220832" cy="193228"/>
            <a:chOff x="0" y="0"/>
            <a:chExt cx="812800" cy="711200"/>
          </a:xfrm>
        </p:grpSpPr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6A6531D4-7440-F837-1509-74EA4E8D774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7">
              <a:extLst>
                <a:ext uri="{FF2B5EF4-FFF2-40B4-BE49-F238E27FC236}">
                  <a16:creationId xmlns:a16="http://schemas.microsoft.com/office/drawing/2014/main" id="{0C3E2E27-D824-78AD-A29D-E23BB60DC34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0" name="Group 62">
            <a:extLst>
              <a:ext uri="{FF2B5EF4-FFF2-40B4-BE49-F238E27FC236}">
                <a16:creationId xmlns:a16="http://schemas.microsoft.com/office/drawing/2014/main" id="{ABA9D6DC-979C-9B69-F323-38336CFE5998}"/>
              </a:ext>
            </a:extLst>
          </p:cNvPr>
          <p:cNvGrpSpPr/>
          <p:nvPr/>
        </p:nvGrpSpPr>
        <p:grpSpPr>
          <a:xfrm>
            <a:off x="8577057" y="1765896"/>
            <a:ext cx="242971" cy="242971"/>
            <a:chOff x="0" y="0"/>
            <a:chExt cx="812800" cy="812800"/>
          </a:xfrm>
        </p:grpSpPr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6B138F0-AD73-1EE3-777C-1592DE881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8BE5BA0-39F2-1AA3-63D1-98072E9A49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5">
            <a:extLst>
              <a:ext uri="{FF2B5EF4-FFF2-40B4-BE49-F238E27FC236}">
                <a16:creationId xmlns:a16="http://schemas.microsoft.com/office/drawing/2014/main" id="{7B60D447-3F07-D228-6ED5-857560EBDBB6}"/>
              </a:ext>
            </a:extLst>
          </p:cNvPr>
          <p:cNvGrpSpPr/>
          <p:nvPr/>
        </p:nvGrpSpPr>
        <p:grpSpPr>
          <a:xfrm>
            <a:off x="8624261" y="4763150"/>
            <a:ext cx="220832" cy="193228"/>
            <a:chOff x="0" y="0"/>
            <a:chExt cx="812800" cy="711200"/>
          </a:xfrm>
        </p:grpSpPr>
        <p:sp>
          <p:nvSpPr>
            <p:cNvPr id="94" name="Freeform 66">
              <a:extLst>
                <a:ext uri="{FF2B5EF4-FFF2-40B4-BE49-F238E27FC236}">
                  <a16:creationId xmlns:a16="http://schemas.microsoft.com/office/drawing/2014/main" id="{F9FB46BC-7C3C-32C1-5249-70502F52134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7">
              <a:extLst>
                <a:ext uri="{FF2B5EF4-FFF2-40B4-BE49-F238E27FC236}">
                  <a16:creationId xmlns:a16="http://schemas.microsoft.com/office/drawing/2014/main" id="{D411A727-89F5-C976-908E-981B675FF4B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6" name="Group 65">
            <a:extLst>
              <a:ext uri="{FF2B5EF4-FFF2-40B4-BE49-F238E27FC236}">
                <a16:creationId xmlns:a16="http://schemas.microsoft.com/office/drawing/2014/main" id="{F02958AF-422F-23F9-8348-98740856A560}"/>
              </a:ext>
            </a:extLst>
          </p:cNvPr>
          <p:cNvGrpSpPr/>
          <p:nvPr/>
        </p:nvGrpSpPr>
        <p:grpSpPr>
          <a:xfrm>
            <a:off x="7067136" y="1887382"/>
            <a:ext cx="220832" cy="193228"/>
            <a:chOff x="0" y="0"/>
            <a:chExt cx="812800" cy="711200"/>
          </a:xfrm>
        </p:grpSpPr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CA5F0ADB-760C-506A-EBDE-8C17D12476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99826D18-AF94-FA11-2C83-149D6EF8CF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5">
            <a:extLst>
              <a:ext uri="{FF2B5EF4-FFF2-40B4-BE49-F238E27FC236}">
                <a16:creationId xmlns:a16="http://schemas.microsoft.com/office/drawing/2014/main" id="{A1E83A81-F7FA-53F0-D469-26705B7BF619}"/>
              </a:ext>
            </a:extLst>
          </p:cNvPr>
          <p:cNvGrpSpPr/>
          <p:nvPr/>
        </p:nvGrpSpPr>
        <p:grpSpPr>
          <a:xfrm>
            <a:off x="7079208" y="4728386"/>
            <a:ext cx="220832" cy="193228"/>
            <a:chOff x="0" y="0"/>
            <a:chExt cx="812800" cy="711200"/>
          </a:xfrm>
        </p:grpSpPr>
        <p:sp>
          <p:nvSpPr>
            <p:cNvPr id="100" name="Freeform 66">
              <a:extLst>
                <a:ext uri="{FF2B5EF4-FFF2-40B4-BE49-F238E27FC236}">
                  <a16:creationId xmlns:a16="http://schemas.microsoft.com/office/drawing/2014/main" id="{967F9991-2F3B-296A-73B4-FC9CFCFB510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7">
              <a:extLst>
                <a:ext uri="{FF2B5EF4-FFF2-40B4-BE49-F238E27FC236}">
                  <a16:creationId xmlns:a16="http://schemas.microsoft.com/office/drawing/2014/main" id="{39E6B08C-6A52-5C9D-7D3B-75241F3606C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2" name="Group 65">
            <a:extLst>
              <a:ext uri="{FF2B5EF4-FFF2-40B4-BE49-F238E27FC236}">
                <a16:creationId xmlns:a16="http://schemas.microsoft.com/office/drawing/2014/main" id="{8C9971E8-F13E-DD3D-FF0B-84A072D0D690}"/>
              </a:ext>
            </a:extLst>
          </p:cNvPr>
          <p:cNvGrpSpPr/>
          <p:nvPr/>
        </p:nvGrpSpPr>
        <p:grpSpPr>
          <a:xfrm>
            <a:off x="10160855" y="1709222"/>
            <a:ext cx="220832" cy="193228"/>
            <a:chOff x="0" y="0"/>
            <a:chExt cx="812800" cy="711200"/>
          </a:xfrm>
        </p:grpSpPr>
        <p:sp>
          <p:nvSpPr>
            <p:cNvPr id="103" name="Freeform 66">
              <a:extLst>
                <a:ext uri="{FF2B5EF4-FFF2-40B4-BE49-F238E27FC236}">
                  <a16:creationId xmlns:a16="http://schemas.microsoft.com/office/drawing/2014/main" id="{3AA0F39A-4B4E-C742-94D4-13DFC8B960B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67">
              <a:extLst>
                <a:ext uri="{FF2B5EF4-FFF2-40B4-BE49-F238E27FC236}">
                  <a16:creationId xmlns:a16="http://schemas.microsoft.com/office/drawing/2014/main" id="{E942C6FF-E610-5D3B-CDC1-C909303DF3D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11" name="Freeform 63">
            <a:extLst>
              <a:ext uri="{FF2B5EF4-FFF2-40B4-BE49-F238E27FC236}">
                <a16:creationId xmlns:a16="http://schemas.microsoft.com/office/drawing/2014/main" id="{886AED61-9AD9-8055-64B2-000448247748}"/>
              </a:ext>
            </a:extLst>
          </p:cNvPr>
          <p:cNvSpPr/>
          <p:nvPr/>
        </p:nvSpPr>
        <p:spPr>
          <a:xfrm>
            <a:off x="10138716" y="5680329"/>
            <a:ext cx="242971" cy="24297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1032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C465C052-1DAC-C780-E6C0-5531D20B4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067561" y="2741669"/>
            <a:ext cx="751588" cy="7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02B203CA-287D-CE9A-710B-C0D487216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142" y="6096732"/>
            <a:ext cx="863156" cy="766052"/>
          </a:xfrm>
          <a:prstGeom prst="rect">
            <a:avLst/>
          </a:prstGeom>
        </p:spPr>
      </p:pic>
      <p:pic>
        <p:nvPicPr>
          <p:cNvPr id="9" name="Picture 8" descr="A colorful music notes on a white background&#10;&#10;Description automatically generated">
            <a:extLst>
              <a:ext uri="{FF2B5EF4-FFF2-40B4-BE49-F238E27FC236}">
                <a16:creationId xmlns:a16="http://schemas.microsoft.com/office/drawing/2014/main" id="{BFFD6D50-1D5A-1EAE-5C89-BAB0B8C186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494" b="21156"/>
          <a:stretch/>
        </p:blipFill>
        <p:spPr>
          <a:xfrm>
            <a:off x="9112589" y="2823225"/>
            <a:ext cx="1167735" cy="571619"/>
          </a:xfrm>
          <a:prstGeom prst="rect">
            <a:avLst/>
          </a:prstGeom>
        </p:spPr>
      </p:pic>
      <p:pic>
        <p:nvPicPr>
          <p:cNvPr id="25" name="Picture 24" descr="A group of art supplies&#10;&#10;Description automatically generated">
            <a:extLst>
              <a:ext uri="{FF2B5EF4-FFF2-40B4-BE49-F238E27FC236}">
                <a16:creationId xmlns:a16="http://schemas.microsoft.com/office/drawing/2014/main" id="{EE70A137-EF18-1082-FD01-F84330F4A0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7738" y="6275261"/>
            <a:ext cx="581622" cy="610836"/>
          </a:xfrm>
          <a:prstGeom prst="rect">
            <a:avLst/>
          </a:prstGeom>
        </p:spPr>
      </p:pic>
      <p:pic>
        <p:nvPicPr>
          <p:cNvPr id="37" name="Picture 36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B6F4CA7C-531A-33C5-DD7C-A3E8D60650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3974" y="6275263"/>
            <a:ext cx="760001" cy="76339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D72E2A-2927-5BDC-E088-CCD7FF8A33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5704" y="6580679"/>
            <a:ext cx="875151" cy="450444"/>
          </a:xfrm>
          <a:prstGeom prst="rect">
            <a:avLst/>
          </a:prstGeom>
        </p:spPr>
      </p:pic>
      <p:pic>
        <p:nvPicPr>
          <p:cNvPr id="112" name="Picture 111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3BD88C91-D290-046D-606D-8E3AA396341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1184" b="9737"/>
          <a:stretch/>
        </p:blipFill>
        <p:spPr>
          <a:xfrm>
            <a:off x="2945059" y="6201230"/>
            <a:ext cx="910404" cy="557057"/>
          </a:xfrm>
          <a:prstGeom prst="rect">
            <a:avLst/>
          </a:prstGeom>
        </p:spPr>
      </p:pic>
      <p:pic>
        <p:nvPicPr>
          <p:cNvPr id="114" name="Picture 11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A269FC49-8470-9984-82E7-7975033302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6130" y="4879214"/>
            <a:ext cx="722084" cy="506537"/>
          </a:xfrm>
          <a:prstGeom prst="rect">
            <a:avLst/>
          </a:prstGeom>
        </p:spPr>
      </p:pic>
      <p:pic>
        <p:nvPicPr>
          <p:cNvPr id="116" name="Picture 115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615FD0D4-121B-9D29-BD02-2534CF8630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5443" y="2903680"/>
            <a:ext cx="760002" cy="534674"/>
          </a:xfrm>
          <a:prstGeom prst="rect">
            <a:avLst/>
          </a:prstGeom>
        </p:spPr>
      </p:pic>
      <p:grpSp>
        <p:nvGrpSpPr>
          <p:cNvPr id="6" name="Group 46">
            <a:extLst>
              <a:ext uri="{FF2B5EF4-FFF2-40B4-BE49-F238E27FC236}">
                <a16:creationId xmlns:a16="http://schemas.microsoft.com/office/drawing/2014/main" id="{3CBFEDBC-C726-E7C9-286E-0FE28B7314CE}"/>
              </a:ext>
            </a:extLst>
          </p:cNvPr>
          <p:cNvGrpSpPr/>
          <p:nvPr/>
        </p:nvGrpSpPr>
        <p:grpSpPr>
          <a:xfrm rot="2700000">
            <a:off x="5388370" y="1837218"/>
            <a:ext cx="401133" cy="293842"/>
            <a:chOff x="-436479" y="-110291"/>
            <a:chExt cx="1109579" cy="812800"/>
          </a:xfrm>
        </p:grpSpPr>
        <p:sp>
          <p:nvSpPr>
            <p:cNvPr id="8" name="Freeform 47">
              <a:extLst>
                <a:ext uri="{FF2B5EF4-FFF2-40B4-BE49-F238E27FC236}">
                  <a16:creationId xmlns:a16="http://schemas.microsoft.com/office/drawing/2014/main" id="{C72E2597-6523-292E-5DA7-924238121D22}"/>
                </a:ext>
              </a:extLst>
            </p:cNvPr>
            <p:cNvSpPr/>
            <p:nvPr/>
          </p:nvSpPr>
          <p:spPr>
            <a:xfrm>
              <a:off x="-436479" y="-11029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48">
              <a:extLst>
                <a:ext uri="{FF2B5EF4-FFF2-40B4-BE49-F238E27FC236}">
                  <a16:creationId xmlns:a16="http://schemas.microsoft.com/office/drawing/2014/main" id="{8C5A2F40-AB63-2F96-997D-542F6D55160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2" name="Picture 11" descr="A frying pan with vegetables flying out of it&#10;&#10;Description automatically generated">
            <a:extLst>
              <a:ext uri="{FF2B5EF4-FFF2-40B4-BE49-F238E27FC236}">
                <a16:creationId xmlns:a16="http://schemas.microsoft.com/office/drawing/2014/main" id="{73BBA1CE-FD3D-48AD-3F8B-E1C059D6F2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1138" y="2887056"/>
            <a:ext cx="957160" cy="677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8406D5-1FF2-ADE7-8BCB-9CF093BA83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45838" y="2702691"/>
            <a:ext cx="845198" cy="845198"/>
          </a:xfrm>
          <a:prstGeom prst="rect">
            <a:avLst/>
          </a:prstGeom>
        </p:spPr>
      </p:pic>
      <p:grpSp>
        <p:nvGrpSpPr>
          <p:cNvPr id="14" name="Group 62">
            <a:extLst>
              <a:ext uri="{FF2B5EF4-FFF2-40B4-BE49-F238E27FC236}">
                <a16:creationId xmlns:a16="http://schemas.microsoft.com/office/drawing/2014/main" id="{0CE6A474-AB3A-A83A-0B72-9F1D70E34CCA}"/>
              </a:ext>
            </a:extLst>
          </p:cNvPr>
          <p:cNvGrpSpPr/>
          <p:nvPr/>
        </p:nvGrpSpPr>
        <p:grpSpPr>
          <a:xfrm>
            <a:off x="9863273" y="1846416"/>
            <a:ext cx="242971" cy="242971"/>
            <a:chOff x="0" y="0"/>
            <a:chExt cx="812800" cy="812800"/>
          </a:xfrm>
        </p:grpSpPr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800EB6AF-378B-1B56-AA67-BFEAF261D8C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4">
              <a:extLst>
                <a:ext uri="{FF2B5EF4-FFF2-40B4-BE49-F238E27FC236}">
                  <a16:creationId xmlns:a16="http://schemas.microsoft.com/office/drawing/2014/main" id="{0776DF7E-6496-0ABA-03E1-56CAA2022E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7" name="Group 46">
            <a:extLst>
              <a:ext uri="{FF2B5EF4-FFF2-40B4-BE49-F238E27FC236}">
                <a16:creationId xmlns:a16="http://schemas.microsoft.com/office/drawing/2014/main" id="{581F6068-2E59-1B91-2FBC-4B384F42CA48}"/>
              </a:ext>
            </a:extLst>
          </p:cNvPr>
          <p:cNvGrpSpPr/>
          <p:nvPr/>
        </p:nvGrpSpPr>
        <p:grpSpPr>
          <a:xfrm rot="2700000">
            <a:off x="5180592" y="4712149"/>
            <a:ext cx="401133" cy="293842"/>
            <a:chOff x="-436479" y="-110291"/>
            <a:chExt cx="1109579" cy="812800"/>
          </a:xfrm>
        </p:grpSpPr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DAC71576-DB9F-0E92-0B7F-EC9B20D9C763}"/>
                </a:ext>
              </a:extLst>
            </p:cNvPr>
            <p:cNvSpPr/>
            <p:nvPr/>
          </p:nvSpPr>
          <p:spPr>
            <a:xfrm>
              <a:off x="-436479" y="-11029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48">
              <a:extLst>
                <a:ext uri="{FF2B5EF4-FFF2-40B4-BE49-F238E27FC236}">
                  <a16:creationId xmlns:a16="http://schemas.microsoft.com/office/drawing/2014/main" id="{3696857B-0999-7F45-0D7F-185F3215F27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4846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92685"/>
              </p:ext>
            </p:extLst>
          </p:nvPr>
        </p:nvGraphicFramePr>
        <p:xfrm>
          <a:off x="2630402" y="710717"/>
          <a:ext cx="7838640" cy="6280542"/>
        </p:xfrm>
        <a:graphic>
          <a:graphicData uri="http://schemas.openxmlformats.org/drawingml/2006/table">
            <a:tbl>
              <a:tblPr/>
              <a:tblGrid>
                <a:gridCol w="1567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2803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21st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22nd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23rd </a:t>
                      </a:r>
                      <a:endParaRPr lang="en-US" sz="14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24th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25th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825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  <a:endParaRPr lang="en-US" sz="14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Personal development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10am-12pm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Cooking on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10am-12pm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Sports and Games 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02">
                <a:tc gridSpan="5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6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Job Club (Online courses, job searching, interview skills)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Man Plan (Men’s mental health group)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1pm-2pm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27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6459" y="1887382"/>
            <a:ext cx="2407693" cy="4953625"/>
            <a:chOff x="-4195" y="24073"/>
            <a:chExt cx="877073" cy="1738111"/>
          </a:xfrm>
        </p:grpSpPr>
        <p:sp>
          <p:nvSpPr>
            <p:cNvPr id="4" name="Freeform 4"/>
            <p:cNvSpPr/>
            <p:nvPr/>
          </p:nvSpPr>
          <p:spPr>
            <a:xfrm>
              <a:off x="4103" y="24073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95" y="64308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endParaRPr lang="en-US" sz="1600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1" y="1215574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06787" y="6743345"/>
            <a:ext cx="2066012" cy="747035"/>
            <a:chOff x="183080" y="0"/>
            <a:chExt cx="2754682" cy="996047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9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08280" y="653308"/>
            <a:ext cx="242971" cy="242971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4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70" y="89856"/>
            <a:ext cx="6806803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50" dirty="0">
                <a:solidFill>
                  <a:srgbClr val="000000"/>
                </a:solidFill>
                <a:latin typeface="DM Sans Bold"/>
              </a:rPr>
              <a:t>CFO Evolution - October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2" y="127956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0" y="545472"/>
            <a:ext cx="1910579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48742" y="1125928"/>
            <a:ext cx="1826812" cy="70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73" name="Group 46">
            <a:extLst>
              <a:ext uri="{FF2B5EF4-FFF2-40B4-BE49-F238E27FC236}">
                <a16:creationId xmlns:a16="http://schemas.microsoft.com/office/drawing/2014/main" id="{B35564D2-37DE-5C1C-36E3-79C9610B1D7A}"/>
              </a:ext>
            </a:extLst>
          </p:cNvPr>
          <p:cNvGrpSpPr/>
          <p:nvPr/>
        </p:nvGrpSpPr>
        <p:grpSpPr>
          <a:xfrm rot="2700000">
            <a:off x="3859845" y="1513941"/>
            <a:ext cx="401133" cy="293842"/>
            <a:chOff x="-436479" y="-110291"/>
            <a:chExt cx="1109579" cy="812800"/>
          </a:xfrm>
        </p:grpSpPr>
        <p:sp>
          <p:nvSpPr>
            <p:cNvPr id="74" name="Freeform 47">
              <a:extLst>
                <a:ext uri="{FF2B5EF4-FFF2-40B4-BE49-F238E27FC236}">
                  <a16:creationId xmlns:a16="http://schemas.microsoft.com/office/drawing/2014/main" id="{6C75AEFD-2DB3-8080-76F9-54B702A800C8}"/>
                </a:ext>
              </a:extLst>
            </p:cNvPr>
            <p:cNvSpPr/>
            <p:nvPr/>
          </p:nvSpPr>
          <p:spPr>
            <a:xfrm>
              <a:off x="-436479" y="-11029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48">
              <a:extLst>
                <a:ext uri="{FF2B5EF4-FFF2-40B4-BE49-F238E27FC236}">
                  <a16:creationId xmlns:a16="http://schemas.microsoft.com/office/drawing/2014/main" id="{FB188659-19B8-2C3E-DA7A-1E46CBBD155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3" name="Picture 82" descr="A blue and black logo&#10;&#10;Description automatically generated">
            <a:extLst>
              <a:ext uri="{FF2B5EF4-FFF2-40B4-BE49-F238E27FC236}">
                <a16:creationId xmlns:a16="http://schemas.microsoft.com/office/drawing/2014/main" id="{F9A8FFF2-40E9-4415-030B-37DF148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76055"/>
            <a:ext cx="1311392" cy="563127"/>
          </a:xfrm>
          <a:prstGeom prst="rect">
            <a:avLst/>
          </a:prstGeom>
        </p:spPr>
      </p:pic>
      <p:grpSp>
        <p:nvGrpSpPr>
          <p:cNvPr id="84" name="Group 65">
            <a:extLst>
              <a:ext uri="{FF2B5EF4-FFF2-40B4-BE49-F238E27FC236}">
                <a16:creationId xmlns:a16="http://schemas.microsoft.com/office/drawing/2014/main" id="{469B37B2-C08E-9732-28F5-7C561AF84867}"/>
              </a:ext>
            </a:extLst>
          </p:cNvPr>
          <p:cNvGrpSpPr/>
          <p:nvPr/>
        </p:nvGrpSpPr>
        <p:grpSpPr>
          <a:xfrm>
            <a:off x="5417457" y="4301841"/>
            <a:ext cx="220832" cy="193228"/>
            <a:chOff x="0" y="0"/>
            <a:chExt cx="812800" cy="711200"/>
          </a:xfrm>
        </p:grpSpPr>
        <p:sp>
          <p:nvSpPr>
            <p:cNvPr id="85" name="Freeform 66">
              <a:extLst>
                <a:ext uri="{FF2B5EF4-FFF2-40B4-BE49-F238E27FC236}">
                  <a16:creationId xmlns:a16="http://schemas.microsoft.com/office/drawing/2014/main" id="{3E734950-7B32-BC02-4969-72B08F83BC6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67">
              <a:extLst>
                <a:ext uri="{FF2B5EF4-FFF2-40B4-BE49-F238E27FC236}">
                  <a16:creationId xmlns:a16="http://schemas.microsoft.com/office/drawing/2014/main" id="{2C19B187-F7F2-0A5D-6C57-A8712D63945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65">
            <a:extLst>
              <a:ext uri="{FF2B5EF4-FFF2-40B4-BE49-F238E27FC236}">
                <a16:creationId xmlns:a16="http://schemas.microsoft.com/office/drawing/2014/main" id="{931CE292-0526-22E1-E25A-7A3C39E7D74A}"/>
              </a:ext>
            </a:extLst>
          </p:cNvPr>
          <p:cNvGrpSpPr/>
          <p:nvPr/>
        </p:nvGrpSpPr>
        <p:grpSpPr>
          <a:xfrm>
            <a:off x="3828826" y="4239300"/>
            <a:ext cx="220832" cy="193228"/>
            <a:chOff x="0" y="0"/>
            <a:chExt cx="812800" cy="711200"/>
          </a:xfrm>
        </p:grpSpPr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6A6531D4-7440-F837-1509-74EA4E8D774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7">
              <a:extLst>
                <a:ext uri="{FF2B5EF4-FFF2-40B4-BE49-F238E27FC236}">
                  <a16:creationId xmlns:a16="http://schemas.microsoft.com/office/drawing/2014/main" id="{0C3E2E27-D824-78AD-A29D-E23BB60DC34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0" name="Group 62">
            <a:extLst>
              <a:ext uri="{FF2B5EF4-FFF2-40B4-BE49-F238E27FC236}">
                <a16:creationId xmlns:a16="http://schemas.microsoft.com/office/drawing/2014/main" id="{ABA9D6DC-979C-9B69-F323-38336CFE5998}"/>
              </a:ext>
            </a:extLst>
          </p:cNvPr>
          <p:cNvGrpSpPr/>
          <p:nvPr/>
        </p:nvGrpSpPr>
        <p:grpSpPr>
          <a:xfrm>
            <a:off x="8613189" y="1521437"/>
            <a:ext cx="242971" cy="242971"/>
            <a:chOff x="0" y="0"/>
            <a:chExt cx="812800" cy="812800"/>
          </a:xfrm>
        </p:grpSpPr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6B138F0-AD73-1EE3-777C-1592DE881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8BE5BA0-39F2-1AA3-63D1-98072E9A49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5">
            <a:extLst>
              <a:ext uri="{FF2B5EF4-FFF2-40B4-BE49-F238E27FC236}">
                <a16:creationId xmlns:a16="http://schemas.microsoft.com/office/drawing/2014/main" id="{7B60D447-3F07-D228-6ED5-857560EBDBB6}"/>
              </a:ext>
            </a:extLst>
          </p:cNvPr>
          <p:cNvGrpSpPr/>
          <p:nvPr/>
        </p:nvGrpSpPr>
        <p:grpSpPr>
          <a:xfrm>
            <a:off x="8612550" y="4335914"/>
            <a:ext cx="220832" cy="193228"/>
            <a:chOff x="0" y="0"/>
            <a:chExt cx="812800" cy="711200"/>
          </a:xfrm>
        </p:grpSpPr>
        <p:sp>
          <p:nvSpPr>
            <p:cNvPr id="94" name="Freeform 66">
              <a:extLst>
                <a:ext uri="{FF2B5EF4-FFF2-40B4-BE49-F238E27FC236}">
                  <a16:creationId xmlns:a16="http://schemas.microsoft.com/office/drawing/2014/main" id="{F9FB46BC-7C3C-32C1-5249-70502F52134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7">
              <a:extLst>
                <a:ext uri="{FF2B5EF4-FFF2-40B4-BE49-F238E27FC236}">
                  <a16:creationId xmlns:a16="http://schemas.microsoft.com/office/drawing/2014/main" id="{D411A727-89F5-C976-908E-981B675FF4B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6" name="Group 65">
            <a:extLst>
              <a:ext uri="{FF2B5EF4-FFF2-40B4-BE49-F238E27FC236}">
                <a16:creationId xmlns:a16="http://schemas.microsoft.com/office/drawing/2014/main" id="{F02958AF-422F-23F9-8348-98740856A560}"/>
              </a:ext>
            </a:extLst>
          </p:cNvPr>
          <p:cNvGrpSpPr/>
          <p:nvPr/>
        </p:nvGrpSpPr>
        <p:grpSpPr>
          <a:xfrm>
            <a:off x="7069861" y="1512236"/>
            <a:ext cx="220832" cy="193228"/>
            <a:chOff x="0" y="0"/>
            <a:chExt cx="812800" cy="711200"/>
          </a:xfrm>
        </p:grpSpPr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CA5F0ADB-760C-506A-EBDE-8C17D12476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99826D18-AF94-FA11-2C83-149D6EF8CF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5">
            <a:extLst>
              <a:ext uri="{FF2B5EF4-FFF2-40B4-BE49-F238E27FC236}">
                <a16:creationId xmlns:a16="http://schemas.microsoft.com/office/drawing/2014/main" id="{A1E83A81-F7FA-53F0-D469-26705B7BF619}"/>
              </a:ext>
            </a:extLst>
          </p:cNvPr>
          <p:cNvGrpSpPr/>
          <p:nvPr/>
        </p:nvGrpSpPr>
        <p:grpSpPr>
          <a:xfrm>
            <a:off x="7035356" y="4301841"/>
            <a:ext cx="220832" cy="193228"/>
            <a:chOff x="0" y="0"/>
            <a:chExt cx="812800" cy="711200"/>
          </a:xfrm>
        </p:grpSpPr>
        <p:sp>
          <p:nvSpPr>
            <p:cNvPr id="100" name="Freeform 66">
              <a:extLst>
                <a:ext uri="{FF2B5EF4-FFF2-40B4-BE49-F238E27FC236}">
                  <a16:creationId xmlns:a16="http://schemas.microsoft.com/office/drawing/2014/main" id="{967F9991-2F3B-296A-73B4-FC9CFCFB510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7">
              <a:extLst>
                <a:ext uri="{FF2B5EF4-FFF2-40B4-BE49-F238E27FC236}">
                  <a16:creationId xmlns:a16="http://schemas.microsoft.com/office/drawing/2014/main" id="{39E6B08C-6A52-5C9D-7D3B-75241F3606C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2" name="Group 65">
            <a:extLst>
              <a:ext uri="{FF2B5EF4-FFF2-40B4-BE49-F238E27FC236}">
                <a16:creationId xmlns:a16="http://schemas.microsoft.com/office/drawing/2014/main" id="{8C9971E8-F13E-DD3D-FF0B-84A072D0D690}"/>
              </a:ext>
            </a:extLst>
          </p:cNvPr>
          <p:cNvGrpSpPr/>
          <p:nvPr/>
        </p:nvGrpSpPr>
        <p:grpSpPr>
          <a:xfrm>
            <a:off x="10218553" y="1591730"/>
            <a:ext cx="220832" cy="193228"/>
            <a:chOff x="0" y="0"/>
            <a:chExt cx="812800" cy="711200"/>
          </a:xfrm>
        </p:grpSpPr>
        <p:sp>
          <p:nvSpPr>
            <p:cNvPr id="103" name="Freeform 66">
              <a:extLst>
                <a:ext uri="{FF2B5EF4-FFF2-40B4-BE49-F238E27FC236}">
                  <a16:creationId xmlns:a16="http://schemas.microsoft.com/office/drawing/2014/main" id="{3AA0F39A-4B4E-C742-94D4-13DFC8B960B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67">
              <a:extLst>
                <a:ext uri="{FF2B5EF4-FFF2-40B4-BE49-F238E27FC236}">
                  <a16:creationId xmlns:a16="http://schemas.microsoft.com/office/drawing/2014/main" id="{E942C6FF-E610-5D3B-CDC1-C909303DF3D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11" name="Freeform 63">
            <a:extLst>
              <a:ext uri="{FF2B5EF4-FFF2-40B4-BE49-F238E27FC236}">
                <a16:creationId xmlns:a16="http://schemas.microsoft.com/office/drawing/2014/main" id="{886AED61-9AD9-8055-64B2-000448247748}"/>
              </a:ext>
            </a:extLst>
          </p:cNvPr>
          <p:cNvSpPr/>
          <p:nvPr/>
        </p:nvSpPr>
        <p:spPr>
          <a:xfrm>
            <a:off x="10192444" y="6020005"/>
            <a:ext cx="242971" cy="24297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1032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C465C052-1DAC-C780-E6C0-5531D20B4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054698" y="2741969"/>
            <a:ext cx="760003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olorful music notes on a white background&#10;&#10;Description automatically generated">
            <a:extLst>
              <a:ext uri="{FF2B5EF4-FFF2-40B4-BE49-F238E27FC236}">
                <a16:creationId xmlns:a16="http://schemas.microsoft.com/office/drawing/2014/main" id="{BFFD6D50-1D5A-1EAE-5C89-BAB0B8C186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494" b="21156"/>
          <a:stretch/>
        </p:blipFill>
        <p:spPr>
          <a:xfrm>
            <a:off x="9095534" y="2727534"/>
            <a:ext cx="1167735" cy="571619"/>
          </a:xfrm>
          <a:prstGeom prst="rect">
            <a:avLst/>
          </a:prstGeom>
        </p:spPr>
      </p:pic>
      <p:pic>
        <p:nvPicPr>
          <p:cNvPr id="25" name="Picture 24" descr="A group of art supplies&#10;&#10;Description automatically generated">
            <a:extLst>
              <a:ext uri="{FF2B5EF4-FFF2-40B4-BE49-F238E27FC236}">
                <a16:creationId xmlns:a16="http://schemas.microsoft.com/office/drawing/2014/main" id="{EE70A137-EF18-1082-FD01-F84330F4A0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897" y="6216171"/>
            <a:ext cx="581622" cy="610836"/>
          </a:xfrm>
          <a:prstGeom prst="rect">
            <a:avLst/>
          </a:prstGeom>
        </p:spPr>
      </p:pic>
      <p:pic>
        <p:nvPicPr>
          <p:cNvPr id="35" name="Picture 34" descr="A computer screen with a globe and a person on it&#10;&#10;Description automatically generated">
            <a:extLst>
              <a:ext uri="{FF2B5EF4-FFF2-40B4-BE49-F238E27FC236}">
                <a16:creationId xmlns:a16="http://schemas.microsoft.com/office/drawing/2014/main" id="{5039A9D9-87C2-7DCA-D1D4-3A24ADE0EB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668" b="16737"/>
          <a:stretch/>
        </p:blipFill>
        <p:spPr>
          <a:xfrm>
            <a:off x="6091615" y="6134772"/>
            <a:ext cx="1096911" cy="763394"/>
          </a:xfrm>
          <a:prstGeom prst="rect">
            <a:avLst/>
          </a:prstGeom>
        </p:spPr>
      </p:pic>
      <p:pic>
        <p:nvPicPr>
          <p:cNvPr id="37" name="Picture 36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B6F4CA7C-531A-33C5-DD7C-A3E8D60650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9255" y="6077613"/>
            <a:ext cx="760001" cy="76339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D72E2A-2927-5BDC-E088-CCD7FF8A33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5551" y="6370835"/>
            <a:ext cx="984131" cy="506537"/>
          </a:xfrm>
          <a:prstGeom prst="rect">
            <a:avLst/>
          </a:prstGeom>
        </p:spPr>
      </p:pic>
      <p:pic>
        <p:nvPicPr>
          <p:cNvPr id="112" name="Picture 111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3BD88C91-D290-046D-606D-8E3AA396341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1184" b="9737"/>
          <a:stretch/>
        </p:blipFill>
        <p:spPr>
          <a:xfrm>
            <a:off x="2985073" y="6206586"/>
            <a:ext cx="910404" cy="557057"/>
          </a:xfrm>
          <a:prstGeom prst="rect">
            <a:avLst/>
          </a:prstGeom>
        </p:spPr>
      </p:pic>
      <p:pic>
        <p:nvPicPr>
          <p:cNvPr id="116" name="Picture 115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615FD0D4-121B-9D29-BD02-2534CF8630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9254" y="2846107"/>
            <a:ext cx="760002" cy="534674"/>
          </a:xfrm>
          <a:prstGeom prst="rect">
            <a:avLst/>
          </a:prstGeom>
        </p:spPr>
      </p:pic>
      <p:pic>
        <p:nvPicPr>
          <p:cNvPr id="6" name="Picture 5" descr="A frying pan with vegetables flying out of it&#10;&#10;Description automatically generated">
            <a:extLst>
              <a:ext uri="{FF2B5EF4-FFF2-40B4-BE49-F238E27FC236}">
                <a16:creationId xmlns:a16="http://schemas.microsoft.com/office/drawing/2014/main" id="{9EE40738-CF4B-859F-0FE0-C8BFE49B77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1138" y="2703589"/>
            <a:ext cx="957160" cy="677192"/>
          </a:xfrm>
          <a:prstGeom prst="rect">
            <a:avLst/>
          </a:prstGeom>
        </p:spPr>
      </p:pic>
      <p:grpSp>
        <p:nvGrpSpPr>
          <p:cNvPr id="8" name="Group 65">
            <a:extLst>
              <a:ext uri="{FF2B5EF4-FFF2-40B4-BE49-F238E27FC236}">
                <a16:creationId xmlns:a16="http://schemas.microsoft.com/office/drawing/2014/main" id="{8DD3255B-593F-5DC7-FA3D-262D7ED8CC37}"/>
              </a:ext>
            </a:extLst>
          </p:cNvPr>
          <p:cNvGrpSpPr/>
          <p:nvPr/>
        </p:nvGrpSpPr>
        <p:grpSpPr>
          <a:xfrm>
            <a:off x="5476326" y="1533098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663B544A-316E-77EF-F0B1-395F53A2497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67">
              <a:extLst>
                <a:ext uri="{FF2B5EF4-FFF2-40B4-BE49-F238E27FC236}">
                  <a16:creationId xmlns:a16="http://schemas.microsoft.com/office/drawing/2014/main" id="{B945D224-2FF8-DF75-4606-B1261B9A6BD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4" name="Picture 1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C3062BC4-FC8D-3F80-AF68-5ED86A7CCE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18359" y="4923905"/>
            <a:ext cx="588228" cy="412638"/>
          </a:xfrm>
          <a:prstGeom prst="rect">
            <a:avLst/>
          </a:prstGeom>
        </p:spPr>
      </p:pic>
      <p:grpSp>
        <p:nvGrpSpPr>
          <p:cNvPr id="15" name="Group 65">
            <a:extLst>
              <a:ext uri="{FF2B5EF4-FFF2-40B4-BE49-F238E27FC236}">
                <a16:creationId xmlns:a16="http://schemas.microsoft.com/office/drawing/2014/main" id="{98258369-B8F9-19FE-DDD5-751EF979F0A6}"/>
              </a:ext>
            </a:extLst>
          </p:cNvPr>
          <p:cNvGrpSpPr/>
          <p:nvPr/>
        </p:nvGrpSpPr>
        <p:grpSpPr>
          <a:xfrm>
            <a:off x="10171573" y="4019916"/>
            <a:ext cx="220832" cy="363874"/>
            <a:chOff x="0" y="-628084"/>
            <a:chExt cx="812800" cy="1339284"/>
          </a:xfrm>
        </p:grpSpPr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id="{4D1879E8-6DD6-F8D9-D549-97049504F5F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7">
              <a:extLst>
                <a:ext uri="{FF2B5EF4-FFF2-40B4-BE49-F238E27FC236}">
                  <a16:creationId xmlns:a16="http://schemas.microsoft.com/office/drawing/2014/main" id="{2135A1F4-7705-F6F1-877E-12C5ED5DE7F1}"/>
                </a:ext>
              </a:extLst>
            </p:cNvPr>
            <p:cNvSpPr txBox="1"/>
            <p:nvPr/>
          </p:nvSpPr>
          <p:spPr>
            <a:xfrm flipV="1">
              <a:off x="134663" y="-628084"/>
              <a:ext cx="551133" cy="929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8" name="Picture 17" descr="A person climbing a ladder to a tree&#10;&#10;Description automatically generated">
            <a:extLst>
              <a:ext uri="{FF2B5EF4-FFF2-40B4-BE49-F238E27FC236}">
                <a16:creationId xmlns:a16="http://schemas.microsoft.com/office/drawing/2014/main" id="{00B73A3D-CE30-AE8D-90F4-5EBC364072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8290" y="2818561"/>
            <a:ext cx="801892" cy="687898"/>
          </a:xfrm>
          <a:prstGeom prst="rect">
            <a:avLst/>
          </a:prstGeom>
        </p:spPr>
      </p:pic>
      <p:grpSp>
        <p:nvGrpSpPr>
          <p:cNvPr id="19" name="Group 62">
            <a:extLst>
              <a:ext uri="{FF2B5EF4-FFF2-40B4-BE49-F238E27FC236}">
                <a16:creationId xmlns:a16="http://schemas.microsoft.com/office/drawing/2014/main" id="{95A9BA1F-BF2C-D2E8-BAB8-A665FFB30695}"/>
              </a:ext>
            </a:extLst>
          </p:cNvPr>
          <p:cNvGrpSpPr/>
          <p:nvPr/>
        </p:nvGrpSpPr>
        <p:grpSpPr>
          <a:xfrm>
            <a:off x="5226038" y="1520319"/>
            <a:ext cx="242971" cy="242971"/>
            <a:chOff x="0" y="0"/>
            <a:chExt cx="812800" cy="812800"/>
          </a:xfrm>
        </p:grpSpPr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51DD2EB0-C9FA-EA42-9B83-D8484F7CB7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64">
              <a:extLst>
                <a:ext uri="{FF2B5EF4-FFF2-40B4-BE49-F238E27FC236}">
                  <a16:creationId xmlns:a16="http://schemas.microsoft.com/office/drawing/2014/main" id="{0C798583-EF8C-186F-8504-102888A96C5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2" name="Group 62">
            <a:extLst>
              <a:ext uri="{FF2B5EF4-FFF2-40B4-BE49-F238E27FC236}">
                <a16:creationId xmlns:a16="http://schemas.microsoft.com/office/drawing/2014/main" id="{838AA323-1D3D-E590-0776-4A7BE77C7FF2}"/>
              </a:ext>
            </a:extLst>
          </p:cNvPr>
          <p:cNvGrpSpPr/>
          <p:nvPr/>
        </p:nvGrpSpPr>
        <p:grpSpPr>
          <a:xfrm>
            <a:off x="9904155" y="1608850"/>
            <a:ext cx="242971" cy="242971"/>
            <a:chOff x="0" y="0"/>
            <a:chExt cx="812800" cy="812800"/>
          </a:xfrm>
        </p:grpSpPr>
        <p:sp>
          <p:nvSpPr>
            <p:cNvPr id="23" name="Freeform 63">
              <a:extLst>
                <a:ext uri="{FF2B5EF4-FFF2-40B4-BE49-F238E27FC236}">
                  <a16:creationId xmlns:a16="http://schemas.microsoft.com/office/drawing/2014/main" id="{474AAAC7-9B30-511A-D903-BD780A7A69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4">
              <a:extLst>
                <a:ext uri="{FF2B5EF4-FFF2-40B4-BE49-F238E27FC236}">
                  <a16:creationId xmlns:a16="http://schemas.microsoft.com/office/drawing/2014/main" id="{DAE6978F-8515-8C8C-3DC5-964064DB3F6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AA80D2A4-2A70-109E-CB9F-1CCBC5DF75DF}"/>
              </a:ext>
            </a:extLst>
          </p:cNvPr>
          <p:cNvGrpSpPr/>
          <p:nvPr/>
        </p:nvGrpSpPr>
        <p:grpSpPr>
          <a:xfrm rot="2700000">
            <a:off x="5022732" y="4293355"/>
            <a:ext cx="401133" cy="293842"/>
            <a:chOff x="-436479" y="-110291"/>
            <a:chExt cx="1109579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D8AA9513-FA89-4A59-0BA1-3E33D4D3F35A}"/>
                </a:ext>
              </a:extLst>
            </p:cNvPr>
            <p:cNvSpPr/>
            <p:nvPr/>
          </p:nvSpPr>
          <p:spPr>
            <a:xfrm>
              <a:off x="-436479" y="-11029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A319C3B3-C1A2-A39C-AF9E-EA9F695A947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02763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306162"/>
              </p:ext>
            </p:extLst>
          </p:nvPr>
        </p:nvGraphicFramePr>
        <p:xfrm>
          <a:off x="2630402" y="710720"/>
          <a:ext cx="7838640" cy="6350092"/>
        </p:xfrm>
        <a:graphic>
          <a:graphicData uri="http://schemas.openxmlformats.org/drawingml/2006/table">
            <a:tbl>
              <a:tblPr/>
              <a:tblGrid>
                <a:gridCol w="1567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136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28th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29th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30th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31st</a:t>
                      </a:r>
                      <a:endParaRPr lang="en-US" sz="14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1st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116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  <a:endParaRPr lang="en-US" sz="14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EDI Awareness Session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Cooking on budget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10am-12pm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Sports and Games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649">
                <a:tc gridSpan="5"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6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Wellbeing and Mindfulness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Employment workshop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(CV’s and Disclosure letters)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Man Plan (Men’s mental health group)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Future Focus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1pm- 2pm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27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Spectrum (LGBTQIA+)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36459" y="1887382"/>
            <a:ext cx="2407693" cy="4953625"/>
            <a:chOff x="-4195" y="24073"/>
            <a:chExt cx="877073" cy="1738111"/>
          </a:xfrm>
        </p:grpSpPr>
        <p:sp>
          <p:nvSpPr>
            <p:cNvPr id="4" name="Freeform 4"/>
            <p:cNvSpPr/>
            <p:nvPr/>
          </p:nvSpPr>
          <p:spPr>
            <a:xfrm>
              <a:off x="4103" y="24073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195" y="64308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endParaRPr lang="en-US" sz="1600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1" y="1215574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06787" y="6743345"/>
            <a:ext cx="2066012" cy="747035"/>
            <a:chOff x="183080" y="0"/>
            <a:chExt cx="2754682" cy="996047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9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08280" y="653308"/>
            <a:ext cx="242971" cy="242971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4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70" y="89856"/>
            <a:ext cx="6806803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50" dirty="0">
                <a:solidFill>
                  <a:srgbClr val="000000"/>
                </a:solidFill>
                <a:latin typeface="DM Sans Bold"/>
              </a:rPr>
              <a:t>CFO Evolution - October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2" y="127956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0" y="545472"/>
            <a:ext cx="1910579" cy="5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48742" y="1125928"/>
            <a:ext cx="1826812" cy="70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73" name="Group 46">
            <a:extLst>
              <a:ext uri="{FF2B5EF4-FFF2-40B4-BE49-F238E27FC236}">
                <a16:creationId xmlns:a16="http://schemas.microsoft.com/office/drawing/2014/main" id="{B35564D2-37DE-5C1C-36E3-79C9610B1D7A}"/>
              </a:ext>
            </a:extLst>
          </p:cNvPr>
          <p:cNvGrpSpPr/>
          <p:nvPr/>
        </p:nvGrpSpPr>
        <p:grpSpPr>
          <a:xfrm rot="2700000">
            <a:off x="3859845" y="1513941"/>
            <a:ext cx="401133" cy="293842"/>
            <a:chOff x="-436479" y="-110291"/>
            <a:chExt cx="1109579" cy="812800"/>
          </a:xfrm>
        </p:grpSpPr>
        <p:sp>
          <p:nvSpPr>
            <p:cNvPr id="74" name="Freeform 47">
              <a:extLst>
                <a:ext uri="{FF2B5EF4-FFF2-40B4-BE49-F238E27FC236}">
                  <a16:creationId xmlns:a16="http://schemas.microsoft.com/office/drawing/2014/main" id="{6C75AEFD-2DB3-8080-76F9-54B702A800C8}"/>
                </a:ext>
              </a:extLst>
            </p:cNvPr>
            <p:cNvSpPr/>
            <p:nvPr/>
          </p:nvSpPr>
          <p:spPr>
            <a:xfrm>
              <a:off x="-436479" y="-11029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48">
              <a:extLst>
                <a:ext uri="{FF2B5EF4-FFF2-40B4-BE49-F238E27FC236}">
                  <a16:creationId xmlns:a16="http://schemas.microsoft.com/office/drawing/2014/main" id="{FB188659-19B8-2C3E-DA7A-1E46CBBD155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F446B34F-059B-F289-EEC3-736EA2D55B7E}"/>
              </a:ext>
            </a:extLst>
          </p:cNvPr>
          <p:cNvGrpSpPr/>
          <p:nvPr/>
        </p:nvGrpSpPr>
        <p:grpSpPr>
          <a:xfrm>
            <a:off x="10169310" y="4685986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B356793C-8689-E324-34FC-3F44902A7FA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235B23A7-E30C-C0AE-01B0-F79F90A443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3" name="Picture 82" descr="A blue and black logo&#10;&#10;Description automatically generated">
            <a:extLst>
              <a:ext uri="{FF2B5EF4-FFF2-40B4-BE49-F238E27FC236}">
                <a16:creationId xmlns:a16="http://schemas.microsoft.com/office/drawing/2014/main" id="{F9A8FFF2-40E9-4415-030B-37DF1484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51" y="76055"/>
            <a:ext cx="1311392" cy="563127"/>
          </a:xfrm>
          <a:prstGeom prst="rect">
            <a:avLst/>
          </a:prstGeom>
        </p:spPr>
      </p:pic>
      <p:grpSp>
        <p:nvGrpSpPr>
          <p:cNvPr id="84" name="Group 65">
            <a:extLst>
              <a:ext uri="{FF2B5EF4-FFF2-40B4-BE49-F238E27FC236}">
                <a16:creationId xmlns:a16="http://schemas.microsoft.com/office/drawing/2014/main" id="{469B37B2-C08E-9732-28F5-7C561AF84867}"/>
              </a:ext>
            </a:extLst>
          </p:cNvPr>
          <p:cNvGrpSpPr/>
          <p:nvPr/>
        </p:nvGrpSpPr>
        <p:grpSpPr>
          <a:xfrm>
            <a:off x="5471267" y="4714583"/>
            <a:ext cx="220832" cy="193228"/>
            <a:chOff x="0" y="0"/>
            <a:chExt cx="812800" cy="711200"/>
          </a:xfrm>
        </p:grpSpPr>
        <p:sp>
          <p:nvSpPr>
            <p:cNvPr id="85" name="Freeform 66">
              <a:extLst>
                <a:ext uri="{FF2B5EF4-FFF2-40B4-BE49-F238E27FC236}">
                  <a16:creationId xmlns:a16="http://schemas.microsoft.com/office/drawing/2014/main" id="{3E734950-7B32-BC02-4969-72B08F83BC6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67">
              <a:extLst>
                <a:ext uri="{FF2B5EF4-FFF2-40B4-BE49-F238E27FC236}">
                  <a16:creationId xmlns:a16="http://schemas.microsoft.com/office/drawing/2014/main" id="{2C19B187-F7F2-0A5D-6C57-A8712D63945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65">
            <a:extLst>
              <a:ext uri="{FF2B5EF4-FFF2-40B4-BE49-F238E27FC236}">
                <a16:creationId xmlns:a16="http://schemas.microsoft.com/office/drawing/2014/main" id="{931CE292-0526-22E1-E25A-7A3C39E7D74A}"/>
              </a:ext>
            </a:extLst>
          </p:cNvPr>
          <p:cNvGrpSpPr/>
          <p:nvPr/>
        </p:nvGrpSpPr>
        <p:grpSpPr>
          <a:xfrm>
            <a:off x="3906750" y="4685986"/>
            <a:ext cx="220832" cy="193228"/>
            <a:chOff x="0" y="0"/>
            <a:chExt cx="812800" cy="711200"/>
          </a:xfrm>
        </p:grpSpPr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6A6531D4-7440-F837-1509-74EA4E8D774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7">
              <a:extLst>
                <a:ext uri="{FF2B5EF4-FFF2-40B4-BE49-F238E27FC236}">
                  <a16:creationId xmlns:a16="http://schemas.microsoft.com/office/drawing/2014/main" id="{0C3E2E27-D824-78AD-A29D-E23BB60DC34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0" name="Group 62">
            <a:extLst>
              <a:ext uri="{FF2B5EF4-FFF2-40B4-BE49-F238E27FC236}">
                <a16:creationId xmlns:a16="http://schemas.microsoft.com/office/drawing/2014/main" id="{ABA9D6DC-979C-9B69-F323-38336CFE5998}"/>
              </a:ext>
            </a:extLst>
          </p:cNvPr>
          <p:cNvGrpSpPr/>
          <p:nvPr/>
        </p:nvGrpSpPr>
        <p:grpSpPr>
          <a:xfrm>
            <a:off x="8584179" y="1534415"/>
            <a:ext cx="242971" cy="242971"/>
            <a:chOff x="0" y="0"/>
            <a:chExt cx="812800" cy="812800"/>
          </a:xfrm>
        </p:grpSpPr>
        <p:sp>
          <p:nvSpPr>
            <p:cNvPr id="91" name="Freeform 63">
              <a:extLst>
                <a:ext uri="{FF2B5EF4-FFF2-40B4-BE49-F238E27FC236}">
                  <a16:creationId xmlns:a16="http://schemas.microsoft.com/office/drawing/2014/main" id="{16B138F0-AD73-1EE3-777C-1592DE881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4">
              <a:extLst>
                <a:ext uri="{FF2B5EF4-FFF2-40B4-BE49-F238E27FC236}">
                  <a16:creationId xmlns:a16="http://schemas.microsoft.com/office/drawing/2014/main" id="{68BE5BA0-39F2-1AA3-63D1-98072E9A49C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5">
            <a:extLst>
              <a:ext uri="{FF2B5EF4-FFF2-40B4-BE49-F238E27FC236}">
                <a16:creationId xmlns:a16="http://schemas.microsoft.com/office/drawing/2014/main" id="{7B60D447-3F07-D228-6ED5-857560EBDBB6}"/>
              </a:ext>
            </a:extLst>
          </p:cNvPr>
          <p:cNvGrpSpPr/>
          <p:nvPr/>
        </p:nvGrpSpPr>
        <p:grpSpPr>
          <a:xfrm>
            <a:off x="8624261" y="4763150"/>
            <a:ext cx="220832" cy="193228"/>
            <a:chOff x="0" y="0"/>
            <a:chExt cx="812800" cy="711200"/>
          </a:xfrm>
        </p:grpSpPr>
        <p:sp>
          <p:nvSpPr>
            <p:cNvPr id="94" name="Freeform 66">
              <a:extLst>
                <a:ext uri="{FF2B5EF4-FFF2-40B4-BE49-F238E27FC236}">
                  <a16:creationId xmlns:a16="http://schemas.microsoft.com/office/drawing/2014/main" id="{F9FB46BC-7C3C-32C1-5249-70502F52134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7">
              <a:extLst>
                <a:ext uri="{FF2B5EF4-FFF2-40B4-BE49-F238E27FC236}">
                  <a16:creationId xmlns:a16="http://schemas.microsoft.com/office/drawing/2014/main" id="{D411A727-89F5-C976-908E-981B675FF4B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6" name="Group 65">
            <a:extLst>
              <a:ext uri="{FF2B5EF4-FFF2-40B4-BE49-F238E27FC236}">
                <a16:creationId xmlns:a16="http://schemas.microsoft.com/office/drawing/2014/main" id="{F02958AF-422F-23F9-8348-98740856A560}"/>
              </a:ext>
            </a:extLst>
          </p:cNvPr>
          <p:cNvGrpSpPr/>
          <p:nvPr/>
        </p:nvGrpSpPr>
        <p:grpSpPr>
          <a:xfrm>
            <a:off x="7069861" y="1512236"/>
            <a:ext cx="220832" cy="193228"/>
            <a:chOff x="0" y="0"/>
            <a:chExt cx="812800" cy="711200"/>
          </a:xfrm>
        </p:grpSpPr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CA5F0ADB-760C-506A-EBDE-8C17D124762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99826D18-AF94-FA11-2C83-149D6EF8CF4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5">
            <a:extLst>
              <a:ext uri="{FF2B5EF4-FFF2-40B4-BE49-F238E27FC236}">
                <a16:creationId xmlns:a16="http://schemas.microsoft.com/office/drawing/2014/main" id="{A1E83A81-F7FA-53F0-D469-26705B7BF619}"/>
              </a:ext>
            </a:extLst>
          </p:cNvPr>
          <p:cNvGrpSpPr/>
          <p:nvPr/>
        </p:nvGrpSpPr>
        <p:grpSpPr>
          <a:xfrm>
            <a:off x="7079208" y="4728386"/>
            <a:ext cx="220832" cy="193228"/>
            <a:chOff x="0" y="0"/>
            <a:chExt cx="812800" cy="711200"/>
          </a:xfrm>
        </p:grpSpPr>
        <p:sp>
          <p:nvSpPr>
            <p:cNvPr id="100" name="Freeform 66">
              <a:extLst>
                <a:ext uri="{FF2B5EF4-FFF2-40B4-BE49-F238E27FC236}">
                  <a16:creationId xmlns:a16="http://schemas.microsoft.com/office/drawing/2014/main" id="{967F9991-2F3B-296A-73B4-FC9CFCFB510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7">
              <a:extLst>
                <a:ext uri="{FF2B5EF4-FFF2-40B4-BE49-F238E27FC236}">
                  <a16:creationId xmlns:a16="http://schemas.microsoft.com/office/drawing/2014/main" id="{39E6B08C-6A52-5C9D-7D3B-75241F3606C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2" name="Group 65">
            <a:extLst>
              <a:ext uri="{FF2B5EF4-FFF2-40B4-BE49-F238E27FC236}">
                <a16:creationId xmlns:a16="http://schemas.microsoft.com/office/drawing/2014/main" id="{8C9971E8-F13E-DD3D-FF0B-84A072D0D690}"/>
              </a:ext>
            </a:extLst>
          </p:cNvPr>
          <p:cNvGrpSpPr/>
          <p:nvPr/>
        </p:nvGrpSpPr>
        <p:grpSpPr>
          <a:xfrm>
            <a:off x="10169904" y="1516306"/>
            <a:ext cx="220832" cy="193228"/>
            <a:chOff x="0" y="0"/>
            <a:chExt cx="812800" cy="711200"/>
          </a:xfrm>
        </p:grpSpPr>
        <p:sp>
          <p:nvSpPr>
            <p:cNvPr id="103" name="Freeform 66">
              <a:extLst>
                <a:ext uri="{FF2B5EF4-FFF2-40B4-BE49-F238E27FC236}">
                  <a16:creationId xmlns:a16="http://schemas.microsoft.com/office/drawing/2014/main" id="{3AA0F39A-4B4E-C742-94D4-13DFC8B960B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67">
              <a:extLst>
                <a:ext uri="{FF2B5EF4-FFF2-40B4-BE49-F238E27FC236}">
                  <a16:creationId xmlns:a16="http://schemas.microsoft.com/office/drawing/2014/main" id="{E942C6FF-E610-5D3B-CDC1-C909303DF3D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11" name="Freeform 63">
            <a:extLst>
              <a:ext uri="{FF2B5EF4-FFF2-40B4-BE49-F238E27FC236}">
                <a16:creationId xmlns:a16="http://schemas.microsoft.com/office/drawing/2014/main" id="{886AED61-9AD9-8055-64B2-000448247748}"/>
              </a:ext>
            </a:extLst>
          </p:cNvPr>
          <p:cNvSpPr/>
          <p:nvPr/>
        </p:nvSpPr>
        <p:spPr>
          <a:xfrm>
            <a:off x="10192444" y="6020005"/>
            <a:ext cx="242971" cy="24297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1032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C465C052-1DAC-C780-E6C0-5531D20B4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067561" y="2741669"/>
            <a:ext cx="751588" cy="7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02B203CA-287D-CE9A-710B-C0D487216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168" y="6087182"/>
            <a:ext cx="863156" cy="766052"/>
          </a:xfrm>
          <a:prstGeom prst="rect">
            <a:avLst/>
          </a:prstGeom>
        </p:spPr>
      </p:pic>
      <p:pic>
        <p:nvPicPr>
          <p:cNvPr id="9" name="Picture 8" descr="A colorful music notes on a white background&#10;&#10;Description automatically generated">
            <a:extLst>
              <a:ext uri="{FF2B5EF4-FFF2-40B4-BE49-F238E27FC236}">
                <a16:creationId xmlns:a16="http://schemas.microsoft.com/office/drawing/2014/main" id="{BFFD6D50-1D5A-1EAE-5C89-BAB0B8C186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494" b="21156"/>
          <a:stretch/>
        </p:blipFill>
        <p:spPr>
          <a:xfrm>
            <a:off x="9112589" y="2823225"/>
            <a:ext cx="1167735" cy="571619"/>
          </a:xfrm>
          <a:prstGeom prst="rect">
            <a:avLst/>
          </a:prstGeom>
        </p:spPr>
      </p:pic>
      <p:pic>
        <p:nvPicPr>
          <p:cNvPr id="25" name="Picture 24" descr="A group of art supplies&#10;&#10;Description automatically generated">
            <a:extLst>
              <a:ext uri="{FF2B5EF4-FFF2-40B4-BE49-F238E27FC236}">
                <a16:creationId xmlns:a16="http://schemas.microsoft.com/office/drawing/2014/main" id="{EE70A137-EF18-1082-FD01-F84330F4A0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7738" y="6275261"/>
            <a:ext cx="581622" cy="610836"/>
          </a:xfrm>
          <a:prstGeom prst="rect">
            <a:avLst/>
          </a:prstGeom>
        </p:spPr>
      </p:pic>
      <p:pic>
        <p:nvPicPr>
          <p:cNvPr id="37" name="Picture 36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B6F4CA7C-531A-33C5-DD7C-A3E8D60650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3198" y="6089840"/>
            <a:ext cx="760001" cy="76339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D72E2A-2927-5BDC-E088-CCD7FF8A33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2029" y="6504693"/>
            <a:ext cx="760001" cy="391176"/>
          </a:xfrm>
          <a:prstGeom prst="rect">
            <a:avLst/>
          </a:prstGeom>
        </p:spPr>
      </p:pic>
      <p:pic>
        <p:nvPicPr>
          <p:cNvPr id="112" name="Picture 111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3BD88C91-D290-046D-606D-8E3AA396341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1184" b="9737"/>
          <a:stretch/>
        </p:blipFill>
        <p:spPr>
          <a:xfrm>
            <a:off x="2945059" y="6201230"/>
            <a:ext cx="910404" cy="557057"/>
          </a:xfrm>
          <a:prstGeom prst="rect">
            <a:avLst/>
          </a:prstGeom>
        </p:spPr>
      </p:pic>
      <p:pic>
        <p:nvPicPr>
          <p:cNvPr id="114" name="Picture 11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A269FC49-8470-9984-82E7-7975033302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9066" y="4943345"/>
            <a:ext cx="642964" cy="451035"/>
          </a:xfrm>
          <a:prstGeom prst="rect">
            <a:avLst/>
          </a:prstGeom>
        </p:spPr>
      </p:pic>
      <p:pic>
        <p:nvPicPr>
          <p:cNvPr id="116" name="Picture 115" descr="A red and black ping pong paddles and a ball&#10;&#10;Description automatically generated">
            <a:extLst>
              <a:ext uri="{FF2B5EF4-FFF2-40B4-BE49-F238E27FC236}">
                <a16:creationId xmlns:a16="http://schemas.microsoft.com/office/drawing/2014/main" id="{615FD0D4-121B-9D29-BD02-2534CF8630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5443" y="2903680"/>
            <a:ext cx="760002" cy="534674"/>
          </a:xfrm>
          <a:prstGeom prst="rect">
            <a:avLst/>
          </a:prstGeom>
        </p:spPr>
      </p:pic>
      <p:grpSp>
        <p:nvGrpSpPr>
          <p:cNvPr id="6" name="Group 46">
            <a:extLst>
              <a:ext uri="{FF2B5EF4-FFF2-40B4-BE49-F238E27FC236}">
                <a16:creationId xmlns:a16="http://schemas.microsoft.com/office/drawing/2014/main" id="{3CBFEDBC-C726-E7C9-286E-0FE28B7314CE}"/>
              </a:ext>
            </a:extLst>
          </p:cNvPr>
          <p:cNvGrpSpPr/>
          <p:nvPr/>
        </p:nvGrpSpPr>
        <p:grpSpPr>
          <a:xfrm rot="2700000">
            <a:off x="5426304" y="1532280"/>
            <a:ext cx="401133" cy="293842"/>
            <a:chOff x="-436479" y="-110291"/>
            <a:chExt cx="1109579" cy="812800"/>
          </a:xfrm>
        </p:grpSpPr>
        <p:sp>
          <p:nvSpPr>
            <p:cNvPr id="8" name="Freeform 47">
              <a:extLst>
                <a:ext uri="{FF2B5EF4-FFF2-40B4-BE49-F238E27FC236}">
                  <a16:creationId xmlns:a16="http://schemas.microsoft.com/office/drawing/2014/main" id="{C72E2597-6523-292E-5DA7-924238121D22}"/>
                </a:ext>
              </a:extLst>
            </p:cNvPr>
            <p:cNvSpPr/>
            <p:nvPr/>
          </p:nvSpPr>
          <p:spPr>
            <a:xfrm>
              <a:off x="-436479" y="-11029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48">
              <a:extLst>
                <a:ext uri="{FF2B5EF4-FFF2-40B4-BE49-F238E27FC236}">
                  <a16:creationId xmlns:a16="http://schemas.microsoft.com/office/drawing/2014/main" id="{8C5A2F40-AB63-2F96-997D-542F6D55160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12" name="Picture 11" descr="A frying pan with vegetables flying out of it&#10;&#10;Description automatically generated">
            <a:extLst>
              <a:ext uri="{FF2B5EF4-FFF2-40B4-BE49-F238E27FC236}">
                <a16:creationId xmlns:a16="http://schemas.microsoft.com/office/drawing/2014/main" id="{73BBA1CE-FD3D-48AD-3F8B-E1C059D6F2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1138" y="2887056"/>
            <a:ext cx="957160" cy="677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8406D5-1FF2-ADE7-8BCB-9CF093BA83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3294" y="2679068"/>
            <a:ext cx="880700" cy="880700"/>
          </a:xfrm>
          <a:prstGeom prst="rect">
            <a:avLst/>
          </a:prstGeom>
        </p:spPr>
      </p:pic>
      <p:grpSp>
        <p:nvGrpSpPr>
          <p:cNvPr id="14" name="Group 62">
            <a:extLst>
              <a:ext uri="{FF2B5EF4-FFF2-40B4-BE49-F238E27FC236}">
                <a16:creationId xmlns:a16="http://schemas.microsoft.com/office/drawing/2014/main" id="{0CE6A474-AB3A-A83A-0B72-9F1D70E34CCA}"/>
              </a:ext>
            </a:extLst>
          </p:cNvPr>
          <p:cNvGrpSpPr/>
          <p:nvPr/>
        </p:nvGrpSpPr>
        <p:grpSpPr>
          <a:xfrm>
            <a:off x="9909682" y="1509895"/>
            <a:ext cx="242971" cy="242971"/>
            <a:chOff x="0" y="0"/>
            <a:chExt cx="812800" cy="812800"/>
          </a:xfrm>
        </p:grpSpPr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800EB6AF-378B-1B56-AA67-BFEAF261D8C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4">
              <a:extLst>
                <a:ext uri="{FF2B5EF4-FFF2-40B4-BE49-F238E27FC236}">
                  <a16:creationId xmlns:a16="http://schemas.microsoft.com/office/drawing/2014/main" id="{0776DF7E-6496-0ABA-03E1-56CAA2022E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7" name="Group 46">
            <a:extLst>
              <a:ext uri="{FF2B5EF4-FFF2-40B4-BE49-F238E27FC236}">
                <a16:creationId xmlns:a16="http://schemas.microsoft.com/office/drawing/2014/main" id="{581F6068-2E59-1B91-2FBC-4B384F42CA48}"/>
              </a:ext>
            </a:extLst>
          </p:cNvPr>
          <p:cNvGrpSpPr/>
          <p:nvPr/>
        </p:nvGrpSpPr>
        <p:grpSpPr>
          <a:xfrm rot="2700000">
            <a:off x="5180592" y="4712149"/>
            <a:ext cx="401133" cy="293842"/>
            <a:chOff x="-436479" y="-110291"/>
            <a:chExt cx="1109579" cy="812800"/>
          </a:xfrm>
        </p:grpSpPr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DAC71576-DB9F-0E92-0B7F-EC9B20D9C763}"/>
                </a:ext>
              </a:extLst>
            </p:cNvPr>
            <p:cNvSpPr/>
            <p:nvPr/>
          </p:nvSpPr>
          <p:spPr>
            <a:xfrm>
              <a:off x="-436479" y="-11029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48">
              <a:extLst>
                <a:ext uri="{FF2B5EF4-FFF2-40B4-BE49-F238E27FC236}">
                  <a16:creationId xmlns:a16="http://schemas.microsoft.com/office/drawing/2014/main" id="{3696857B-0999-7F45-0D7F-185F3215F27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591080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4F630-F244-4249-A1DD-CAF66701C44D}">
  <ds:schemaRefs>
    <ds:schemaRef ds:uri="39022ca7-da8b-462c-ac53-cf911d2e7c5d"/>
    <ds:schemaRef ds:uri="http://schemas.microsoft.com/sharepoint/v3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21fe2dc5-e687-4b08-a992-8b5ade4d5474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D8E41B1-5B20-4C87-AEC3-B0E0912E9BC2}"/>
</file>

<file path=customXml/itemProps3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3459</TotalTime>
  <Words>840</Words>
  <Application>Microsoft Office PowerPoint</Application>
  <PresentationFormat>Custom</PresentationFormat>
  <Paragraphs>242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DM Sans Bold</vt:lpstr>
      <vt:lpstr>Aptos</vt:lpstr>
      <vt:lpstr>DM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Hindley, Freya (Growth Company)</dc:creator>
  <cp:lastModifiedBy>Higgins, Teigan (Growth Company)</cp:lastModifiedBy>
  <cp:revision>31</cp:revision>
  <cp:lastPrinted>2024-09-26T11:26:20Z</cp:lastPrinted>
  <dcterms:created xsi:type="dcterms:W3CDTF">2006-08-16T00:00:00Z</dcterms:created>
  <dcterms:modified xsi:type="dcterms:W3CDTF">2024-09-26T11:43:54Z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