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78" r:id="rId5"/>
    <p:sldId id="292" r:id="rId6"/>
    <p:sldId id="293" r:id="rId7"/>
    <p:sldId id="296" r:id="rId8"/>
    <p:sldId id="297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</p:embeddedFont>
    <p:embeddedFont>
      <p:font typeface="DM Sans Bold" charset="0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4" autoAdjust="0"/>
    <p:restoredTop sz="96247" autoAdjust="0"/>
  </p:normalViewPr>
  <p:slideViewPr>
    <p:cSldViewPr snapToGrid="0">
      <p:cViewPr varScale="1">
        <p:scale>
          <a:sx n="75" d="100"/>
          <a:sy n="75" d="100"/>
        </p:scale>
        <p:origin x="811" y="53"/>
      </p:cViewPr>
      <p:guideLst>
        <p:guide orient="horz" pos="215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24A2-8134-4721-9AD7-893993C99D77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41425"/>
            <a:ext cx="47402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6283-24F6-460E-BD9D-801936E75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88A72-E056-CE54-6DC0-F1878A3AA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0D070D-30ED-B05A-B4FD-B29D16EECB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47BC41-CE63-A7B1-C4D5-6DAE1BCB9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D8460-97F4-1B9B-AD58-FD31321F5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987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0A866-1C3D-72B6-2B0A-C2F5C2D76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A52249-EC46-6E53-597D-9A46E0A38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A51A55-A9B0-2A3B-4E75-0584B3FCED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AA207-0148-ADF4-A1F0-DF3956D85E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28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BEEF6-6FAF-384E-33FA-96C6916D9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5A717E-BE09-C38D-D625-E576678833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8E17FF-8129-DC40-E0DF-549F5B80D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53D95-A808-5866-C6D1-A4094F413F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042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2DCFC-2294-82A5-5251-DD124DC18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74CF09-4934-4BF7-D56E-C6DD62884C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0FF5A6-CF5A-7AED-0162-1F8DC89550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6A8F8-DF47-455E-6DE2-C5A6E56C18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15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0E213-4386-54A2-9CE6-7AAB53358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2E99A0-394F-3583-1824-7A21E39D92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4DE41A-9B51-6560-2A7E-88F593521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547A36-7018-28B5-E43D-6A29C01C39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EF6283-24F6-460E-BD9D-801936E75C6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08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9B4346-5EA1-A144-9CE4-244EC6FDA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0DF4B51-4AD8-23EC-1124-4212ED5AD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64936"/>
              </p:ext>
            </p:extLst>
          </p:nvPr>
        </p:nvGraphicFramePr>
        <p:xfrm>
          <a:off x="2617400" y="757601"/>
          <a:ext cx="7989355" cy="6551006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44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6th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0448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8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959223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</a:p>
                    <a:p>
                      <a:pPr algn="ctr"/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0807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067499F-1D48-6DD8-00C0-4725155FF11B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F6132CF-3B03-9E83-DF64-F482B79550A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8435309-B94A-C07A-BC35-58F7D29CFC71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13EDB70-E761-A005-B665-7D83A0D6EF7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2D283011-D26A-9FCA-07AE-A7037454B1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3371D015-C88E-296F-FBC1-46862F9047F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4AD9D2C8-B876-98C4-FB10-E35FEC049557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8D1DC7F-62D6-E886-0F57-E6A48FDFCF0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249F932-5AF6-BFAB-9214-E9806D24DD4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F11DA57-F60E-E54F-EE72-B82045B8671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A3D926E-240E-1DC4-3C38-25A4A623CC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99AE9331-4CC2-35B6-9AC4-F3A25A7F02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0BF4844-4B69-260C-879E-A2A16D1205B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5D34013-199A-E851-164B-01F28258758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2AB3C71-B43D-2126-251D-2D29AEFE24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790C8201-B323-8001-EFD5-573EB6DDA12E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1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C92C27FA-0A71-2C38-0FCC-BD800704B1AA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D937966-7AE3-2362-3E66-34B4EACF4A7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C9F3DAF-9DAE-7ED0-55F2-B4C322299E29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1F688638-40DB-CB33-FA71-5127007CFA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D4B19EA0-6171-8FE9-489D-213783B11961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EB01D5F3-1B8D-0E69-9B46-E375B58191F0}"/>
              </a:ext>
            </a:extLst>
          </p:cNvPr>
          <p:cNvGrpSpPr/>
          <p:nvPr/>
        </p:nvGrpSpPr>
        <p:grpSpPr>
          <a:xfrm>
            <a:off x="3972775" y="2686519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387F885B-4612-C6CC-4477-230A0FC010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3F0FF90B-B70D-9DB0-4169-396215F3E1D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87DDF482-A07F-FB58-1701-9A35BB43EB87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846D3D9D-981C-1F47-E383-089416728E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AFEC077C-B07F-C7E7-468D-382D666DC10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E3623CDB-2686-AE45-44BC-1D376031A319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2D9745B5-828A-8E10-2E96-056E7F23A0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F516D351-AD64-9214-9D18-7A87B3A2AA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56229F99-F55B-1678-3DEC-DB4AFE372917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D61A02E7-B241-DE85-B1E4-2A6B5364BE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5849F0A0-02BE-C80E-E5E1-33D641C7F0E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631DD5FC-A652-42A1-1DFF-167DB1D1B074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392CCA58-4C77-CA26-052A-985AB3B864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45AF654B-98E4-E878-1BB9-31E9F570068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2ACEB53E-2D3A-2D41-22E6-823DB7BE20BA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1CC71B93-CCE6-8112-DDF1-076EE3170C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85C4433B-4C23-AC95-5CE3-54C3250926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2484226E-8470-8A1D-DEEF-C43461888FD4}"/>
              </a:ext>
            </a:extLst>
          </p:cNvPr>
          <p:cNvGrpSpPr/>
          <p:nvPr/>
        </p:nvGrpSpPr>
        <p:grpSpPr>
          <a:xfrm>
            <a:off x="7167939" y="4535026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C0985EC2-B3E9-4CA0-7B81-24B2CF8DCA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7CB8EC39-7ABC-0BBB-D3D0-12BD931FE7D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13C44810-29BF-F157-DC8D-006A733529D1}"/>
              </a:ext>
            </a:extLst>
          </p:cNvPr>
          <p:cNvGrpSpPr/>
          <p:nvPr/>
        </p:nvGrpSpPr>
        <p:grpSpPr>
          <a:xfrm>
            <a:off x="6849333" y="519967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16DED9EF-67B9-BEA5-4756-EA7B5A6FA2D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F48B5D0D-FF27-01D6-701A-A6B8508D3FD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28803D9A-AA16-31EB-491B-303491E87455}"/>
              </a:ext>
            </a:extLst>
          </p:cNvPr>
          <p:cNvGrpSpPr/>
          <p:nvPr/>
        </p:nvGrpSpPr>
        <p:grpSpPr>
          <a:xfrm>
            <a:off x="8680293" y="3273199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35545171-75FB-8D6F-550D-2EC43CB12B5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B3394E16-6A6A-FC2B-9283-0EB827D2724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622A3239-79B3-36C8-D349-0D194D043DA1}"/>
              </a:ext>
            </a:extLst>
          </p:cNvPr>
          <p:cNvGrpSpPr/>
          <p:nvPr/>
        </p:nvGrpSpPr>
        <p:grpSpPr>
          <a:xfrm>
            <a:off x="8714798" y="5396742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2DEF8146-27AD-4F67-0997-C15907EBB8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03C59974-9EDD-81FC-09C0-24540C85433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C97A645D-E561-E0A0-9CC2-8E65DEA46EA8}"/>
              </a:ext>
            </a:extLst>
          </p:cNvPr>
          <p:cNvGrpSpPr/>
          <p:nvPr/>
        </p:nvGrpSpPr>
        <p:grpSpPr>
          <a:xfrm>
            <a:off x="10287403" y="2758267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E5EFAC0-1BCB-5C47-8654-29DD4F78D27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1DF5C746-783A-3B66-2A6C-85853AD2ED2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8A0491F6-4B1E-88CE-9AB9-1B1D0DEE019D}"/>
              </a:ext>
            </a:extLst>
          </p:cNvPr>
          <p:cNvGrpSpPr/>
          <p:nvPr/>
        </p:nvGrpSpPr>
        <p:grpSpPr>
          <a:xfrm>
            <a:off x="10287403" y="4099927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A33EC4D9-EEAC-DB09-52B8-9BE2DD9510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B08A8DC2-8A5A-6E43-552F-2CF075147F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35A16371-A7AC-E1EF-616F-B4F2138DB946}"/>
              </a:ext>
            </a:extLst>
          </p:cNvPr>
          <p:cNvGrpSpPr/>
          <p:nvPr/>
        </p:nvGrpSpPr>
        <p:grpSpPr>
          <a:xfrm rot="2700000">
            <a:off x="3807766" y="2066800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07AB1C1E-E203-6861-2697-BBCB90FA2C8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96F9B3BA-DC3F-4446-5A84-CDC61B4609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0314CF25-845F-FADD-0314-6DEBBA7B3307}"/>
              </a:ext>
            </a:extLst>
          </p:cNvPr>
          <p:cNvGrpSpPr/>
          <p:nvPr/>
        </p:nvGrpSpPr>
        <p:grpSpPr>
          <a:xfrm rot="2700000">
            <a:off x="5889925" y="393845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8D3F5A5A-6FDF-FAF2-AAEE-89E6832AB7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9ED724AF-2B05-C1A3-1D80-542D3722CA4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BF3570CE-06FA-393D-AB3B-FCA1001B88AD}"/>
              </a:ext>
            </a:extLst>
          </p:cNvPr>
          <p:cNvGrpSpPr/>
          <p:nvPr/>
        </p:nvGrpSpPr>
        <p:grpSpPr>
          <a:xfrm rot="2700000">
            <a:off x="8187877" y="3201038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FDE02238-AF98-B28C-3880-0341F5E02E7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F193F4AF-9500-272B-EDF6-769BB7D6363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DF3AED2C-D454-F80E-E3BA-AE304F300491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3F8AF948-055D-0D17-D284-EAB2A6F4B72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9F04392E-5A64-4372-5F18-1E57630FACD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351AE09A-3A61-4235-4A1E-66D3FA533BAD}"/>
              </a:ext>
            </a:extLst>
          </p:cNvPr>
          <p:cNvGrpSpPr/>
          <p:nvPr/>
        </p:nvGrpSpPr>
        <p:grpSpPr>
          <a:xfrm>
            <a:off x="7198275" y="5248641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A5BAD84A-D53B-16CF-0C11-8B788EB94B6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F37A094C-A5D0-3894-1C6B-08415203E4C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1378FF2B-C9B3-24B0-628E-F8658E71B208}"/>
              </a:ext>
            </a:extLst>
          </p:cNvPr>
          <p:cNvGrpSpPr/>
          <p:nvPr/>
        </p:nvGrpSpPr>
        <p:grpSpPr>
          <a:xfrm>
            <a:off x="7518923" y="3216214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E8FCB6F9-A966-F567-78A8-78D4A75E439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275972FD-337F-7B6F-F2AA-28542F4907D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B7C43934-EBC5-49BE-027B-DF94BEEB6BA2}"/>
              </a:ext>
            </a:extLst>
          </p:cNvPr>
          <p:cNvGrpSpPr/>
          <p:nvPr/>
        </p:nvGrpSpPr>
        <p:grpSpPr>
          <a:xfrm>
            <a:off x="7541702" y="3820233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731E4722-9432-12C2-921E-E42259494F4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CCD8CCE9-4A8C-31C9-9F60-A63E5341BFD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2ADB0DA0-F393-0BB1-89C9-4EC327A819A9}"/>
              </a:ext>
            </a:extLst>
          </p:cNvPr>
          <p:cNvGrpSpPr/>
          <p:nvPr/>
        </p:nvGrpSpPr>
        <p:grpSpPr>
          <a:xfrm rot="2700000">
            <a:off x="8678292" y="3867034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C41F6026-FDA7-D3A7-E942-72B6CC63510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531E46A0-5732-B97E-5F92-6BCCBB38C19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6921BCAB-04A1-C3AE-231D-9B57863C0388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122F3831-EC18-63C6-E12F-2DACA108CC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23089E85-7154-29D5-9B59-E38E18EA3BD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DBF422FC-9B41-BB14-CEB4-ECCD434F7012}"/>
              </a:ext>
            </a:extLst>
          </p:cNvPr>
          <p:cNvGrpSpPr/>
          <p:nvPr/>
        </p:nvGrpSpPr>
        <p:grpSpPr>
          <a:xfrm>
            <a:off x="7059567" y="630649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D01A362F-F501-670B-94B1-7FC99455950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7AC1C6F3-F7C0-0293-D191-1DABD22446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3EE9E860-8F0F-D878-5AEB-AFDD2BA4A811}"/>
              </a:ext>
            </a:extLst>
          </p:cNvPr>
          <p:cNvGrpSpPr/>
          <p:nvPr/>
        </p:nvGrpSpPr>
        <p:grpSpPr>
          <a:xfrm>
            <a:off x="7143519" y="6732468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23585C61-7E5C-B8D1-66C3-EDA36993EB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CE895A8F-04DE-466F-B3C9-229202F4FFC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0664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909286-EA29-CE1C-1EAA-BEBD0E6EF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AE1F1AB-EEDD-039C-58A2-7CB6AC697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573298"/>
              </p:ext>
            </p:extLst>
          </p:nvPr>
        </p:nvGraphicFramePr>
        <p:xfrm>
          <a:off x="2617400" y="705016"/>
          <a:ext cx="7989355" cy="6687877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14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9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10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12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13th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7804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47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035825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</a:p>
                    <a:p>
                      <a:pPr algn="ctr"/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Driving Theory School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7E468AC-5504-AA4D-AE38-8C2334388EEF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90E7FD8-ADAD-0515-76F8-2B7B9EF2105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C94D58E-A91C-B2F7-FB8D-E0033B58EAA4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4E433FB-FEF1-DD63-CE93-1EE36094788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025C8E99-EBFF-B018-E234-DE05B7BF84C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E34FF82-790B-7888-67CC-1FBBF1BFAB7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2841B515-8D88-EE7A-B8E9-DF7C17A93B6F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E671136-29C1-795F-EC21-F19646A6ED4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5EC7296-F23C-4782-1429-4A9928864E3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79CA9BA-285F-E85F-AC05-0020B77A8B2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442151D-A72F-9C13-D53F-6AE014EB1C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0524EF0-3A46-7AAD-097D-373843A00C3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35D613B-4371-08AB-3BA1-A2994998D29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E5ADD17-BC41-EA8E-8ADF-98B2DC47597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3A2D881F-BE8B-D81D-6975-80FE1380C97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C44A1FE9-F416-04B9-B373-387922E81B06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2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61A1EDF-1B95-9877-6F68-4DD09F1598A7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F8E2B857-1619-E3D2-DA6E-D7EA8CB6179E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E872B072-7116-8684-7CE3-958558051EDB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E858F9A8-45E2-E305-0538-7F43E3743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6936A06E-BF6A-4668-C185-AC5CDBEFE000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5F30E812-49EC-3DCE-A980-60DF1C80CF47}"/>
              </a:ext>
            </a:extLst>
          </p:cNvPr>
          <p:cNvGrpSpPr/>
          <p:nvPr/>
        </p:nvGrpSpPr>
        <p:grpSpPr>
          <a:xfrm>
            <a:off x="2787163" y="1997978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6488544B-F58D-A051-B1EC-53D7F50DFE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06C557BF-B35C-5FD5-484A-05D51429C8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8DBA1F2F-FB90-2A8D-0771-5C286AF12972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283FD355-6071-D955-2986-EA7A42657B6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0259F4C0-A6DF-706B-2492-EBC6E1B3112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E6AC1578-C8C7-D3C1-B434-210AFE5D766B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13AAB79-57DF-199C-38A5-F6A27C8E8C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E795A8DF-B467-46DE-126E-153FFB4E79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28461836-917B-836E-2C46-A21E4C5EA05C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6A056E2C-89D4-4F55-4171-DD1F1174C53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736DE439-5E35-2D4B-EDCE-F180A4FD7B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3A965302-1FCB-1037-958B-59E9E1D9B1D7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00518D94-2388-F336-310A-4F747BCE7A9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25FC0247-A5A2-6241-4C40-93D817B8D8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D5E0BEFB-EF1A-8C85-A4D3-1737F4C2DF49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42B9C728-225C-413C-CC32-AC7620FFA95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B0C4C710-8306-2472-7D98-257E2D8D1DC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B696ACF1-C030-F034-4ED1-9C5CD8075775}"/>
              </a:ext>
            </a:extLst>
          </p:cNvPr>
          <p:cNvGrpSpPr/>
          <p:nvPr/>
        </p:nvGrpSpPr>
        <p:grpSpPr>
          <a:xfrm>
            <a:off x="7105427" y="3664048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7126289F-06E1-061A-C7CB-3B3815F91F1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46F7C93F-1E29-E811-B5ED-225FB976FE6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0BC8BE4E-26EE-3A1C-B193-17BD91CDBEEC}"/>
              </a:ext>
            </a:extLst>
          </p:cNvPr>
          <p:cNvGrpSpPr/>
          <p:nvPr/>
        </p:nvGrpSpPr>
        <p:grpSpPr>
          <a:xfrm>
            <a:off x="7204383" y="547312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060A9A15-F8A0-2048-F423-0AC33CC0851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31007563-1D4A-7B2C-6B3D-B05C74CD735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2C7DE31E-D76C-070F-806A-CCA07F336182}"/>
              </a:ext>
            </a:extLst>
          </p:cNvPr>
          <p:cNvGrpSpPr/>
          <p:nvPr/>
        </p:nvGrpSpPr>
        <p:grpSpPr>
          <a:xfrm>
            <a:off x="8748039" y="1690837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0A025330-EF23-A90E-08C6-5A2CE330AB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028895D1-FCF3-AD69-5F09-0E48FB5845D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25D1686E-5B9A-1156-A4FD-670E02773A43}"/>
              </a:ext>
            </a:extLst>
          </p:cNvPr>
          <p:cNvGrpSpPr/>
          <p:nvPr/>
        </p:nvGrpSpPr>
        <p:grpSpPr>
          <a:xfrm>
            <a:off x="8666515" y="5435614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C3DBE8CB-876F-178F-01F6-C6517E3CC28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499933B9-3D6D-F692-3B5F-BCC458C0A40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88A41FC6-0837-8A62-7240-1A3C8CBDB2D7}"/>
              </a:ext>
            </a:extLst>
          </p:cNvPr>
          <p:cNvGrpSpPr/>
          <p:nvPr/>
        </p:nvGrpSpPr>
        <p:grpSpPr>
          <a:xfrm>
            <a:off x="10328092" y="313092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A5ABC2B-51B8-AD2C-85DB-7CA4AADF18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428935B9-AB2B-569A-4F4C-E32F013041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7093ECB6-FA01-96F8-E3E3-47A474F48B48}"/>
              </a:ext>
            </a:extLst>
          </p:cNvPr>
          <p:cNvGrpSpPr/>
          <p:nvPr/>
        </p:nvGrpSpPr>
        <p:grpSpPr>
          <a:xfrm>
            <a:off x="10277893" y="3545564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0C0BA53D-0D82-B501-7D51-0D8B3A2750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073F6751-94C0-7943-E8DB-5F35F244F69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C7FED755-188B-AFE5-F0E4-1937AF7068FA}"/>
              </a:ext>
            </a:extLst>
          </p:cNvPr>
          <p:cNvGrpSpPr/>
          <p:nvPr/>
        </p:nvGrpSpPr>
        <p:grpSpPr>
          <a:xfrm rot="2700000">
            <a:off x="3793297" y="1944922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1D712007-69F6-4BB8-78C3-FF15C223F3A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E5FD9389-B3BF-3BE4-F3EA-CE5749EA16D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9F4012F6-3557-CD0B-543D-7FBF66FA404E}"/>
              </a:ext>
            </a:extLst>
          </p:cNvPr>
          <p:cNvGrpSpPr/>
          <p:nvPr/>
        </p:nvGrpSpPr>
        <p:grpSpPr>
          <a:xfrm rot="2700000">
            <a:off x="5832504" y="371400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63F95B32-16FF-5C7C-2807-9F1E75C0DE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F8E34698-C0BB-07F4-BB46-19AE14C2164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330185C1-C203-FF35-79B6-D3FDE29C9BA8}"/>
              </a:ext>
            </a:extLst>
          </p:cNvPr>
          <p:cNvGrpSpPr/>
          <p:nvPr/>
        </p:nvGrpSpPr>
        <p:grpSpPr>
          <a:xfrm rot="2700000">
            <a:off x="8705921" y="233182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1A8EB149-DAB5-8671-B67F-F48BB7A943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14F27BB3-C9BA-DDE7-1A8D-77616DE95C3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5F9B0F4F-284B-B2EA-3124-66F6DAECCB06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9EFBB0FF-7165-973A-659A-001EEE125F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3C69E21-7C9C-2271-6326-026AF127CFC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98FEF4EE-3EFD-0D9A-EBFE-21C461FF763A}"/>
              </a:ext>
            </a:extLst>
          </p:cNvPr>
          <p:cNvGrpSpPr/>
          <p:nvPr/>
        </p:nvGrpSpPr>
        <p:grpSpPr>
          <a:xfrm>
            <a:off x="7137409" y="5164610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09F9A0BF-C66E-38F7-E6B5-540A34647D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9FD663B6-AD77-C39A-D377-5DD52B984CA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B9B553D8-BAB2-9A79-4B4E-57B6AB8D7EA7}"/>
              </a:ext>
            </a:extLst>
          </p:cNvPr>
          <p:cNvGrpSpPr/>
          <p:nvPr/>
        </p:nvGrpSpPr>
        <p:grpSpPr>
          <a:xfrm>
            <a:off x="7613309" y="2312945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7C645004-5519-0E5F-F1B4-1020090771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CD2652E6-ACA8-214E-38C8-2D8214D9BD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DC068DA0-4A6A-01BA-BF43-4EA73D263FBB}"/>
              </a:ext>
            </a:extLst>
          </p:cNvPr>
          <p:cNvGrpSpPr/>
          <p:nvPr/>
        </p:nvGrpSpPr>
        <p:grpSpPr>
          <a:xfrm>
            <a:off x="7572957" y="3778250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7DA717D4-CB78-184E-5E85-4C574C5643E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90DC62D5-8CC5-54AB-0834-A2F05FE8E94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376EEB34-8B7A-9E47-AC41-E381A74F465B}"/>
              </a:ext>
            </a:extLst>
          </p:cNvPr>
          <p:cNvGrpSpPr/>
          <p:nvPr/>
        </p:nvGrpSpPr>
        <p:grpSpPr>
          <a:xfrm rot="2700000">
            <a:off x="8648865" y="3745229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40E7EC4F-F4D0-8D4E-A5AF-EBF4D9E6E01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AE8F6E71-25D4-DDE5-53E1-D71163ED565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5A221562-A516-12E2-19A8-0C87324D412E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B273852A-438C-8F75-9548-160B29A86DD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F9C4FCD6-0BF9-9FED-87CC-94437AB1E8F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DCC46040-8FC7-DA44-A248-1CABD9DAD471}"/>
              </a:ext>
            </a:extLst>
          </p:cNvPr>
          <p:cNvGrpSpPr/>
          <p:nvPr/>
        </p:nvGrpSpPr>
        <p:grpSpPr>
          <a:xfrm>
            <a:off x="7215843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B9B386BB-2CF3-548C-C476-9777CEA3F7B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D314F271-5FC0-F4F2-E843-6873E79A71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DEED8082-F714-2195-AA23-3B8B777A30F9}"/>
              </a:ext>
            </a:extLst>
          </p:cNvPr>
          <p:cNvGrpSpPr/>
          <p:nvPr/>
        </p:nvGrpSpPr>
        <p:grpSpPr>
          <a:xfrm>
            <a:off x="7024784" y="672149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7FD124C7-72E8-9A56-0543-8B835C9B09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020AC877-0A1C-4D47-43CE-7760F45E8D1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70D4ADAB-12B3-D45C-280E-1AE429DCDAD8}"/>
              </a:ext>
            </a:extLst>
          </p:cNvPr>
          <p:cNvGrpSpPr/>
          <p:nvPr/>
        </p:nvGrpSpPr>
        <p:grpSpPr>
          <a:xfrm>
            <a:off x="10345039" y="527652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77E3C6CD-1F10-6E3A-037F-CDBDE7C797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E5B46815-88D3-DB77-C9C7-6C5AA15260C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62D0DD41-CA13-CF50-CF5E-D051013B09E9}"/>
              </a:ext>
            </a:extLst>
          </p:cNvPr>
          <p:cNvGrpSpPr/>
          <p:nvPr/>
        </p:nvGrpSpPr>
        <p:grpSpPr>
          <a:xfrm>
            <a:off x="8013191" y="3924608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AB3D46C9-421C-9E59-63EF-9B203CCB93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60D22E8A-07D0-45F3-D18E-91794EA1C4A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46">
            <a:extLst>
              <a:ext uri="{FF2B5EF4-FFF2-40B4-BE49-F238E27FC236}">
                <a16:creationId xmlns:a16="http://schemas.microsoft.com/office/drawing/2014/main" id="{9BCC925E-72A1-DA91-9819-C2156ECD30FA}"/>
              </a:ext>
            </a:extLst>
          </p:cNvPr>
          <p:cNvGrpSpPr/>
          <p:nvPr/>
        </p:nvGrpSpPr>
        <p:grpSpPr>
          <a:xfrm rot="2700000">
            <a:off x="7607877" y="5274144"/>
            <a:ext cx="293842" cy="293842"/>
            <a:chOff x="0" y="0"/>
            <a:chExt cx="812800" cy="812800"/>
          </a:xfrm>
        </p:grpSpPr>
        <p:sp>
          <p:nvSpPr>
            <p:cNvPr id="100" name="Freeform 47">
              <a:extLst>
                <a:ext uri="{FF2B5EF4-FFF2-40B4-BE49-F238E27FC236}">
                  <a16:creationId xmlns:a16="http://schemas.microsoft.com/office/drawing/2014/main" id="{43703B15-DBC8-141C-B466-00516308D07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48">
              <a:extLst>
                <a:ext uri="{FF2B5EF4-FFF2-40B4-BE49-F238E27FC236}">
                  <a16:creationId xmlns:a16="http://schemas.microsoft.com/office/drawing/2014/main" id="{4CCE60C2-F76A-3A57-E105-332A8457689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77526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49A703-AD59-96A9-76B5-D83EE5F2D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2D6B7FA-B373-7BCD-2F5E-EC6A3808C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867553"/>
              </p:ext>
            </p:extLst>
          </p:nvPr>
        </p:nvGraphicFramePr>
        <p:xfrm>
          <a:off x="2617400" y="757601"/>
          <a:ext cx="7989355" cy="6780503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44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20th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0448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 with </a:t>
                      </a:r>
                      <a:r>
                        <a:rPr lang="en-US" sz="8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 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8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959223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</a:p>
                    <a:p>
                      <a:pPr algn="ctr"/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  <a:p>
                      <a:pPr algn="ctr"/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with Sussana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  <a:p>
                      <a:pPr algn="ctr"/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110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0807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DE6A51C-0BF0-349D-FBB4-267A7A0197BC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B92F31C-3C3A-8C5D-E246-1A511B04624C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9A22A38-17EE-80A0-48EB-FD38C815A656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443B1D3-20AA-9F4E-970C-BD4C95DCEEA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B8AF86F9-00F9-5999-9620-01D8FA1D38F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F61300B9-72EB-18A6-2A7F-83C4F3AD18B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372FFF3-E394-E8C3-B694-B36ABB4DEF7A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D4A3F61-F902-B8FC-EC9F-3592E336C588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666B0DE-E9B6-83B8-39C2-61FC879853A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50F1DBB-8C54-FCF4-7001-B3F35079663A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8898339-8CBD-4B12-020C-8D7F01CF6B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76F2AA19-327E-F0A1-5888-F949C5D0A77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60646E5-E757-6346-CDDA-81E9BC30401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3811DA0-91D3-E796-FC46-9FDD8E51038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4E52E71-CC89-171A-EB38-9AF58EE2C64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4D629E6D-7653-C251-8EA6-71707DA0E318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3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72FD05F7-8544-8AFE-CFD3-0573F8A77BE8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9C436D8-B13E-C6FD-033A-5B984C048EA5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5792E8E4-3CA4-6DF0-BB44-7681D63A94B4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0FCC6F4F-EE85-6DBB-6B98-C66198EF4E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01E93F84-2B7B-2F05-DB02-7455C6F63838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98B95B0B-114A-D7B8-E93E-6AFBD5F8E7F1}"/>
              </a:ext>
            </a:extLst>
          </p:cNvPr>
          <p:cNvGrpSpPr/>
          <p:nvPr/>
        </p:nvGrpSpPr>
        <p:grpSpPr>
          <a:xfrm>
            <a:off x="3972775" y="2686519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4239911E-21B6-89E7-05E5-CD2AC8750EA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F020DB84-4915-9786-7458-FEB9A3F4F0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57EB9835-472D-4482-8F1B-E3D7207C69C2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3F9E1F89-3AF8-40E0-91DC-AA848357779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466213BC-64AC-5395-C030-07DBCDD1ED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1875CB60-16D6-AAF2-E892-3FCA0D2589BE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2CE56675-B332-391E-3765-A4203588C8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23E0DC08-4C1A-68B1-FE3E-820DF8BDAA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461DB3B1-2FE5-7F17-901D-14228418073F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F84CD5C8-5BDB-E5C6-EB7A-5DA5600C55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C406C215-7C69-8C4F-9898-CDCAE76517B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68CF1B27-307E-D442-F62E-F4D9F1CBB4A4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8DEA76B3-7C7A-9532-D765-8B0525F92D3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F127EE49-6EAF-DF15-06C0-57530DFC73C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5E7B5C45-CDCB-B9FC-C5CD-662A6882DF28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4769E05C-83A3-F18E-809F-D2C60846B83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0784CD37-0D3A-1130-FB12-EC49B2354E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0FC79B40-9259-AFCE-8401-F260E0DA840E}"/>
              </a:ext>
            </a:extLst>
          </p:cNvPr>
          <p:cNvGrpSpPr/>
          <p:nvPr/>
        </p:nvGrpSpPr>
        <p:grpSpPr>
          <a:xfrm>
            <a:off x="7167939" y="4535026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B5AC1051-7886-9A37-2F43-28F3FE48872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C98F86A2-92E8-7456-9672-FDFC06B1C5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6BE5F572-DB60-62EE-961A-23B0F6850E02}"/>
              </a:ext>
            </a:extLst>
          </p:cNvPr>
          <p:cNvGrpSpPr/>
          <p:nvPr/>
        </p:nvGrpSpPr>
        <p:grpSpPr>
          <a:xfrm>
            <a:off x="6849333" y="519967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6FC3BB76-F449-1CD2-3EF4-5F6D255886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9D37738F-4A59-3C03-9027-49A3AB9F0E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B7C72CAD-D86D-E24E-3B2B-304033580888}"/>
              </a:ext>
            </a:extLst>
          </p:cNvPr>
          <p:cNvGrpSpPr/>
          <p:nvPr/>
        </p:nvGrpSpPr>
        <p:grpSpPr>
          <a:xfrm>
            <a:off x="8680293" y="3273199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6C8B9EBA-0AF4-DD74-3AD3-48F5FACD98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23387F0D-742C-48C0-C1E8-73AC6438CB3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511B31E5-7E1E-7F95-5720-3DDA9796FD35}"/>
              </a:ext>
            </a:extLst>
          </p:cNvPr>
          <p:cNvGrpSpPr/>
          <p:nvPr/>
        </p:nvGrpSpPr>
        <p:grpSpPr>
          <a:xfrm>
            <a:off x="8714798" y="5396742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98E439F2-B5B3-AC3D-E158-27280C6804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183D24D0-C6EA-46D2-3532-8112C8F0431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836B7DD3-6064-545F-72FA-7512A0803BB1}"/>
              </a:ext>
            </a:extLst>
          </p:cNvPr>
          <p:cNvGrpSpPr/>
          <p:nvPr/>
        </p:nvGrpSpPr>
        <p:grpSpPr>
          <a:xfrm>
            <a:off x="10287403" y="2758267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27894567-8B49-3714-39C1-A5EBA2C6669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30D2CC0E-18E6-1FFF-8467-157BE87BC24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D8CC0AB4-A634-2134-67DA-14DCDEC915CE}"/>
              </a:ext>
            </a:extLst>
          </p:cNvPr>
          <p:cNvGrpSpPr/>
          <p:nvPr/>
        </p:nvGrpSpPr>
        <p:grpSpPr>
          <a:xfrm>
            <a:off x="10287403" y="4099927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F723CF79-3D73-2C8D-7DF2-C77679A2C07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E7BDD671-3F7E-53EE-9B96-19D2C38B6AE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7ADC0B17-2B05-94CE-D8B0-7DD25B43DCC8}"/>
              </a:ext>
            </a:extLst>
          </p:cNvPr>
          <p:cNvGrpSpPr/>
          <p:nvPr/>
        </p:nvGrpSpPr>
        <p:grpSpPr>
          <a:xfrm rot="2700000">
            <a:off x="3758791" y="1998285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F473046B-13BC-D6A5-EBDE-1549AC59B8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E085840B-3F9C-D900-5FFE-44E5F80D734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9A14E41A-DFBB-DE55-F4E7-DAF99B93694D}"/>
              </a:ext>
            </a:extLst>
          </p:cNvPr>
          <p:cNvGrpSpPr/>
          <p:nvPr/>
        </p:nvGrpSpPr>
        <p:grpSpPr>
          <a:xfrm rot="2700000">
            <a:off x="5889925" y="393845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457FD64F-B6E2-0710-5A4D-10B97A9DCD0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22B37D1D-09D9-A487-7458-0A40030EC19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A08D7864-642B-CAD4-6D5D-72563FBEF238}"/>
              </a:ext>
            </a:extLst>
          </p:cNvPr>
          <p:cNvGrpSpPr/>
          <p:nvPr/>
        </p:nvGrpSpPr>
        <p:grpSpPr>
          <a:xfrm rot="2700000">
            <a:off x="8187877" y="3201038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47B79A4-A450-2968-3E15-6F0975C8CC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FBC5684F-C8E8-E602-C9E1-560AADCE291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AC24AA3C-D644-A46A-997D-5F9A3BB10F16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A6C19CCB-DA54-D66E-9CD3-B37C503B0E7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AF57A77-CB0D-9985-645C-22A44954F6D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199FB79D-B2DD-1D51-B3EA-B35C3E50C440}"/>
              </a:ext>
            </a:extLst>
          </p:cNvPr>
          <p:cNvGrpSpPr/>
          <p:nvPr/>
        </p:nvGrpSpPr>
        <p:grpSpPr>
          <a:xfrm>
            <a:off x="7198275" y="5248641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8CCBACF3-A4E5-9DD5-DDC6-C278E0BE230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B851AD9B-5E47-B4DC-75F2-444AFA509E4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B2A6E9FA-EB54-B1C7-AC4A-4B1E2658DB98}"/>
              </a:ext>
            </a:extLst>
          </p:cNvPr>
          <p:cNvGrpSpPr/>
          <p:nvPr/>
        </p:nvGrpSpPr>
        <p:grpSpPr>
          <a:xfrm>
            <a:off x="7518923" y="3216214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DED22965-0501-B7C4-88C9-B864CD550E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3E365281-C356-2820-8F0C-D153D41224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257FC0AD-F55A-F466-9CB7-6CB7ECDA5C94}"/>
              </a:ext>
            </a:extLst>
          </p:cNvPr>
          <p:cNvGrpSpPr/>
          <p:nvPr/>
        </p:nvGrpSpPr>
        <p:grpSpPr>
          <a:xfrm>
            <a:off x="7541702" y="3820233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14EB2A3C-4AEC-62E2-6CC6-97EA275BCE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70F8B6F2-16E2-A5F6-A7D6-C632E4AAFAC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DA2A3F52-D4F4-3B18-0DC5-E6C7183ABB4F}"/>
              </a:ext>
            </a:extLst>
          </p:cNvPr>
          <p:cNvGrpSpPr/>
          <p:nvPr/>
        </p:nvGrpSpPr>
        <p:grpSpPr>
          <a:xfrm rot="2700000">
            <a:off x="8678292" y="3867034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D08F65E1-D069-858B-485E-EA7E822C48B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64D71C41-C1BA-AEC5-33FA-3879C79CF7F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C1C4EB71-6C36-E462-030E-4839FF2D28D1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A0CAE115-1E08-118F-BCD3-D800A8C3C4F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2876E727-2530-1D63-77C4-7AAC00AAD4C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44F5E438-D6B5-76F1-5DC5-AD8949E27602}"/>
              </a:ext>
            </a:extLst>
          </p:cNvPr>
          <p:cNvGrpSpPr/>
          <p:nvPr/>
        </p:nvGrpSpPr>
        <p:grpSpPr>
          <a:xfrm>
            <a:off x="7198275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FDFAF82F-A47D-D3D6-0817-2E21327A3F1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38FCEDED-E83E-48F9-D453-E2BBDA64F2D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F6A07B67-6E18-EBF8-2DDF-53CF5A502E8F}"/>
              </a:ext>
            </a:extLst>
          </p:cNvPr>
          <p:cNvGrpSpPr/>
          <p:nvPr/>
        </p:nvGrpSpPr>
        <p:grpSpPr>
          <a:xfrm>
            <a:off x="7193254" y="6731371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C8BD607-D2E4-5BC4-D6CA-A7A2CB7CF2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B5A420BB-A192-2DCE-D774-D2CCA860635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3141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8CE460-3344-5F1B-B938-0A03A816A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13B3781-5AF8-A672-C334-BD5794253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240556"/>
              </p:ext>
            </p:extLst>
          </p:nvPr>
        </p:nvGraphicFramePr>
        <p:xfrm>
          <a:off x="2617400" y="705016"/>
          <a:ext cx="7989355" cy="6687877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14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23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24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25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26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27th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7804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Chloe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47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Kifle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035825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</a:p>
                    <a:p>
                      <a:pPr algn="ctr"/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Driving Theory School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F048BCFC-0313-39FA-C9B6-6F30F5F3BF2E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DFB8CB-E926-6083-6C28-7B6E58D7993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5D40F9A-BAE8-1618-284C-4F20129D1E1A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691F7FC9-29E0-3F11-216B-FECD07279836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7C88ED4-0753-6CFE-1140-D689F146E8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D57D55E-37BD-F92E-352B-6F9FF4A47F3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F7B7DA8-C699-49A9-19F7-7A6F3DA1BC92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BBD0CC9-85A9-DD6C-9729-45380056C507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B87E1326-F77F-36E2-C62D-A0F1CF10671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12EFDAC-84C5-C6C9-01AE-03D6D469689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EFC36D9-E0A9-60B8-983E-1BA50B493D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DA340A6F-3EC1-61F8-A576-97EB5127EEC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0AB1283-E5E3-88FA-EB54-7162A78769F6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F3D70CC-E90F-1CBC-D990-9DDD75F4CB0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C006BA53-781E-EE31-D7C5-D33096124BF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3FA33F6E-A37A-6CE9-F220-B903614D1942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4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3C1B8380-0EAA-FFBA-60BB-49F7C4AA219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150E8EA2-4A65-D0F7-F518-9725C24ACA87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179F6BC-DB81-B44E-0771-10AF9718E2B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D513FA3F-2CAD-24FD-CC6A-BFC81D7111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C0B97B07-A749-5981-CA88-4A21A9749A21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8B877104-52F2-808E-1CB3-7860FD80F1C7}"/>
              </a:ext>
            </a:extLst>
          </p:cNvPr>
          <p:cNvGrpSpPr/>
          <p:nvPr/>
        </p:nvGrpSpPr>
        <p:grpSpPr>
          <a:xfrm>
            <a:off x="2787163" y="1997978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E8541598-80FA-B356-4950-F3555ED8640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0871297B-0653-962E-8E27-2F11D8F3422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FA9F5907-E6EB-7156-A87F-F24EE10BD049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305FBD38-2AEB-066B-1599-7E94193417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75662E46-4501-0A6D-D5F1-A6E2A8873A3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7C49421-8A6A-5ABD-3E57-E790DC337D07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AFB69422-BECD-ECDB-AE36-F5CC743ECC6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60CA2FDA-474C-5D85-A70A-2DB4F121E8D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01168551-067B-85B5-16B0-3F088980F965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8CE18CCC-0E1B-C1E6-5412-76B01969CCE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D1A1E7FF-DA5B-59F3-9310-13801312DB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846D635F-4559-AAC7-263E-74533EE42AD2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1A39682C-4753-CDAC-E5B0-E38C5D3BC7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6DA2C775-FD03-D565-71AF-DD207191D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683DEF31-7829-55A1-2647-4CF295F634D3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D1A3FD57-E733-E74D-3477-19DB59ED7E9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5DA2089-2F14-EA7D-C7DD-413CD865AA5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E2A358C1-270E-F67C-1DE1-CFEE196400F9}"/>
              </a:ext>
            </a:extLst>
          </p:cNvPr>
          <p:cNvGrpSpPr/>
          <p:nvPr/>
        </p:nvGrpSpPr>
        <p:grpSpPr>
          <a:xfrm>
            <a:off x="7105427" y="3664048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4ACF252A-DD49-BEB1-AE9A-F1E1D7BD90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1F66FBF7-17E4-0DC3-9B60-A17DD9598E8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47947C46-E237-43E5-E809-3D9B9429F615}"/>
              </a:ext>
            </a:extLst>
          </p:cNvPr>
          <p:cNvGrpSpPr/>
          <p:nvPr/>
        </p:nvGrpSpPr>
        <p:grpSpPr>
          <a:xfrm>
            <a:off x="7204383" y="547312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42FF3D09-7222-4664-E23B-081492E977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6C4C1D3A-7D17-FC73-83E9-8F48CB8E874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ACE8ACB0-2F9C-7333-2DED-C8748447F95E}"/>
              </a:ext>
            </a:extLst>
          </p:cNvPr>
          <p:cNvGrpSpPr/>
          <p:nvPr/>
        </p:nvGrpSpPr>
        <p:grpSpPr>
          <a:xfrm>
            <a:off x="8748039" y="1690837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9F672D08-225E-6070-8BC3-3CE55EBDB96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E032E8D7-2541-63CB-5552-764FBAA17C7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C77ED217-C007-8404-4EFC-7B5B6C584666}"/>
              </a:ext>
            </a:extLst>
          </p:cNvPr>
          <p:cNvGrpSpPr/>
          <p:nvPr/>
        </p:nvGrpSpPr>
        <p:grpSpPr>
          <a:xfrm>
            <a:off x="8666515" y="5435614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BDB87FDC-104B-A1EA-E8FE-0CBDFE7ED8B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1E327654-CFC2-CB34-DE05-C593BBA573C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89B4CEC9-9655-18CB-773B-8EC60790CEF4}"/>
              </a:ext>
            </a:extLst>
          </p:cNvPr>
          <p:cNvGrpSpPr/>
          <p:nvPr/>
        </p:nvGrpSpPr>
        <p:grpSpPr>
          <a:xfrm>
            <a:off x="10328092" y="313092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11027E58-C608-026A-11FD-B4B85DEE4F1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BC3E3FE4-7E2D-BFFB-98CD-9956011332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6DC34994-8C82-4C54-13B7-52E3BEA97221}"/>
              </a:ext>
            </a:extLst>
          </p:cNvPr>
          <p:cNvGrpSpPr/>
          <p:nvPr/>
        </p:nvGrpSpPr>
        <p:grpSpPr>
          <a:xfrm>
            <a:off x="10277893" y="3545564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4D3860EC-3709-256E-F1C2-9B13F5D1634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08588B98-AFA2-0AB9-EF11-673C1E7DE4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DEFFE87F-230D-2EC0-31AA-AC01D8D269B2}"/>
              </a:ext>
            </a:extLst>
          </p:cNvPr>
          <p:cNvGrpSpPr/>
          <p:nvPr/>
        </p:nvGrpSpPr>
        <p:grpSpPr>
          <a:xfrm rot="2700000">
            <a:off x="3793297" y="1944922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06BAD174-B252-48B8-31FD-8CB84584B1F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F0DC789D-8148-46C4-12D2-6B9B6540EBC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D0428552-33FC-67E4-3683-E2B91800E057}"/>
              </a:ext>
            </a:extLst>
          </p:cNvPr>
          <p:cNvGrpSpPr/>
          <p:nvPr/>
        </p:nvGrpSpPr>
        <p:grpSpPr>
          <a:xfrm rot="2700000">
            <a:off x="5832504" y="371400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B2A05B3D-B987-47F9-EA8C-75EB944A243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455DAB6C-D37F-9D0A-C3B0-62CDE53F3B9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C9B3C955-15D4-CB28-9365-3D24FC951E8E}"/>
              </a:ext>
            </a:extLst>
          </p:cNvPr>
          <p:cNvGrpSpPr/>
          <p:nvPr/>
        </p:nvGrpSpPr>
        <p:grpSpPr>
          <a:xfrm rot="2700000">
            <a:off x="8705921" y="233182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474DDC1A-0AC8-04DC-6E97-E27F13118F3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DB9219A2-ECB8-5A1C-4DC8-0AA11F97A7E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B17F91B2-CBD6-75F2-77A4-BD47CAF13F97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A350FEA5-6300-2D2F-AAC1-3D213CAF612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644F81CA-63D0-52E9-82B2-76D5951490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0CE6FC73-9FC0-91CC-676F-961624EFD566}"/>
              </a:ext>
            </a:extLst>
          </p:cNvPr>
          <p:cNvGrpSpPr/>
          <p:nvPr/>
        </p:nvGrpSpPr>
        <p:grpSpPr>
          <a:xfrm>
            <a:off x="7137409" y="5164610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F4014D47-2DB6-792E-80D6-DCE803BEE8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FCBCDCDA-DD1B-7A7A-FE77-622A673D1E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C9FC831A-5089-24B9-1245-04E4332D0639}"/>
              </a:ext>
            </a:extLst>
          </p:cNvPr>
          <p:cNvGrpSpPr/>
          <p:nvPr/>
        </p:nvGrpSpPr>
        <p:grpSpPr>
          <a:xfrm>
            <a:off x="7613309" y="2312945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3A869AE6-743D-3D67-B98D-88BD27B0033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4500BECC-EB3C-CA71-99E8-31016F74A7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81CF0F00-6ABD-AD01-E793-BFD7A213316F}"/>
              </a:ext>
            </a:extLst>
          </p:cNvPr>
          <p:cNvGrpSpPr/>
          <p:nvPr/>
        </p:nvGrpSpPr>
        <p:grpSpPr>
          <a:xfrm>
            <a:off x="7572957" y="3778250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043ECC58-BA7C-CBC6-51C7-0AF8D9D678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21C9D211-C5C0-6E4C-20CA-8ED48B9D2E9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2B441032-E5A4-CED4-CB6D-7BF7DC618217}"/>
              </a:ext>
            </a:extLst>
          </p:cNvPr>
          <p:cNvGrpSpPr/>
          <p:nvPr/>
        </p:nvGrpSpPr>
        <p:grpSpPr>
          <a:xfrm rot="2700000">
            <a:off x="8648865" y="3745229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3081E2FB-55F5-0BAF-7113-0A8707E21F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0C4900DE-D81E-10EE-B11D-06CDE042E67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E0915639-D6BA-D5DC-7A1B-B4C6B9AA5735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1CB01DE6-A668-FF00-7F85-AE6E7BF8FD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9E9AD244-6F5E-0A46-EE5C-1A6340767BA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7729B8EE-32D1-91E2-6373-CD529E332125}"/>
              </a:ext>
            </a:extLst>
          </p:cNvPr>
          <p:cNvGrpSpPr/>
          <p:nvPr/>
        </p:nvGrpSpPr>
        <p:grpSpPr>
          <a:xfrm>
            <a:off x="7215843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70BF17F-69C2-895F-D337-2705CA8D78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E6C46937-6B8C-F091-394A-095DCFEDF2A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23089C5A-AB82-9D1A-1779-9230DFCCBE54}"/>
              </a:ext>
            </a:extLst>
          </p:cNvPr>
          <p:cNvGrpSpPr/>
          <p:nvPr/>
        </p:nvGrpSpPr>
        <p:grpSpPr>
          <a:xfrm>
            <a:off x="7024784" y="672149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D4DD082-1311-1AB6-A385-5E38E9F2B9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E9B6E9DE-7CCE-77F2-9E71-6E62B8F6193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A44AC6CB-EB2E-0AF2-2D36-40D1C0EDD6A4}"/>
              </a:ext>
            </a:extLst>
          </p:cNvPr>
          <p:cNvGrpSpPr/>
          <p:nvPr/>
        </p:nvGrpSpPr>
        <p:grpSpPr>
          <a:xfrm>
            <a:off x="10345039" y="527652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06556256-F9AE-9AF1-5684-3C3AF4BA2A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716E7C22-1628-521C-43E8-D5630A82512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58DF393A-3374-B7C4-3904-5CEBB7206FE4}"/>
              </a:ext>
            </a:extLst>
          </p:cNvPr>
          <p:cNvGrpSpPr/>
          <p:nvPr/>
        </p:nvGrpSpPr>
        <p:grpSpPr>
          <a:xfrm>
            <a:off x="8013191" y="3924608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C29DEFFE-EF5F-1277-F29F-DE6F79A9C72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CFD5DD2E-7D1C-197F-52CC-6D30E5B8191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46">
            <a:extLst>
              <a:ext uri="{FF2B5EF4-FFF2-40B4-BE49-F238E27FC236}">
                <a16:creationId xmlns:a16="http://schemas.microsoft.com/office/drawing/2014/main" id="{36DDD0F4-36D8-39FE-F732-1E7632D45A7E}"/>
              </a:ext>
            </a:extLst>
          </p:cNvPr>
          <p:cNvGrpSpPr/>
          <p:nvPr/>
        </p:nvGrpSpPr>
        <p:grpSpPr>
          <a:xfrm rot="2700000">
            <a:off x="7607877" y="5274144"/>
            <a:ext cx="293842" cy="293842"/>
            <a:chOff x="0" y="0"/>
            <a:chExt cx="812800" cy="812800"/>
          </a:xfrm>
        </p:grpSpPr>
        <p:sp>
          <p:nvSpPr>
            <p:cNvPr id="100" name="Freeform 47">
              <a:extLst>
                <a:ext uri="{FF2B5EF4-FFF2-40B4-BE49-F238E27FC236}">
                  <a16:creationId xmlns:a16="http://schemas.microsoft.com/office/drawing/2014/main" id="{1767083C-5EFB-C9DE-5AD5-785EE62837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48">
              <a:extLst>
                <a:ext uri="{FF2B5EF4-FFF2-40B4-BE49-F238E27FC236}">
                  <a16:creationId xmlns:a16="http://schemas.microsoft.com/office/drawing/2014/main" id="{C978DD64-CC25-774B-DA7B-9DBA94D92D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417527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A80E5D-9287-1CCC-35DC-95D607482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506265F-DA6E-76CC-267D-D15454551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35671"/>
              </p:ext>
            </p:extLst>
          </p:nvPr>
        </p:nvGraphicFramePr>
        <p:xfrm>
          <a:off x="2617400" y="705016"/>
          <a:ext cx="7989355" cy="6687877"/>
        </p:xfrm>
        <a:graphic>
          <a:graphicData uri="http://schemas.openxmlformats.org/drawingml/2006/table">
            <a:tbl>
              <a:tblPr/>
              <a:tblGrid>
                <a:gridCol w="159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14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30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Weds April 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April 2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April 3rd</a:t>
                      </a:r>
                      <a:endParaRPr lang="en-US" sz="10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44428"/>
                  </a:ext>
                </a:extLst>
              </a:tr>
              <a:tr h="177804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8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Empower Hour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10:30-12:30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Focus on personal growth &amp; mindset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Chloe</a:t>
                      </a:r>
                      <a:br>
                        <a:rPr lang="en-US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8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8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47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8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8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8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10.30am-16.00pm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9966"/>
                  </a:ext>
                </a:extLst>
              </a:tr>
              <a:tr h="1035825">
                <a:tc rowSpan="3"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DM Sans"/>
                        </a:rPr>
                        <a:t>Job Club </a:t>
                      </a:r>
                      <a:br>
                        <a:rPr lang="en-GB" sz="800" b="1" dirty="0">
                          <a:latin typeface="DM Sans"/>
                        </a:rPr>
                      </a:br>
                      <a:r>
                        <a:rPr lang="en-GB" sz="800" b="1" dirty="0">
                          <a:latin typeface="DM Sans"/>
                        </a:rPr>
                        <a:t>with Sussana</a:t>
                      </a:r>
                    </a:p>
                    <a:p>
                      <a:pPr algn="ctr"/>
                      <a:endParaRPr lang="en-GB" sz="8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8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8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sz="8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8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</a:t>
                      </a:r>
                      <a:endParaRPr lang="en-GB" sz="800" b="0" u="sng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</a:p>
                    <a:p>
                      <a:pPr algn="ctr"/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Walking Group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13:30 -14:30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Driving Theory School</a:t>
                      </a:r>
                      <a:b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8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Pizza &amp; Pounds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12:30-2:30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Build Pizza and manage your budget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Group Yoga/ Stretching/Chair Yoga with Liam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14:30 – 15:30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01884"/>
                  </a:ext>
                </a:extLst>
              </a:tr>
              <a:tr h="444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DM Sans"/>
                        </a:rPr>
                        <a:t>Nutrition Workshop </a:t>
                      </a:r>
                    </a:p>
                    <a:p>
                      <a:pPr algn="ctr"/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3:30-4:30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47746"/>
                  </a:ext>
                </a:extLst>
              </a:tr>
              <a:tr h="48616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8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8782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56CB93E-DDB1-8823-9C87-293FEBD7700C}"/>
              </a:ext>
            </a:extLst>
          </p:cNvPr>
          <p:cNvGrpSpPr/>
          <p:nvPr/>
        </p:nvGrpSpPr>
        <p:grpSpPr>
          <a:xfrm>
            <a:off x="194675" y="1593380"/>
            <a:ext cx="2399946" cy="5151451"/>
            <a:chOff x="0" y="0"/>
            <a:chExt cx="874251" cy="1747688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C096A38-C987-2A7B-4391-E47F2EC027AD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0E500B5-9DFC-D71C-7B0F-072712F1B12C}"/>
                </a:ext>
              </a:extLst>
            </p:cNvPr>
            <p:cNvSpPr txBox="1"/>
            <p:nvPr/>
          </p:nvSpPr>
          <p:spPr>
            <a:xfrm>
              <a:off x="5476" y="4981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1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1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1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GB" sz="1100" dirty="0">
                <a:solidFill>
                  <a:schemeClr val="bg1"/>
                </a:solidFill>
                <a:latin typeface="Calibri"/>
                <a:ea typeface="Calibri"/>
                <a:cs typeface="Calibri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49457CA-6C1F-BA98-EF56-77625EAAE83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59E6D94A-C34D-B4C7-84AB-4ADA27EEF2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997F181-41B0-1DBC-5FD0-A789DCED57B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EE838E6-9AAF-308C-4B24-A9B84D891398}"/>
              </a:ext>
            </a:extLst>
          </p:cNvPr>
          <p:cNvGrpSpPr/>
          <p:nvPr/>
        </p:nvGrpSpPr>
        <p:grpSpPr>
          <a:xfrm>
            <a:off x="354126" y="656274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4B8901F-7C9D-3A00-311A-959359C7A80B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93C6CD3C-3896-9374-F102-500BDF8042A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09776DAA-BCF9-7E8A-8876-3EE025217CB0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3A72E0C-01A9-74BE-3AE5-2386002EF84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569A1C9-D7EE-B6C0-8299-DB7F1B4E401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CAF6497F-6AF5-BB46-1F3C-F7B3B8398FEA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A620FA11-C96C-2CAE-A8B7-1C383319211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A73BDA72-1927-A62A-0FA9-D5A3009C08E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68E16755-541D-8B9F-5DAC-A193CB45A280}"/>
              </a:ext>
            </a:extLst>
          </p:cNvPr>
          <p:cNvSpPr txBox="1"/>
          <p:nvPr/>
        </p:nvSpPr>
        <p:spPr>
          <a:xfrm>
            <a:off x="2682767" y="89855"/>
            <a:ext cx="6612190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March Week 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D751FC89-AD6F-01DD-2208-8FC18BE2DA30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A347D89A-60DB-9698-D43F-27B87BE679D7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B31E7537-F197-B8BD-D5D0-437F03B635B5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F5FD1193-F161-2B60-9A8A-FF15DDAF01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723" y="106741"/>
            <a:ext cx="1311392" cy="563127"/>
          </a:xfrm>
          <a:prstGeom prst="rect">
            <a:avLst/>
          </a:prstGeom>
        </p:spPr>
      </p:pic>
      <p:sp>
        <p:nvSpPr>
          <p:cNvPr id="38" name="TextBox 64">
            <a:extLst>
              <a:ext uri="{FF2B5EF4-FFF2-40B4-BE49-F238E27FC236}">
                <a16:creationId xmlns:a16="http://schemas.microsoft.com/office/drawing/2014/main" id="{039DC1BB-BF87-30F2-D1B3-9994CC0D1FAF}"/>
              </a:ext>
            </a:extLst>
          </p:cNvPr>
          <p:cNvSpPr txBox="1"/>
          <p:nvPr/>
        </p:nvSpPr>
        <p:spPr>
          <a:xfrm>
            <a:off x="5883013" y="5821112"/>
            <a:ext cx="197414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6" name="Group 65">
            <a:extLst>
              <a:ext uri="{FF2B5EF4-FFF2-40B4-BE49-F238E27FC236}">
                <a16:creationId xmlns:a16="http://schemas.microsoft.com/office/drawing/2014/main" id="{77B3A368-53CE-C771-C811-062FB8DD09C6}"/>
              </a:ext>
            </a:extLst>
          </p:cNvPr>
          <p:cNvGrpSpPr/>
          <p:nvPr/>
        </p:nvGrpSpPr>
        <p:grpSpPr>
          <a:xfrm>
            <a:off x="2787163" y="1997978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FEEA0FB8-6E34-E3A8-30CE-467C5D3175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7D6887D7-6F35-F835-D527-CAF8CE9E44F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0677F252-23B5-16A9-45AB-76C8D80D6B06}"/>
              </a:ext>
            </a:extLst>
          </p:cNvPr>
          <p:cNvGrpSpPr/>
          <p:nvPr/>
        </p:nvGrpSpPr>
        <p:grpSpPr>
          <a:xfrm>
            <a:off x="3913593" y="4500953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1AACA091-7A46-503F-FB2B-FDFD01A869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EBE5B6FA-672D-B14B-902A-0D7B7A919FF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345F1932-A137-76ED-3BE1-731B7BD92B28}"/>
              </a:ext>
            </a:extLst>
          </p:cNvPr>
          <p:cNvGrpSpPr/>
          <p:nvPr/>
        </p:nvGrpSpPr>
        <p:grpSpPr>
          <a:xfrm>
            <a:off x="3905713" y="660567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1F02A14A-DDFC-7F66-1FD9-5D775F16A7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E88ACF09-C126-CFE9-BAAD-6616012144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369783A6-9C30-2519-B160-AC67A1306194}"/>
              </a:ext>
            </a:extLst>
          </p:cNvPr>
          <p:cNvGrpSpPr/>
          <p:nvPr/>
        </p:nvGrpSpPr>
        <p:grpSpPr>
          <a:xfrm>
            <a:off x="5489987" y="3168533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0F60B0AA-CE00-15DD-75FF-22873A3B0C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56D0590B-D2C8-4842-810C-2F09AA43E7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E0073A11-0BE3-C210-E973-15DEC93929E3}"/>
              </a:ext>
            </a:extLst>
          </p:cNvPr>
          <p:cNvGrpSpPr/>
          <p:nvPr/>
        </p:nvGrpSpPr>
        <p:grpSpPr>
          <a:xfrm>
            <a:off x="5442774" y="4487131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70685E26-B41E-7354-8DF6-5E6F2308727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43729368-5341-57AA-4412-F9A0E82F63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7E14F7F5-97B5-09C8-48BC-BD0EE8554576}"/>
              </a:ext>
            </a:extLst>
          </p:cNvPr>
          <p:cNvGrpSpPr/>
          <p:nvPr/>
        </p:nvGrpSpPr>
        <p:grpSpPr>
          <a:xfrm>
            <a:off x="7105427" y="29514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B20A8C48-2164-0D0C-3FFF-A862064DDA2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BC0D778-2BD4-BBC0-8305-E3B97DAA68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5">
            <a:extLst>
              <a:ext uri="{FF2B5EF4-FFF2-40B4-BE49-F238E27FC236}">
                <a16:creationId xmlns:a16="http://schemas.microsoft.com/office/drawing/2014/main" id="{6D9FB3FD-4C76-8EDA-649C-014E44E8A111}"/>
              </a:ext>
            </a:extLst>
          </p:cNvPr>
          <p:cNvGrpSpPr/>
          <p:nvPr/>
        </p:nvGrpSpPr>
        <p:grpSpPr>
          <a:xfrm>
            <a:off x="7105427" y="3664048"/>
            <a:ext cx="220832" cy="193228"/>
            <a:chOff x="0" y="0"/>
            <a:chExt cx="812800" cy="711200"/>
          </a:xfrm>
        </p:grpSpPr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41C16E33-925E-95C6-7657-677AA4BF54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8D9497AC-0ED5-962D-091F-DA9857F9C44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5">
            <a:extLst>
              <a:ext uri="{FF2B5EF4-FFF2-40B4-BE49-F238E27FC236}">
                <a16:creationId xmlns:a16="http://schemas.microsoft.com/office/drawing/2014/main" id="{9C7ADA7C-6EDA-090C-508C-9F34978438B3}"/>
              </a:ext>
            </a:extLst>
          </p:cNvPr>
          <p:cNvGrpSpPr/>
          <p:nvPr/>
        </p:nvGrpSpPr>
        <p:grpSpPr>
          <a:xfrm>
            <a:off x="7204383" y="5473126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733E00F0-819A-2B38-6AA5-46C18CEEDBA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44766CCF-9ECD-35D3-D0A3-D12409886D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338D77CA-A510-B6B1-739A-C80A787224D5}"/>
              </a:ext>
            </a:extLst>
          </p:cNvPr>
          <p:cNvGrpSpPr/>
          <p:nvPr/>
        </p:nvGrpSpPr>
        <p:grpSpPr>
          <a:xfrm>
            <a:off x="8748039" y="1690837"/>
            <a:ext cx="220832" cy="193228"/>
            <a:chOff x="0" y="0"/>
            <a:chExt cx="812800" cy="711200"/>
          </a:xfrm>
        </p:grpSpPr>
        <p:sp>
          <p:nvSpPr>
            <p:cNvPr id="31" name="Freeform 66">
              <a:extLst>
                <a:ext uri="{FF2B5EF4-FFF2-40B4-BE49-F238E27FC236}">
                  <a16:creationId xmlns:a16="http://schemas.microsoft.com/office/drawing/2014/main" id="{1012021F-3D4A-A314-17B5-59AC0C60F97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67">
              <a:extLst>
                <a:ext uri="{FF2B5EF4-FFF2-40B4-BE49-F238E27FC236}">
                  <a16:creationId xmlns:a16="http://schemas.microsoft.com/office/drawing/2014/main" id="{6DA4E7F1-F6A3-BBD0-0545-028D491F9A2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3" name="Group 65">
            <a:extLst>
              <a:ext uri="{FF2B5EF4-FFF2-40B4-BE49-F238E27FC236}">
                <a16:creationId xmlns:a16="http://schemas.microsoft.com/office/drawing/2014/main" id="{F919EAF8-6CDD-F58E-1FBF-0E383D97995C}"/>
              </a:ext>
            </a:extLst>
          </p:cNvPr>
          <p:cNvGrpSpPr/>
          <p:nvPr/>
        </p:nvGrpSpPr>
        <p:grpSpPr>
          <a:xfrm>
            <a:off x="8666515" y="5435614"/>
            <a:ext cx="220832" cy="193228"/>
            <a:chOff x="0" y="0"/>
            <a:chExt cx="812800" cy="711200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10F0E18B-FEE1-E5E9-B154-87AB601BE9A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2E9A6BE1-262F-0AA5-D1A7-E4FA3D68066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DDFF41F2-AAB5-86AB-EACD-39415AF7A33E}"/>
              </a:ext>
            </a:extLst>
          </p:cNvPr>
          <p:cNvGrpSpPr/>
          <p:nvPr/>
        </p:nvGrpSpPr>
        <p:grpSpPr>
          <a:xfrm>
            <a:off x="10328092" y="313092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62043A6A-BD50-6129-B0CA-3CF549FC09D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692E87D0-BD66-1527-6602-82C8CF54DFE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1F749819-153B-F1BB-6807-FA3B78E7D4DA}"/>
              </a:ext>
            </a:extLst>
          </p:cNvPr>
          <p:cNvGrpSpPr/>
          <p:nvPr/>
        </p:nvGrpSpPr>
        <p:grpSpPr>
          <a:xfrm>
            <a:off x="10277893" y="3545564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FDF26D41-AED3-ED27-F8F2-510E41E844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C763AB05-87E7-99F2-FB77-D859D52F85D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46">
            <a:extLst>
              <a:ext uri="{FF2B5EF4-FFF2-40B4-BE49-F238E27FC236}">
                <a16:creationId xmlns:a16="http://schemas.microsoft.com/office/drawing/2014/main" id="{7E8B90C5-AA20-F805-7E5E-B1F35A32EABC}"/>
              </a:ext>
            </a:extLst>
          </p:cNvPr>
          <p:cNvGrpSpPr/>
          <p:nvPr/>
        </p:nvGrpSpPr>
        <p:grpSpPr>
          <a:xfrm rot="2700000">
            <a:off x="3793297" y="1944922"/>
            <a:ext cx="293842" cy="293842"/>
            <a:chOff x="0" y="0"/>
            <a:chExt cx="812800" cy="812800"/>
          </a:xfrm>
        </p:grpSpPr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6ED07935-5E76-6211-06E5-93D92F01FF7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48">
              <a:extLst>
                <a:ext uri="{FF2B5EF4-FFF2-40B4-BE49-F238E27FC236}">
                  <a16:creationId xmlns:a16="http://schemas.microsoft.com/office/drawing/2014/main" id="{61927FAB-F5EF-DF42-21C2-DEBDB2791CA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1" name="Group 46">
            <a:extLst>
              <a:ext uri="{FF2B5EF4-FFF2-40B4-BE49-F238E27FC236}">
                <a16:creationId xmlns:a16="http://schemas.microsoft.com/office/drawing/2014/main" id="{F6824D3D-5898-8702-FB53-061DF363D9D9}"/>
              </a:ext>
            </a:extLst>
          </p:cNvPr>
          <p:cNvGrpSpPr/>
          <p:nvPr/>
        </p:nvGrpSpPr>
        <p:grpSpPr>
          <a:xfrm rot="2700000">
            <a:off x="5832504" y="3714007"/>
            <a:ext cx="293842" cy="293842"/>
            <a:chOff x="0" y="0"/>
            <a:chExt cx="812800" cy="812800"/>
          </a:xfrm>
        </p:grpSpPr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B69B6CB7-E781-02CA-AE45-6AC4904927B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TextBox 48">
              <a:extLst>
                <a:ext uri="{FF2B5EF4-FFF2-40B4-BE49-F238E27FC236}">
                  <a16:creationId xmlns:a16="http://schemas.microsoft.com/office/drawing/2014/main" id="{5B0B03AE-63D4-E905-20FB-D1296EF78EA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46">
            <a:extLst>
              <a:ext uri="{FF2B5EF4-FFF2-40B4-BE49-F238E27FC236}">
                <a16:creationId xmlns:a16="http://schemas.microsoft.com/office/drawing/2014/main" id="{A0DF7F00-837E-1292-FB55-432491E3DC82}"/>
              </a:ext>
            </a:extLst>
          </p:cNvPr>
          <p:cNvGrpSpPr/>
          <p:nvPr/>
        </p:nvGrpSpPr>
        <p:grpSpPr>
          <a:xfrm rot="2700000">
            <a:off x="8705921" y="233182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0BD11ED9-C965-1338-CF67-187E2664DC4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400D4DDB-573D-FB2C-9823-8C21F94646F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8" name="Group 62">
            <a:extLst>
              <a:ext uri="{FF2B5EF4-FFF2-40B4-BE49-F238E27FC236}">
                <a16:creationId xmlns:a16="http://schemas.microsoft.com/office/drawing/2014/main" id="{AFF1D4DF-49C6-79B5-D695-1E76B71627A9}"/>
              </a:ext>
            </a:extLst>
          </p:cNvPr>
          <p:cNvGrpSpPr/>
          <p:nvPr/>
        </p:nvGrpSpPr>
        <p:grpSpPr>
          <a:xfrm>
            <a:off x="5985523" y="2992136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0ED6F495-905C-050A-25BD-CB165A2EA92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447ED26A-E992-DC1D-3CC7-C90195831A0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56A93BDC-B510-9B3C-00F5-17C392F02678}"/>
              </a:ext>
            </a:extLst>
          </p:cNvPr>
          <p:cNvGrpSpPr/>
          <p:nvPr/>
        </p:nvGrpSpPr>
        <p:grpSpPr>
          <a:xfrm>
            <a:off x="7137409" y="5164610"/>
            <a:ext cx="220832" cy="193228"/>
            <a:chOff x="0" y="0"/>
            <a:chExt cx="812800" cy="812800"/>
          </a:xfrm>
        </p:grpSpPr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CE4ABA23-2605-9635-7EEB-28417BD8C6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64">
              <a:extLst>
                <a:ext uri="{FF2B5EF4-FFF2-40B4-BE49-F238E27FC236}">
                  <a16:creationId xmlns:a16="http://schemas.microsoft.com/office/drawing/2014/main" id="{93C681E8-E7C9-C4C1-8DA4-50B6052FBF9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5" name="Group 62">
            <a:extLst>
              <a:ext uri="{FF2B5EF4-FFF2-40B4-BE49-F238E27FC236}">
                <a16:creationId xmlns:a16="http://schemas.microsoft.com/office/drawing/2014/main" id="{FDFA53CC-E8C9-8F8D-16BE-61342347E770}"/>
              </a:ext>
            </a:extLst>
          </p:cNvPr>
          <p:cNvGrpSpPr/>
          <p:nvPr/>
        </p:nvGrpSpPr>
        <p:grpSpPr>
          <a:xfrm>
            <a:off x="7613309" y="2312945"/>
            <a:ext cx="242972" cy="242972"/>
            <a:chOff x="0" y="0"/>
            <a:chExt cx="812800" cy="812800"/>
          </a:xfrm>
        </p:grpSpPr>
        <p:sp>
          <p:nvSpPr>
            <p:cNvPr id="76" name="Freeform 63">
              <a:extLst>
                <a:ext uri="{FF2B5EF4-FFF2-40B4-BE49-F238E27FC236}">
                  <a16:creationId xmlns:a16="http://schemas.microsoft.com/office/drawing/2014/main" id="{A8637379-7156-C3BA-5F61-A6DF467F3B6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64">
              <a:extLst>
                <a:ext uri="{FF2B5EF4-FFF2-40B4-BE49-F238E27FC236}">
                  <a16:creationId xmlns:a16="http://schemas.microsoft.com/office/drawing/2014/main" id="{74A2583E-E83F-293C-D2CD-9B44EDABF7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728B81D4-262E-B792-CEFC-8ED8499459FA}"/>
              </a:ext>
            </a:extLst>
          </p:cNvPr>
          <p:cNvGrpSpPr/>
          <p:nvPr/>
        </p:nvGrpSpPr>
        <p:grpSpPr>
          <a:xfrm>
            <a:off x="7572957" y="3778250"/>
            <a:ext cx="242972" cy="242972"/>
            <a:chOff x="0" y="0"/>
            <a:chExt cx="812800" cy="812800"/>
          </a:xfrm>
        </p:grpSpPr>
        <p:sp>
          <p:nvSpPr>
            <p:cNvPr id="79" name="Freeform 63">
              <a:extLst>
                <a:ext uri="{FF2B5EF4-FFF2-40B4-BE49-F238E27FC236}">
                  <a16:creationId xmlns:a16="http://schemas.microsoft.com/office/drawing/2014/main" id="{386E7C59-40FB-E0F1-1337-FAB0E7A12A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Box 64">
              <a:extLst>
                <a:ext uri="{FF2B5EF4-FFF2-40B4-BE49-F238E27FC236}">
                  <a16:creationId xmlns:a16="http://schemas.microsoft.com/office/drawing/2014/main" id="{2177E213-9ADC-C0CF-AE5C-BFBCC74868C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46">
            <a:extLst>
              <a:ext uri="{FF2B5EF4-FFF2-40B4-BE49-F238E27FC236}">
                <a16:creationId xmlns:a16="http://schemas.microsoft.com/office/drawing/2014/main" id="{80AFBBDD-06A6-A591-023F-E2DF33364969}"/>
              </a:ext>
            </a:extLst>
          </p:cNvPr>
          <p:cNvGrpSpPr/>
          <p:nvPr/>
        </p:nvGrpSpPr>
        <p:grpSpPr>
          <a:xfrm rot="2700000">
            <a:off x="8648865" y="3745229"/>
            <a:ext cx="293842" cy="293842"/>
            <a:chOff x="0" y="0"/>
            <a:chExt cx="812800" cy="812800"/>
          </a:xfrm>
        </p:grpSpPr>
        <p:sp>
          <p:nvSpPr>
            <p:cNvPr id="82" name="Freeform 47">
              <a:extLst>
                <a:ext uri="{FF2B5EF4-FFF2-40B4-BE49-F238E27FC236}">
                  <a16:creationId xmlns:a16="http://schemas.microsoft.com/office/drawing/2014/main" id="{1EA717ED-1A83-20A0-68E1-878AB07F820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48">
              <a:extLst>
                <a:ext uri="{FF2B5EF4-FFF2-40B4-BE49-F238E27FC236}">
                  <a16:creationId xmlns:a16="http://schemas.microsoft.com/office/drawing/2014/main" id="{98C8B48A-1BCE-F052-AC94-56100AADBE3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5F11144A-5319-8271-7D20-7CA60C6719F1}"/>
              </a:ext>
            </a:extLst>
          </p:cNvPr>
          <p:cNvGrpSpPr/>
          <p:nvPr/>
        </p:nvGrpSpPr>
        <p:grpSpPr>
          <a:xfrm>
            <a:off x="9134308" y="2027991"/>
            <a:ext cx="242972" cy="242972"/>
            <a:chOff x="0" y="0"/>
            <a:chExt cx="812800" cy="812800"/>
          </a:xfrm>
        </p:grpSpPr>
        <p:sp>
          <p:nvSpPr>
            <p:cNvPr id="85" name="Freeform 63">
              <a:extLst>
                <a:ext uri="{FF2B5EF4-FFF2-40B4-BE49-F238E27FC236}">
                  <a16:creationId xmlns:a16="http://schemas.microsoft.com/office/drawing/2014/main" id="{C49EEF59-308A-30CA-2BAD-529A50CE08A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4">
              <a:extLst>
                <a:ext uri="{FF2B5EF4-FFF2-40B4-BE49-F238E27FC236}">
                  <a16:creationId xmlns:a16="http://schemas.microsoft.com/office/drawing/2014/main" id="{0976E0DA-BB28-D56B-33DE-0A94C562D5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9D6C07D0-7EB1-C8F0-7107-E48EF45FA7BB}"/>
              </a:ext>
            </a:extLst>
          </p:cNvPr>
          <p:cNvGrpSpPr/>
          <p:nvPr/>
        </p:nvGrpSpPr>
        <p:grpSpPr>
          <a:xfrm>
            <a:off x="7215843" y="6258850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89545E32-31E4-64A2-610B-3AEA9EC25C3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E8BFCE2-A084-5E23-7B48-077D80B4808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033F7605-BF67-3C73-7972-498236DB9728}"/>
              </a:ext>
            </a:extLst>
          </p:cNvPr>
          <p:cNvGrpSpPr/>
          <p:nvPr/>
        </p:nvGrpSpPr>
        <p:grpSpPr>
          <a:xfrm>
            <a:off x="7024784" y="672149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34230F11-9325-1D72-1D99-D0FB04EFC04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89CD6B02-D59D-AAA7-A360-058222342A0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8128CB02-229A-07E5-DF64-C335F23147C5}"/>
              </a:ext>
            </a:extLst>
          </p:cNvPr>
          <p:cNvGrpSpPr/>
          <p:nvPr/>
        </p:nvGrpSpPr>
        <p:grpSpPr>
          <a:xfrm>
            <a:off x="10345039" y="527652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F3169E12-B293-AA08-32F1-AA2BEEFB2E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67A0E6C7-6F37-7CA2-91E8-17B8DE8AEAF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D6AC8481-36CB-BD2C-333E-E459C3D4E770}"/>
              </a:ext>
            </a:extLst>
          </p:cNvPr>
          <p:cNvGrpSpPr/>
          <p:nvPr/>
        </p:nvGrpSpPr>
        <p:grpSpPr>
          <a:xfrm>
            <a:off x="8013191" y="3924608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4B9EB297-7DB4-9C12-EEFF-0E8E1D26A0E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AD11C310-986E-A3C9-ED2C-5C550618B4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46">
            <a:extLst>
              <a:ext uri="{FF2B5EF4-FFF2-40B4-BE49-F238E27FC236}">
                <a16:creationId xmlns:a16="http://schemas.microsoft.com/office/drawing/2014/main" id="{865CB2B0-F212-F219-AC4C-C4FB80B90B83}"/>
              </a:ext>
            </a:extLst>
          </p:cNvPr>
          <p:cNvGrpSpPr/>
          <p:nvPr/>
        </p:nvGrpSpPr>
        <p:grpSpPr>
          <a:xfrm rot="2700000">
            <a:off x="7607877" y="5274144"/>
            <a:ext cx="293842" cy="293842"/>
            <a:chOff x="0" y="0"/>
            <a:chExt cx="812800" cy="812800"/>
          </a:xfrm>
        </p:grpSpPr>
        <p:sp>
          <p:nvSpPr>
            <p:cNvPr id="100" name="Freeform 47">
              <a:extLst>
                <a:ext uri="{FF2B5EF4-FFF2-40B4-BE49-F238E27FC236}">
                  <a16:creationId xmlns:a16="http://schemas.microsoft.com/office/drawing/2014/main" id="{A1C8749D-37AA-C03C-9E12-FA29E5C537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48">
              <a:extLst>
                <a:ext uri="{FF2B5EF4-FFF2-40B4-BE49-F238E27FC236}">
                  <a16:creationId xmlns:a16="http://schemas.microsoft.com/office/drawing/2014/main" id="{EBA8C400-2FF9-66D4-E201-B4B5BCCEDD9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990462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6" ma:contentTypeDescription="Create a new document." ma:contentTypeScope="" ma:versionID="25e65c1a9b749f98c08ee38c59e24512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db75596e455eccedc3b8edf1a1d02af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  <xsd:element ref="ns2:QuizPower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  <xsd:element name="QuizPowerpoints" ma:index="31" nillable="true" ma:displayName="Quiz Powerpoints" ma:format="Dropdown" ma:internalName="QuizPowerpoi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  <QuizPowerpoints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9DD6B1-681B-4ACF-80AB-BB13F8344F1A}"/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purl.org/dc/dcmitype/"/>
    <ds:schemaRef ds:uri="http://purl.org/dc/terms/"/>
    <ds:schemaRef ds:uri="http://schemas.microsoft.com/office/2006/metadata/properties"/>
    <ds:schemaRef ds:uri="39022ca7-da8b-462c-ac53-cf911d2e7c5d"/>
    <ds:schemaRef ds:uri="http://schemas.microsoft.com/office/2006/documentManagement/types"/>
    <ds:schemaRef ds:uri="http://schemas.microsoft.com/sharepoint/v3"/>
    <ds:schemaRef ds:uri="21fe2dc5-e687-4b08-a992-8b5ade4d5474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10426</TotalTime>
  <Words>2412</Words>
  <Application>Microsoft Office PowerPoint</Application>
  <PresentationFormat>Custom</PresentationFormat>
  <Paragraphs>550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DM Sans Bold</vt:lpstr>
      <vt:lpstr>Aptos</vt:lpstr>
      <vt:lpstr>DM Sans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Pinnion, Danielle (Growth Company)</cp:lastModifiedBy>
  <cp:revision>174</cp:revision>
  <cp:lastPrinted>2025-11-17T15:56:33Z</cp:lastPrinted>
  <dcterms:created xsi:type="dcterms:W3CDTF">2006-08-16T00:00:00Z</dcterms:created>
  <dcterms:modified xsi:type="dcterms:W3CDTF">2026-02-19T21:38:47Z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