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84" r:id="rId5"/>
    <p:sldId id="295" r:id="rId6"/>
    <p:sldId id="294" r:id="rId7"/>
    <p:sldId id="293" r:id="rId8"/>
    <p:sldId id="296" r:id="rId9"/>
  </p:sldIdLst>
  <p:sldSz cx="10693400" cy="7556500"/>
  <p:notesSz cx="6797675" cy="9926638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pitchFamily="2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  <a:srgbClr val="DFB160"/>
    <a:srgbClr val="7B6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599FBD-0CA4-4F92-AF4C-2F073CF9F2A1}" v="9" dt="2025-06-23T14:36:47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Teigan (Growth Company)" userId="6b977de3-eeb6-4d36-aa47-2111edbf69f3" providerId="ADAL" clId="{B0599FBD-0CA4-4F92-AF4C-2F073CF9F2A1}"/>
    <pc:docChg chg="undo custSel modSld">
      <pc:chgData name="Higgins, Teigan (Growth Company)" userId="6b977de3-eeb6-4d36-aa47-2111edbf69f3" providerId="ADAL" clId="{B0599FBD-0CA4-4F92-AF4C-2F073CF9F2A1}" dt="2025-06-23T14:36:47.134" v="102"/>
      <pc:docMkLst>
        <pc:docMk/>
      </pc:docMkLst>
      <pc:sldChg chg="modSp mod">
        <pc:chgData name="Higgins, Teigan (Growth Company)" userId="6b977de3-eeb6-4d36-aa47-2111edbf69f3" providerId="ADAL" clId="{B0599FBD-0CA4-4F92-AF4C-2F073CF9F2A1}" dt="2025-06-23T08:10:15.847" v="68" actId="1076"/>
        <pc:sldMkLst>
          <pc:docMk/>
          <pc:sldMk cId="2186031506" sldId="284"/>
        </pc:sldMkLst>
        <pc:spChg chg="mod">
          <ac:chgData name="Higgins, Teigan (Growth Company)" userId="6b977de3-eeb6-4d36-aa47-2111edbf69f3" providerId="ADAL" clId="{B0599FBD-0CA4-4F92-AF4C-2F073CF9F2A1}" dt="2025-06-23T08:07:01.828" v="11" actId="20577"/>
          <ac:spMkLst>
            <pc:docMk/>
            <pc:sldMk cId="2186031506" sldId="284"/>
            <ac:spMk id="5" creationId="{E6BCFBE2-4B97-9B0B-76AC-FE5702159918}"/>
          </ac:spMkLst>
        </pc:spChg>
        <pc:spChg chg="mod">
          <ac:chgData name="Higgins, Teigan (Growth Company)" userId="6b977de3-eeb6-4d36-aa47-2111edbf69f3" providerId="ADAL" clId="{B0599FBD-0CA4-4F92-AF4C-2F073CF9F2A1}" dt="2025-06-23T08:06:59.010" v="7" actId="1035"/>
          <ac:spMkLst>
            <pc:docMk/>
            <pc:sldMk cId="2186031506" sldId="284"/>
            <ac:spMk id="113" creationId="{D32AE199-E958-9A57-2E38-A8EDC0ED0CC2}"/>
          </ac:spMkLst>
        </pc:spChg>
        <pc:grpChg chg="mod">
          <ac:chgData name="Higgins, Teigan (Growth Company)" userId="6b977de3-eeb6-4d36-aa47-2111edbf69f3" providerId="ADAL" clId="{B0599FBD-0CA4-4F92-AF4C-2F073CF9F2A1}" dt="2025-06-23T08:10:02.698" v="62" actId="1076"/>
          <ac:grpSpMkLst>
            <pc:docMk/>
            <pc:sldMk cId="2186031506" sldId="284"/>
            <ac:grpSpMk id="9" creationId="{F745180D-5C27-100E-5C68-4184F0BF4A00}"/>
          </ac:grpSpMkLst>
        </pc:grpChg>
        <pc:grpChg chg="mod">
          <ac:chgData name="Higgins, Teigan (Growth Company)" userId="6b977de3-eeb6-4d36-aa47-2111edbf69f3" providerId="ADAL" clId="{B0599FBD-0CA4-4F92-AF4C-2F073CF9F2A1}" dt="2025-06-23T08:10:10.779" v="66" actId="1076"/>
          <ac:grpSpMkLst>
            <pc:docMk/>
            <pc:sldMk cId="2186031506" sldId="284"/>
            <ac:grpSpMk id="26" creationId="{DD80B1F2-7444-8405-B45A-EA46B2B1F5AB}"/>
          </ac:grpSpMkLst>
        </pc:grpChg>
        <pc:grpChg chg="mod">
          <ac:chgData name="Higgins, Teigan (Growth Company)" userId="6b977de3-eeb6-4d36-aa47-2111edbf69f3" providerId="ADAL" clId="{B0599FBD-0CA4-4F92-AF4C-2F073CF9F2A1}" dt="2025-06-23T08:10:09.257" v="65" actId="1076"/>
          <ac:grpSpMkLst>
            <pc:docMk/>
            <pc:sldMk cId="2186031506" sldId="284"/>
            <ac:grpSpMk id="32" creationId="{C829ABA6-2403-8968-4CBB-62367A8FB5DC}"/>
          </ac:grpSpMkLst>
        </pc:grpChg>
        <pc:grpChg chg="mod">
          <ac:chgData name="Higgins, Teigan (Growth Company)" userId="6b977de3-eeb6-4d36-aa47-2111edbf69f3" providerId="ADAL" clId="{B0599FBD-0CA4-4F92-AF4C-2F073CF9F2A1}" dt="2025-06-23T08:10:15.847" v="68" actId="1076"/>
          <ac:grpSpMkLst>
            <pc:docMk/>
            <pc:sldMk cId="2186031506" sldId="284"/>
            <ac:grpSpMk id="74" creationId="{DACD55EF-6DC6-DC3C-BC22-38ABA185D249}"/>
          </ac:grpSpMkLst>
        </pc:grpChg>
        <pc:grpChg chg="mod">
          <ac:chgData name="Higgins, Teigan (Growth Company)" userId="6b977de3-eeb6-4d36-aa47-2111edbf69f3" providerId="ADAL" clId="{B0599FBD-0CA4-4F92-AF4C-2F073CF9F2A1}" dt="2025-06-23T08:10:12.141" v="67" actId="1076"/>
          <ac:grpSpMkLst>
            <pc:docMk/>
            <pc:sldMk cId="2186031506" sldId="284"/>
            <ac:grpSpMk id="115" creationId="{3AFD48B6-6CE5-9BE4-CCD5-BC5F6E868873}"/>
          </ac:grpSpMkLst>
        </pc:grpChg>
        <pc:grpChg chg="mod">
          <ac:chgData name="Higgins, Teigan (Growth Company)" userId="6b977de3-eeb6-4d36-aa47-2111edbf69f3" providerId="ADAL" clId="{B0599FBD-0CA4-4F92-AF4C-2F073CF9F2A1}" dt="2025-06-23T08:09:57.163" v="59" actId="1076"/>
          <ac:grpSpMkLst>
            <pc:docMk/>
            <pc:sldMk cId="2186031506" sldId="284"/>
            <ac:grpSpMk id="127" creationId="{F762BC8D-93F9-C08E-DC46-39874793FB36}"/>
          </ac:grpSpMkLst>
        </pc:grpChg>
        <pc:grpChg chg="mod">
          <ac:chgData name="Higgins, Teigan (Growth Company)" userId="6b977de3-eeb6-4d36-aa47-2111edbf69f3" providerId="ADAL" clId="{B0599FBD-0CA4-4F92-AF4C-2F073CF9F2A1}" dt="2025-06-23T08:09:54.740" v="58" actId="1076"/>
          <ac:grpSpMkLst>
            <pc:docMk/>
            <pc:sldMk cId="2186031506" sldId="284"/>
            <ac:grpSpMk id="136" creationId="{C7F9006A-2FBA-0FBE-A724-CDFF1EA3D24D}"/>
          </ac:grpSpMkLst>
        </pc:grpChg>
        <pc:grpChg chg="mod">
          <ac:chgData name="Higgins, Teigan (Growth Company)" userId="6b977de3-eeb6-4d36-aa47-2111edbf69f3" providerId="ADAL" clId="{B0599FBD-0CA4-4F92-AF4C-2F073CF9F2A1}" dt="2025-06-23T08:10:05.908" v="64" actId="1076"/>
          <ac:grpSpMkLst>
            <pc:docMk/>
            <pc:sldMk cId="2186031506" sldId="284"/>
            <ac:grpSpMk id="139" creationId="{24180481-F32C-4AD5-744E-F89263FDCEB3}"/>
          </ac:grpSpMkLst>
        </pc:grpChg>
        <pc:grpChg chg="mod">
          <ac:chgData name="Higgins, Teigan (Growth Company)" userId="6b977de3-eeb6-4d36-aa47-2111edbf69f3" providerId="ADAL" clId="{B0599FBD-0CA4-4F92-AF4C-2F073CF9F2A1}" dt="2025-06-23T08:09:58.433" v="60" actId="1076"/>
          <ac:grpSpMkLst>
            <pc:docMk/>
            <pc:sldMk cId="2186031506" sldId="284"/>
            <ac:grpSpMk id="151" creationId="{941F1881-A70A-6126-0D7C-C5A4F0F4F042}"/>
          </ac:grpSpMkLst>
        </pc:grpChg>
        <pc:grpChg chg="mod">
          <ac:chgData name="Higgins, Teigan (Growth Company)" userId="6b977de3-eeb6-4d36-aa47-2111edbf69f3" providerId="ADAL" clId="{B0599FBD-0CA4-4F92-AF4C-2F073CF9F2A1}" dt="2025-06-23T08:10:04.343" v="63" actId="1076"/>
          <ac:grpSpMkLst>
            <pc:docMk/>
            <pc:sldMk cId="2186031506" sldId="284"/>
            <ac:grpSpMk id="154" creationId="{A1FECA4D-E8E3-784A-369A-77C2913783E0}"/>
          </ac:grpSpMkLst>
        </pc:grpChg>
        <pc:grpChg chg="mod">
          <ac:chgData name="Higgins, Teigan (Growth Company)" userId="6b977de3-eeb6-4d36-aa47-2111edbf69f3" providerId="ADAL" clId="{B0599FBD-0CA4-4F92-AF4C-2F073CF9F2A1}" dt="2025-06-23T08:10:00.672" v="61" actId="1076"/>
          <ac:grpSpMkLst>
            <pc:docMk/>
            <pc:sldMk cId="2186031506" sldId="284"/>
            <ac:grpSpMk id="160" creationId="{E1A186D0-9A17-1CAD-6E5F-CF4E45511CD1}"/>
          </ac:grpSpMkLst>
        </pc:grpChg>
        <pc:graphicFrameChg chg="mod modGraphic">
          <ac:chgData name="Higgins, Teigan (Growth Company)" userId="6b977de3-eeb6-4d36-aa47-2111edbf69f3" providerId="ADAL" clId="{B0599FBD-0CA4-4F92-AF4C-2F073CF9F2A1}" dt="2025-06-23T08:09:41.086" v="56" actId="207"/>
          <ac:graphicFrameMkLst>
            <pc:docMk/>
            <pc:sldMk cId="2186031506" sldId="284"/>
            <ac:graphicFrameMk id="7" creationId="{D3C07A7B-DF3E-739B-C8C1-3CEB81681593}"/>
          </ac:graphicFrameMkLst>
        </pc:graphicFrameChg>
        <pc:picChg chg="mod">
          <ac:chgData name="Higgins, Teigan (Growth Company)" userId="6b977de3-eeb6-4d36-aa47-2111edbf69f3" providerId="ADAL" clId="{B0599FBD-0CA4-4F92-AF4C-2F073CF9F2A1}" dt="2025-06-23T08:09:52.702" v="57" actId="1076"/>
          <ac:picMkLst>
            <pc:docMk/>
            <pc:sldMk cId="2186031506" sldId="284"/>
            <ac:picMk id="22" creationId="{CD1D2D1A-9E19-85A5-7FB2-6E6862BCFF55}"/>
          </ac:picMkLst>
        </pc:picChg>
      </pc:sldChg>
      <pc:sldChg chg="modSp mod">
        <pc:chgData name="Higgins, Teigan (Growth Company)" userId="6b977de3-eeb6-4d36-aa47-2111edbf69f3" providerId="ADAL" clId="{B0599FBD-0CA4-4F92-AF4C-2F073CF9F2A1}" dt="2025-06-23T08:09:00.949" v="51"/>
        <pc:sldMkLst>
          <pc:docMk/>
          <pc:sldMk cId="1566836713" sldId="293"/>
        </pc:sldMkLst>
        <pc:spChg chg="mod">
          <ac:chgData name="Higgins, Teigan (Growth Company)" userId="6b977de3-eeb6-4d36-aa47-2111edbf69f3" providerId="ADAL" clId="{B0599FBD-0CA4-4F92-AF4C-2F073CF9F2A1}" dt="2025-06-23T08:07:12.215" v="27" actId="20577"/>
          <ac:spMkLst>
            <pc:docMk/>
            <pc:sldMk cId="1566836713" sldId="293"/>
            <ac:spMk id="5" creationId="{643AAC48-D704-F401-6D97-D743A1EE0602}"/>
          </ac:spMkLst>
        </pc:spChg>
        <pc:graphicFrameChg chg="mod modGraphic">
          <ac:chgData name="Higgins, Teigan (Growth Company)" userId="6b977de3-eeb6-4d36-aa47-2111edbf69f3" providerId="ADAL" clId="{B0599FBD-0CA4-4F92-AF4C-2F073CF9F2A1}" dt="2025-06-23T08:09:00.949" v="51"/>
          <ac:graphicFrameMkLst>
            <pc:docMk/>
            <pc:sldMk cId="1566836713" sldId="293"/>
            <ac:graphicFrameMk id="7" creationId="{36040077-B475-5006-7E01-E99C00B156BE}"/>
          </ac:graphicFrameMkLst>
        </pc:graphicFrameChg>
      </pc:sldChg>
      <pc:sldChg chg="modSp mod">
        <pc:chgData name="Higgins, Teigan (Growth Company)" userId="6b977de3-eeb6-4d36-aa47-2111edbf69f3" providerId="ADAL" clId="{B0599FBD-0CA4-4F92-AF4C-2F073CF9F2A1}" dt="2025-06-23T08:08:58.169" v="50"/>
        <pc:sldMkLst>
          <pc:docMk/>
          <pc:sldMk cId="1319640377" sldId="294"/>
        </pc:sldMkLst>
        <pc:spChg chg="mod">
          <ac:chgData name="Higgins, Teigan (Growth Company)" userId="6b977de3-eeb6-4d36-aa47-2111edbf69f3" providerId="ADAL" clId="{B0599FBD-0CA4-4F92-AF4C-2F073CF9F2A1}" dt="2025-06-23T08:07:09.227" v="23" actId="20577"/>
          <ac:spMkLst>
            <pc:docMk/>
            <pc:sldMk cId="1319640377" sldId="294"/>
            <ac:spMk id="5" creationId="{E714CE07-0EC6-8524-D90F-A0C935FFB674}"/>
          </ac:spMkLst>
        </pc:spChg>
        <pc:graphicFrameChg chg="mod">
          <ac:chgData name="Higgins, Teigan (Growth Company)" userId="6b977de3-eeb6-4d36-aa47-2111edbf69f3" providerId="ADAL" clId="{B0599FBD-0CA4-4F92-AF4C-2F073CF9F2A1}" dt="2025-06-23T08:08:58.169" v="50"/>
          <ac:graphicFrameMkLst>
            <pc:docMk/>
            <pc:sldMk cId="1319640377" sldId="294"/>
            <ac:graphicFrameMk id="7" creationId="{42EBCFAB-E8A5-C291-0C58-CDB1A07FA931}"/>
          </ac:graphicFrameMkLst>
        </pc:graphicFrameChg>
      </pc:sldChg>
      <pc:sldChg chg="delSp modSp mod">
        <pc:chgData name="Higgins, Teigan (Growth Company)" userId="6b977de3-eeb6-4d36-aa47-2111edbf69f3" providerId="ADAL" clId="{B0599FBD-0CA4-4F92-AF4C-2F073CF9F2A1}" dt="2025-06-23T14:36:47.134" v="102"/>
        <pc:sldMkLst>
          <pc:docMk/>
          <pc:sldMk cId="3311398680" sldId="295"/>
        </pc:sldMkLst>
        <pc:spChg chg="mod">
          <ac:chgData name="Higgins, Teigan (Growth Company)" userId="6b977de3-eeb6-4d36-aa47-2111edbf69f3" providerId="ADAL" clId="{B0599FBD-0CA4-4F92-AF4C-2F073CF9F2A1}" dt="2025-06-23T08:07:05.854" v="19" actId="20577"/>
          <ac:spMkLst>
            <pc:docMk/>
            <pc:sldMk cId="3311398680" sldId="295"/>
            <ac:spMk id="5" creationId="{F7AE2AA9-022E-8302-3F15-EF287F88AB85}"/>
          </ac:spMkLst>
        </pc:spChg>
        <pc:spChg chg="del">
          <ac:chgData name="Higgins, Teigan (Growth Company)" userId="6b977de3-eeb6-4d36-aa47-2111edbf69f3" providerId="ADAL" clId="{B0599FBD-0CA4-4F92-AF4C-2F073CF9F2A1}" dt="2025-06-23T14:36:37.298" v="99" actId="478"/>
          <ac:spMkLst>
            <pc:docMk/>
            <pc:sldMk cId="3311398680" sldId="295"/>
            <ac:spMk id="53" creationId="{CC0EC56E-FFF8-CAA7-5F3E-8294A56778BA}"/>
          </ac:spMkLst>
        </pc:spChg>
        <pc:spChg chg="del">
          <ac:chgData name="Higgins, Teigan (Growth Company)" userId="6b977de3-eeb6-4d36-aa47-2111edbf69f3" providerId="ADAL" clId="{B0599FBD-0CA4-4F92-AF4C-2F073CF9F2A1}" dt="2025-06-23T14:36:38.559" v="101" actId="478"/>
          <ac:spMkLst>
            <pc:docMk/>
            <pc:sldMk cId="3311398680" sldId="295"/>
            <ac:spMk id="103" creationId="{89E36819-A910-6EFA-2A07-46E63BCD7FDB}"/>
          </ac:spMkLst>
        </pc:spChg>
        <pc:spChg chg="del">
          <ac:chgData name="Higgins, Teigan (Growth Company)" userId="6b977de3-eeb6-4d36-aa47-2111edbf69f3" providerId="ADAL" clId="{B0599FBD-0CA4-4F92-AF4C-2F073CF9F2A1}" dt="2025-06-23T14:36:36.520" v="98" actId="478"/>
          <ac:spMkLst>
            <pc:docMk/>
            <pc:sldMk cId="3311398680" sldId="295"/>
            <ac:spMk id="104" creationId="{C9113840-EBAC-4322-3871-2EEE8E882476}"/>
          </ac:spMkLst>
        </pc:spChg>
        <pc:spChg chg="del">
          <ac:chgData name="Higgins, Teigan (Growth Company)" userId="6b977de3-eeb6-4d36-aa47-2111edbf69f3" providerId="ADAL" clId="{B0599FBD-0CA4-4F92-AF4C-2F073CF9F2A1}" dt="2025-06-23T14:36:35.871" v="97" actId="478"/>
          <ac:spMkLst>
            <pc:docMk/>
            <pc:sldMk cId="3311398680" sldId="295"/>
            <ac:spMk id="105" creationId="{5166C517-E3E9-5A9F-7AD3-E899152BBE0A}"/>
          </ac:spMkLst>
        </pc:spChg>
        <pc:grpChg chg="del">
          <ac:chgData name="Higgins, Teigan (Growth Company)" userId="6b977de3-eeb6-4d36-aa47-2111edbf69f3" providerId="ADAL" clId="{B0599FBD-0CA4-4F92-AF4C-2F073CF9F2A1}" dt="2025-06-23T14:36:33.210" v="95" actId="478"/>
          <ac:grpSpMkLst>
            <pc:docMk/>
            <pc:sldMk cId="3311398680" sldId="295"/>
            <ac:grpSpMk id="12" creationId="{8570DB0E-7D52-2F38-153F-EAD3C6B4ECC1}"/>
          </ac:grpSpMkLst>
        </pc:grpChg>
        <pc:grpChg chg="del">
          <ac:chgData name="Higgins, Teigan (Growth Company)" userId="6b977de3-eeb6-4d36-aa47-2111edbf69f3" providerId="ADAL" clId="{B0599FBD-0CA4-4F92-AF4C-2F073CF9F2A1}" dt="2025-06-23T14:36:37.958" v="100" actId="478"/>
          <ac:grpSpMkLst>
            <pc:docMk/>
            <pc:sldMk cId="3311398680" sldId="295"/>
            <ac:grpSpMk id="54" creationId="{94AE2F16-CFE7-1EE6-AE8B-FCC7E63C3FD1}"/>
          </ac:grpSpMkLst>
        </pc:grpChg>
        <pc:grpChg chg="del">
          <ac:chgData name="Higgins, Teigan (Growth Company)" userId="6b977de3-eeb6-4d36-aa47-2111edbf69f3" providerId="ADAL" clId="{B0599FBD-0CA4-4F92-AF4C-2F073CF9F2A1}" dt="2025-06-23T14:36:33.984" v="96" actId="478"/>
          <ac:grpSpMkLst>
            <pc:docMk/>
            <pc:sldMk cId="3311398680" sldId="295"/>
            <ac:grpSpMk id="118" creationId="{7FA7EF4E-5AC1-1007-93B6-348C7EA3DA9E}"/>
          </ac:grpSpMkLst>
        </pc:grpChg>
        <pc:graphicFrameChg chg="mod modGraphic">
          <ac:chgData name="Higgins, Teigan (Growth Company)" userId="6b977de3-eeb6-4d36-aa47-2111edbf69f3" providerId="ADAL" clId="{B0599FBD-0CA4-4F92-AF4C-2F073CF9F2A1}" dt="2025-06-23T14:36:47.134" v="102"/>
          <ac:graphicFrameMkLst>
            <pc:docMk/>
            <pc:sldMk cId="3311398680" sldId="295"/>
            <ac:graphicFrameMk id="7" creationId="{0C0C4B06-1819-3CC6-061F-3D9F815C1A89}"/>
          </ac:graphicFrameMkLst>
        </pc:graphicFrameChg>
        <pc:picChg chg="del">
          <ac:chgData name="Higgins, Teigan (Growth Company)" userId="6b977de3-eeb6-4d36-aa47-2111edbf69f3" providerId="ADAL" clId="{B0599FBD-0CA4-4F92-AF4C-2F073CF9F2A1}" dt="2025-06-23T14:36:32.473" v="94" actId="478"/>
          <ac:picMkLst>
            <pc:docMk/>
            <pc:sldMk cId="3311398680" sldId="295"/>
            <ac:picMk id="21" creationId="{C96E966F-CE76-A78A-DCD7-B7ED3A5E7E29}"/>
          </ac:picMkLst>
        </pc:picChg>
        <pc:picChg chg="del">
          <ac:chgData name="Higgins, Teigan (Growth Company)" userId="6b977de3-eeb6-4d36-aa47-2111edbf69f3" providerId="ADAL" clId="{B0599FBD-0CA4-4F92-AF4C-2F073CF9F2A1}" dt="2025-06-23T14:36:32.034" v="93" actId="478"/>
          <ac:picMkLst>
            <pc:docMk/>
            <pc:sldMk cId="3311398680" sldId="295"/>
            <ac:picMk id="22" creationId="{7C175E9D-D6BE-8417-B7BC-AD9CC8144758}"/>
          </ac:picMkLst>
        </pc:picChg>
      </pc:sldChg>
      <pc:sldChg chg="modSp mod">
        <pc:chgData name="Higgins, Teigan (Growth Company)" userId="6b977de3-eeb6-4d36-aa47-2111edbf69f3" providerId="ADAL" clId="{B0599FBD-0CA4-4F92-AF4C-2F073CF9F2A1}" dt="2025-06-23T08:09:04.861" v="52"/>
        <pc:sldMkLst>
          <pc:docMk/>
          <pc:sldMk cId="4167279362" sldId="296"/>
        </pc:sldMkLst>
        <pc:spChg chg="mod">
          <ac:chgData name="Higgins, Teigan (Growth Company)" userId="6b977de3-eeb6-4d36-aa47-2111edbf69f3" providerId="ADAL" clId="{B0599FBD-0CA4-4F92-AF4C-2F073CF9F2A1}" dt="2025-06-23T08:07:15.560" v="31" actId="20577"/>
          <ac:spMkLst>
            <pc:docMk/>
            <pc:sldMk cId="4167279362" sldId="296"/>
            <ac:spMk id="5" creationId="{E3508D01-426F-797A-A53D-AC178C6CEC7B}"/>
          </ac:spMkLst>
        </pc:spChg>
        <pc:graphicFrameChg chg="mod">
          <ac:chgData name="Higgins, Teigan (Growth Company)" userId="6b977de3-eeb6-4d36-aa47-2111edbf69f3" providerId="ADAL" clId="{B0599FBD-0CA4-4F92-AF4C-2F073CF9F2A1}" dt="2025-06-23T08:09:04.861" v="52"/>
          <ac:graphicFrameMkLst>
            <pc:docMk/>
            <pc:sldMk cId="4167279362" sldId="296"/>
            <ac:graphicFrameMk id="7" creationId="{C061DAD9-402B-EB11-EAE7-6FF6169AAFD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0EF2-FF3E-450D-9FE8-C07943DC99CB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86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9B37E-AB2E-3734-04B6-41D89C8A8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97FB0E-1A87-6A7F-F7F3-D7390C8683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38C378-93E4-0E1B-B040-70B377C4D2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CB273-6294-E67B-B394-2B222AFCCA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31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FB2A7-FEAC-D382-FD0A-E253B946A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83C158-0ABA-1DEE-4814-B15BABF571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796362-3B10-1476-1CAC-C0E702CDE9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90117-A245-F712-8781-04A8C12FA5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039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5075D-951A-9451-FCE1-33B2E0F76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7B0497-D6AD-3DE6-F2EB-B1453AA507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F6C2399-51A0-599A-7A28-1CA693C1EC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810DE-3081-0560-6E59-15EB76816F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03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17FF2-6E0D-34E4-EABA-A3DBFC4A5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768830-2D8D-9019-A15B-DB0A11B30C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65B720-606E-DA1B-CFF3-D132AB2D5B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0E6AB-ED10-D949-C865-BB8E3D0DDC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06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117686"/>
              </p:ext>
            </p:extLst>
          </p:nvPr>
        </p:nvGraphicFramePr>
        <p:xfrm>
          <a:off x="2658204" y="593344"/>
          <a:ext cx="7901520" cy="6767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0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30th June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1st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2nd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3rd</a:t>
                      </a:r>
                    </a:p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4th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61149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ManPlan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5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747701" y="5756569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9035135" y="431164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748140" y="1729500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041535" y="390918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753107" y="450730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549072" y="917958"/>
            <a:ext cx="3931838" cy="1006660"/>
            <a:chOff x="76200" y="47625"/>
            <a:chExt cx="13152947" cy="3367522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416347" y="260234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3270972" y="5721200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252062" y="4531217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10180839" y="423873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7974" y="5879985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514679" y="1642570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140849" y="162820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922" y="1480861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19366" y="4314073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680497" y="5823253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794643" y="4319870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775776" y="2912330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84482" y="3139311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543678" y="2602605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9679761" y="4102411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5746827" y="6402475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713577" y="566578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213920" y="5692057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3BE02499-6E8D-03EF-CF6F-C8C9CA766AAA}"/>
              </a:ext>
            </a:extLst>
          </p:cNvPr>
          <p:cNvGrpSpPr/>
          <p:nvPr/>
        </p:nvGrpSpPr>
        <p:grpSpPr>
          <a:xfrm>
            <a:off x="4083721" y="3465395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59D1852B-8505-0B02-9680-49AC8486AF68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CEAE37F4-C0A2-97FB-2AC2-2248A16D9E7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A6C137A9-2624-CE5C-4FD1-645EDE17FF17}"/>
              </a:ext>
            </a:extLst>
          </p:cNvPr>
          <p:cNvGrpSpPr/>
          <p:nvPr/>
        </p:nvGrpSpPr>
        <p:grpSpPr>
          <a:xfrm>
            <a:off x="3607120" y="3585022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42C9A3CC-F04C-462A-736F-A01ED35DF7A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564781CF-9357-8ECD-A5BC-3F6F23901C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06522" y="3853669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72705" y="386560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219201" y="3922017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18603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B5B5F4-B90D-F562-DD9A-1E0F23D88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0C4B06-1819-3CC6-061F-3D9F815C1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311869"/>
              </p:ext>
            </p:extLst>
          </p:nvPr>
        </p:nvGraphicFramePr>
        <p:xfrm>
          <a:off x="2663750" y="703116"/>
          <a:ext cx="7793193" cy="6816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19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41215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2038020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67442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09055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41787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84056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Monday 7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Tuesday 8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Wednesday 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Thursday 10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Friday 11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520807"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 dirty="0"/>
                        <a:t>Hub closed</a:t>
                      </a:r>
                    </a:p>
                    <a:p>
                      <a:pPr algn="ctr"/>
                      <a:r>
                        <a:rPr lang="en-GB" dirty="0"/>
                        <a:t>All 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1600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2202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67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With Steve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57564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ManPlan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5709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27E0C6B3-8DE9-9F26-49F2-33F824CC58CF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77C74C8D-4E5C-5C69-E3D9-6DA00D816CD5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F7AE2AA9-022E-8302-3F15-EF287F88AB85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268605D2-D8BB-78EF-F844-4088B49AB61E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34A792E0-6EB8-1661-C652-D96111BC198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25EA392-98FD-2A7E-D0C9-DF1395EC433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8A0F9908-E75C-E098-2F28-6CDCAB7323A3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23483FEA-C00F-BA48-82FC-0EC1FF3F443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AD9489C6-421C-580F-2DE0-A55EAE8F7079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B46BEDFE-8AE3-7002-BFAE-F17B1BD2E97F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89C0743-AA16-EA9A-56CB-3AAB465A4AB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956C95B-A01B-347F-D4FB-7F0F473D6E8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81C9E611-004A-382E-EFB9-B59665C72DA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760BCD5D-DB46-66F8-5DD7-4CF1E7E3CCBD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D1FBD4B6-60B0-A245-9226-368D8BCB37BE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98B9648B-30E8-8803-45B6-FA519D20BA66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C91AFD40-7023-8397-B0C6-836D79C04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F6DFBC8A-7B23-AC23-3231-E801F6B4B85E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FDB7847E-4DE4-9019-3E02-7F0C6D2C76D0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5AD56B4-5A8E-60B3-1D34-16AD95E2A2D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A81C400-09BF-5C5E-B9B0-D906CDAA01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7745C588-695D-96D4-C819-809CADF6988A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5AEFC826-1547-28D5-C61D-ABC84FE4403F}"/>
              </a:ext>
            </a:extLst>
          </p:cNvPr>
          <p:cNvGrpSpPr/>
          <p:nvPr/>
        </p:nvGrpSpPr>
        <p:grpSpPr>
          <a:xfrm>
            <a:off x="2658204" y="5843971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E5620B71-5698-3E8F-EB6F-3B0D2E321F7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17FB5680-CDC9-4F58-F5B1-FEB428AD6CA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A4EAEE15-1BE7-8500-1F44-8C6974F1382C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E427B5C-39A6-6F09-1A8F-103E4C6229F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FD4A3DE6-6545-296A-FD9B-D5B39EAA2EA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AF36F3F7-A7B7-F8F5-8CC2-9F5B8F8E2A1C}"/>
              </a:ext>
            </a:extLst>
          </p:cNvPr>
          <p:cNvGrpSpPr/>
          <p:nvPr/>
        </p:nvGrpSpPr>
        <p:grpSpPr>
          <a:xfrm>
            <a:off x="9035135" y="431164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76D7FE2F-BD7A-AD56-6CE2-3E8DBFD93D9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118D61EF-AB7B-B460-AF23-99A7FE539E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9EEA1EF7-915C-7DE2-E435-442DEB6DAEEC}"/>
              </a:ext>
            </a:extLst>
          </p:cNvPr>
          <p:cNvGrpSpPr/>
          <p:nvPr/>
        </p:nvGrpSpPr>
        <p:grpSpPr>
          <a:xfrm>
            <a:off x="3640874" y="1722504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FE669FAB-8AF8-1E84-FFAB-6DF770444A36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E8E2362-0A5F-3291-CC93-0EAD9F32253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517970DE-BF03-B76F-01E5-916FEAB15421}"/>
              </a:ext>
            </a:extLst>
          </p:cNvPr>
          <p:cNvGrpSpPr/>
          <p:nvPr/>
        </p:nvGrpSpPr>
        <p:grpSpPr>
          <a:xfrm>
            <a:off x="2723978" y="1697347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C52CBF1B-7B31-FC8B-E325-5DF8DFD88F98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CAC7E2B1-EE45-0EFF-D740-E47036A2F2C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7E0A1DF7-C636-75F2-26C0-FA780928E33A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A6396271-4D8B-E2CA-4180-07C5542F367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FF59B0E5-5FCB-BF9E-D35F-89F2353DB6E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BCE2ABD4-CA8F-4736-E917-5B638D0CAE82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92B57ADA-7FC0-1CB6-2D50-9AEF55640EF0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E3DE03C-31B7-F662-D5A7-8F040804453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96A91405-5C5F-4E6E-953D-773FEFF00B08}"/>
              </a:ext>
            </a:extLst>
          </p:cNvPr>
          <p:cNvGrpSpPr/>
          <p:nvPr/>
        </p:nvGrpSpPr>
        <p:grpSpPr>
          <a:xfrm>
            <a:off x="3211181" y="5838960"/>
            <a:ext cx="321685" cy="538098"/>
            <a:chOff x="76200" y="-1063469"/>
            <a:chExt cx="1076115" cy="1800069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3BC60924-B489-3F06-64B3-24C0399310DC}"/>
                </a:ext>
              </a:extLst>
            </p:cNvPr>
            <p:cNvSpPr/>
            <p:nvPr/>
          </p:nvSpPr>
          <p:spPr>
            <a:xfrm>
              <a:off x="339515" y="-1063469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E9732774-550A-017C-34E7-CE982E18492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2094259F-17AC-7069-C4E1-658F298C316C}"/>
              </a:ext>
            </a:extLst>
          </p:cNvPr>
          <p:cNvGrpSpPr/>
          <p:nvPr/>
        </p:nvGrpSpPr>
        <p:grpSpPr>
          <a:xfrm>
            <a:off x="10180839" y="423873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F43C5FCD-D7E0-3D83-843D-0DBCE98002A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3BBF30AF-CE8D-51D9-82AA-91DC8ED194E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CBE004A6-C217-E955-F7D1-814E44563AE1}"/>
              </a:ext>
            </a:extLst>
          </p:cNvPr>
          <p:cNvGrpSpPr/>
          <p:nvPr/>
        </p:nvGrpSpPr>
        <p:grpSpPr>
          <a:xfrm>
            <a:off x="7187974" y="5910130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CA8CDD9E-95C5-908C-6BED-177B507BFC8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4D3D0EFF-F980-08D3-710A-A7A321E79F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F0E9E612-D244-F318-A75E-24AFC0C4BEF3}"/>
              </a:ext>
            </a:extLst>
          </p:cNvPr>
          <p:cNvGrpSpPr/>
          <p:nvPr/>
        </p:nvGrpSpPr>
        <p:grpSpPr>
          <a:xfrm>
            <a:off x="8514679" y="1642570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DCD7F107-5577-7ABF-5356-3E10327E65C7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F25C18ED-F900-35F1-A57F-524BD9ED3B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5C2FA044-FE01-75E9-F0F7-F5E529F4E710}"/>
              </a:ext>
            </a:extLst>
          </p:cNvPr>
          <p:cNvGrpSpPr/>
          <p:nvPr/>
        </p:nvGrpSpPr>
        <p:grpSpPr>
          <a:xfrm>
            <a:off x="9140849" y="162820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6EF10034-F20C-C199-6D1E-A315B61C24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8680BEBC-EF3C-E2A2-3832-1CF1BC5A9EF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4B2DC89F-E4B5-C38E-B9EC-E79024120389}"/>
              </a:ext>
            </a:extLst>
          </p:cNvPr>
          <p:cNvGrpSpPr/>
          <p:nvPr/>
        </p:nvGrpSpPr>
        <p:grpSpPr>
          <a:xfrm>
            <a:off x="6708447" y="1687867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430F8F6C-FFB0-E64E-82B6-12611F98DD4A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A83864AD-D017-1C27-D957-5A5987FC06A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670EEE83-0178-F551-FBD7-503FE615222B}"/>
              </a:ext>
            </a:extLst>
          </p:cNvPr>
          <p:cNvGrpSpPr/>
          <p:nvPr/>
        </p:nvGrpSpPr>
        <p:grpSpPr>
          <a:xfrm>
            <a:off x="6697083" y="4459475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03E21077-9620-2BE6-90E7-953EF8C13B5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FDF34AA4-AD33-22BE-53BD-83553914DA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7349B8DA-FE1B-CEB1-6966-F16F36EFD7A0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3276DCB7-AFE6-E48B-703E-C35D09454DE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DD0F941A-D313-F186-39B5-D0E3C73A9F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B3F6BF15-934C-FC97-007F-B39A2187769A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19275284-B6CD-3656-5426-2986C45B6CF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2A38D6AD-8C2D-9463-E8D9-EE5EBAB5745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797AACEA-EC68-9E02-542D-147BC689BC70}"/>
              </a:ext>
            </a:extLst>
          </p:cNvPr>
          <p:cNvGrpSpPr/>
          <p:nvPr/>
        </p:nvGrpSpPr>
        <p:grpSpPr>
          <a:xfrm rot="2700000">
            <a:off x="7674952" y="5916028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0F769D34-495E-57A9-413A-08E11F010B1D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AE62BFE8-657D-A4AF-2323-034A6FFBEC5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60DBAA36-5693-3490-2710-1E914BB23FC4}"/>
              </a:ext>
            </a:extLst>
          </p:cNvPr>
          <p:cNvGrpSpPr/>
          <p:nvPr/>
        </p:nvGrpSpPr>
        <p:grpSpPr>
          <a:xfrm rot="2700000">
            <a:off x="7882729" y="4441234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BD153FDD-757A-7F9C-7B73-280EC986D96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01533EBE-BFB0-5687-0AEC-661723B576F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2D80CAC-D634-C4F5-6F7F-80F86627B79F}"/>
              </a:ext>
            </a:extLst>
          </p:cNvPr>
          <p:cNvGrpSpPr/>
          <p:nvPr/>
        </p:nvGrpSpPr>
        <p:grpSpPr>
          <a:xfrm rot="2700000">
            <a:off x="7775776" y="2912330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1B505819-6BA5-4002-647A-A4A2679A6E2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AED4A1F8-77E3-7499-BE69-C45E9E713D77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B98C728F-8524-20D8-B418-6E88E30701AA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F039D1E6-7AA3-DA26-A665-7C7136CD1790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CB84E21B-0208-316C-A6FE-98E3E21FEB3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83482548-19C8-A7B8-2630-877D773741CB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F28F570-21A0-F960-0A56-93944C4FF9B0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7EBD82AA-FC01-F269-50B0-AC603AED477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500C97AC-BCF0-BC6A-0BE6-D1B3B02BCA8A}"/>
              </a:ext>
            </a:extLst>
          </p:cNvPr>
          <p:cNvGrpSpPr/>
          <p:nvPr/>
        </p:nvGrpSpPr>
        <p:grpSpPr>
          <a:xfrm rot="2700000">
            <a:off x="6543678" y="2602605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9FCD939A-6444-A5C6-DC8A-7936DA37E36F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C8B23F87-B93B-7D15-07AE-3267202895F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C769F528-A148-B26E-616D-A956205BF727}"/>
              </a:ext>
            </a:extLst>
          </p:cNvPr>
          <p:cNvGrpSpPr/>
          <p:nvPr/>
        </p:nvGrpSpPr>
        <p:grpSpPr>
          <a:xfrm>
            <a:off x="9489569" y="428560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E05EFB6F-85B0-D1C9-C0A5-D2E2F97A384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20BC3560-30F1-65E8-48B5-A84809903FD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6F8B2B02-0AC5-7F8D-7C0E-64E5A3A960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38722" y="5045355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23CB0997-B2C0-8F2B-B659-E4DF2C1886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34E8B7BB-8FF9-1533-2233-FEBF031B420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91815" y="3401729"/>
            <a:ext cx="1053648" cy="753041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CBF52E6-5C4E-4B96-21D9-BD4C9A686259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298EC3DB-E0CD-B89A-EF0A-555A1E1D4FE1}"/>
              </a:ext>
            </a:extLst>
          </p:cNvPr>
          <p:cNvGrpSpPr/>
          <p:nvPr/>
        </p:nvGrpSpPr>
        <p:grpSpPr>
          <a:xfrm>
            <a:off x="3668659" y="587777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34833F18-1689-02A6-90A7-B86E8A291E2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E970AC0-6EC1-8788-D5E5-7E940AF4027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E7574CB8-AF46-7532-C163-E0637D312D1B}"/>
              </a:ext>
            </a:extLst>
          </p:cNvPr>
          <p:cNvGrpSpPr/>
          <p:nvPr/>
        </p:nvGrpSpPr>
        <p:grpSpPr>
          <a:xfrm>
            <a:off x="4297118" y="5866208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8995EB3A-8672-6484-EB92-6864D0D0E6DB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7032F4E3-EA82-1854-EE27-77B8C4F1288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321C3868-6B2C-636F-0802-9E6C47D300AF}"/>
              </a:ext>
            </a:extLst>
          </p:cNvPr>
          <p:cNvGrpSpPr/>
          <p:nvPr/>
        </p:nvGrpSpPr>
        <p:grpSpPr>
          <a:xfrm>
            <a:off x="4311640" y="4162894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A9262D07-15F9-9281-95FB-C946CECA2144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710DD759-EE8E-0957-B1C4-7DEC4546943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1924B15A-A3A5-F3DC-0F6A-626FA6AF3970}"/>
              </a:ext>
            </a:extLst>
          </p:cNvPr>
          <p:cNvGrpSpPr/>
          <p:nvPr/>
        </p:nvGrpSpPr>
        <p:grpSpPr>
          <a:xfrm>
            <a:off x="3556878" y="4199284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34BC3087-1ABF-181F-A1B2-0E4BCD9C089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55F592D2-E483-C490-01CA-6FB1EE30B0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FB66B88A-07F3-D4BA-7BE5-B1EEEA7ED9A8}"/>
              </a:ext>
            </a:extLst>
          </p:cNvPr>
          <p:cNvGrpSpPr/>
          <p:nvPr/>
        </p:nvGrpSpPr>
        <p:grpSpPr>
          <a:xfrm rot="2700000">
            <a:off x="3866812" y="4159632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AC7B876E-8E9A-5029-EE4D-160D3D618AC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0F6D887D-E7F8-1C40-5E5C-5E5BE270AF9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21B8FAC3-DE1F-4121-99D2-C2D473E2924A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41851906-33BD-685F-5390-11222AF71860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57BF429-82A4-8757-1E36-6B9E21FB33A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31139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7A07A4-A449-9CEE-59E0-D1EC5A708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2EBCFAB-E8A5-C291-0C58-CDB1A07FA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046129"/>
              </p:ext>
            </p:extLst>
          </p:nvPr>
        </p:nvGraphicFramePr>
        <p:xfrm>
          <a:off x="2623654" y="629477"/>
          <a:ext cx="7987406" cy="687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805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67163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98993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9887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361210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472670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6774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14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16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17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18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DWP 9:30 -12pm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</a:rPr>
                        <a:t>WORK COACH Support Available!</a:t>
                      </a:r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With Steve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61149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ManPlan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5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5B884DD0-AF67-7C8F-7674-6C6C1C03F31C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D3188E3E-9D71-D585-ED9E-7BDDCA257FA7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714CE07-0EC6-8524-D90F-A0C935FFB674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F671F67-5F1A-2B10-1E4D-40F5B9E84027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87787E8-35B3-78D3-8C75-0296DFF28D9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577AD9F4-07EF-E2E8-F67D-28900762CEE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88649B0E-F8B9-504B-718C-1B76E54A6214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02603C0-29F9-2FCE-30B5-3EBACDB8661F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29688192-1385-6D48-DEAA-F34A40BF0A26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DAF33EDA-FB93-BCA5-2187-5ED027DF691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0F8EBC01-DCE9-B84D-72D9-1B0810230F2B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99ECF91C-0382-FBA9-9E6B-160F5A00F35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83B83C82-42A2-3C19-DD60-62FE71CDC25A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0C334837-9B57-E5E8-53C7-CC3FA74139ED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43389FD9-C5BB-76FE-70C3-F7409C635FDB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824D2C16-85DB-ABE7-60EF-B1BC90CB97C6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4BD26C96-1CFF-4317-C746-847D9EBBEA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334E1F1A-9E84-4A52-C52E-63A9EBD30614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48DE6BBB-47B4-4F5B-3E6F-4EB309C19677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D81B9D9A-9B8D-EF8B-3373-516F7B473EF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C0C7F8EE-BA5B-D29E-5AA3-221DA693B2C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29AEABD3-1765-D801-B61B-F621C2DF9564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BEEA18F5-3661-7398-3E29-0582B1D0CDE2}"/>
              </a:ext>
            </a:extLst>
          </p:cNvPr>
          <p:cNvGrpSpPr/>
          <p:nvPr/>
        </p:nvGrpSpPr>
        <p:grpSpPr>
          <a:xfrm>
            <a:off x="2658204" y="5843971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E7F4B554-F423-72F3-00B5-56C33D70095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BE01A990-C6FC-AD01-E074-6889BD76860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BE01C518-E182-CC61-D458-A155FC8FDFD7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934578A1-AC1E-6C7E-B50A-1D23D5AA14C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CAFA251C-49C6-B8C7-DD73-35106463F83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E3D90C7D-9AFC-089D-967C-C43CE6B1CC93}"/>
              </a:ext>
            </a:extLst>
          </p:cNvPr>
          <p:cNvGrpSpPr/>
          <p:nvPr/>
        </p:nvGrpSpPr>
        <p:grpSpPr>
          <a:xfrm>
            <a:off x="9035135" y="431164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2484935B-0FC0-A535-BE1A-C97135C27C6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00A40087-56F1-65FE-BCA5-C368081AC29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C23EC7EB-25E9-080C-44B6-6F0CF0BD56E5}"/>
              </a:ext>
            </a:extLst>
          </p:cNvPr>
          <p:cNvGrpSpPr/>
          <p:nvPr/>
        </p:nvGrpSpPr>
        <p:grpSpPr>
          <a:xfrm>
            <a:off x="3640874" y="1722504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68656FB3-25A9-3652-480D-5E0EB82F677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24211AF4-FA2C-7048-F54B-DE85E5F8FC3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2C795205-436F-4CD9-34D0-CF5A0E1328FC}"/>
              </a:ext>
            </a:extLst>
          </p:cNvPr>
          <p:cNvGrpSpPr/>
          <p:nvPr/>
        </p:nvGrpSpPr>
        <p:grpSpPr>
          <a:xfrm>
            <a:off x="2723978" y="1697347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F4555A29-3CA1-38E4-C21A-0BCE755B4560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2C8A71F-E7A0-E74E-497C-CBCC958815C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36CAF3DD-CBC8-5D63-CF08-9FB775C8D844}"/>
              </a:ext>
            </a:extLst>
          </p:cNvPr>
          <p:cNvSpPr/>
          <p:nvPr/>
        </p:nvSpPr>
        <p:spPr>
          <a:xfrm>
            <a:off x="5694751" y="27900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DA5A681D-75CD-6C49-642F-6CE56BEDD6AE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80259FAE-566C-F838-3F89-85287CA72B60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40075EEE-2F54-3196-1588-2ADCE47D749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B14C974F-8647-4565-633A-A8FA0BAF602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EE707BE3-EB15-9138-6404-FC6C03254AEF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90CDD71A-2700-F1B6-268C-0FDBCA3D15C3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1B967DB0-85BE-7123-DD25-E5FCA675CAD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7DE06581-8788-A455-03BC-F3AD597A4B54}"/>
              </a:ext>
            </a:extLst>
          </p:cNvPr>
          <p:cNvGrpSpPr/>
          <p:nvPr/>
        </p:nvGrpSpPr>
        <p:grpSpPr>
          <a:xfrm>
            <a:off x="3209674" y="5874068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BF30456A-AFAC-8C57-FFD3-CC5C84BF52C4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3539440-3FE6-2548-10B2-3EED35B1222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174F4709-1D2F-7843-0EDB-910C95E9E54E}"/>
              </a:ext>
            </a:extLst>
          </p:cNvPr>
          <p:cNvGrpSpPr/>
          <p:nvPr/>
        </p:nvGrpSpPr>
        <p:grpSpPr>
          <a:xfrm>
            <a:off x="10180839" y="423873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3F1CB6FC-C0B5-7BE4-8DBD-FD93E4011C8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313E3359-7CFF-4A31-E913-1B80AD5CB0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BD3AA8E4-3019-E88C-F318-0CA17A64C66D}"/>
              </a:ext>
            </a:extLst>
          </p:cNvPr>
          <p:cNvGrpSpPr/>
          <p:nvPr/>
        </p:nvGrpSpPr>
        <p:grpSpPr>
          <a:xfrm>
            <a:off x="7187974" y="5910130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CE143A01-18C6-3622-CEF0-CA35B5DB31D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7D552AC-6B04-EE5A-C25E-0D1F4A7CF7B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6B13CCC5-87DE-DAA7-5DE3-60B1BE0FC4A4}"/>
              </a:ext>
            </a:extLst>
          </p:cNvPr>
          <p:cNvGrpSpPr/>
          <p:nvPr/>
        </p:nvGrpSpPr>
        <p:grpSpPr>
          <a:xfrm>
            <a:off x="8514679" y="1642570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CE8C3322-30A2-5FB9-A3D3-5D9DDE58C6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B4B03F68-519E-7F8F-021E-2618ACEE0F4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0ACEC376-E5B8-0FFE-1F33-9A5D512C47DC}"/>
              </a:ext>
            </a:extLst>
          </p:cNvPr>
          <p:cNvGrpSpPr/>
          <p:nvPr/>
        </p:nvGrpSpPr>
        <p:grpSpPr>
          <a:xfrm>
            <a:off x="9140849" y="162820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1C2D150-F6AA-1758-F085-577B2E36297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24FC1FCA-1E95-D79E-8A27-02374658A4B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8A6F37FA-3307-4C34-0077-503892C81143}"/>
              </a:ext>
            </a:extLst>
          </p:cNvPr>
          <p:cNvGrpSpPr/>
          <p:nvPr/>
        </p:nvGrpSpPr>
        <p:grpSpPr>
          <a:xfrm>
            <a:off x="6708447" y="1687867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BE1275A8-ED10-4070-02AB-C6F3252F2829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58439F03-CD3B-BE76-705D-06381FCD771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656B7284-5EF4-CE95-7342-1D354CFEC5DF}"/>
              </a:ext>
            </a:extLst>
          </p:cNvPr>
          <p:cNvGrpSpPr/>
          <p:nvPr/>
        </p:nvGrpSpPr>
        <p:grpSpPr>
          <a:xfrm>
            <a:off x="6697083" y="4459475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313AFA11-6F8B-882F-CECF-4C11FF30C26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FA72C87D-4E2B-E328-B437-BDB087F7B61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60E5A058-0BF2-7555-D969-06357B9FB529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9375FC85-92E6-8E5B-0092-D6FE0AC4D3A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E8FD1F8D-5A16-C08E-7FE4-FBCB39D7BCE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5DACC3F1-E7AD-01F1-F537-E8CC54AE8825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23747C2B-EA5D-0D1E-1B86-26BA2FDB2349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9BBB9282-BD4D-C2E3-26F5-27C2E8344F4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75D3C2DC-A160-BD81-CBF6-0077388D6026}"/>
              </a:ext>
            </a:extLst>
          </p:cNvPr>
          <p:cNvGrpSpPr/>
          <p:nvPr/>
        </p:nvGrpSpPr>
        <p:grpSpPr>
          <a:xfrm rot="2700000">
            <a:off x="7674952" y="5916028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C1A5E739-2D28-2E7C-F2E0-19B860F7943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5BDAD9B8-8491-4BAD-C047-F724E831A56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8A2BEDC3-C844-1779-AE0B-9BE7E9AA28A2}"/>
              </a:ext>
            </a:extLst>
          </p:cNvPr>
          <p:cNvGrpSpPr/>
          <p:nvPr/>
        </p:nvGrpSpPr>
        <p:grpSpPr>
          <a:xfrm rot="2700000">
            <a:off x="7882729" y="4441234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2DC35D84-68A1-4CF1-5B4E-D06E41012E8D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1AA115D4-557B-6A3C-A3F4-C62F6BC546A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FA7D6491-A34B-8806-30AC-48F710021A92}"/>
              </a:ext>
            </a:extLst>
          </p:cNvPr>
          <p:cNvGrpSpPr/>
          <p:nvPr/>
        </p:nvGrpSpPr>
        <p:grpSpPr>
          <a:xfrm rot="2700000">
            <a:off x="7775776" y="2912330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E63ADE00-7809-7378-1433-25926C9756F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AA8A9FC0-4039-EC62-24F5-ED28C9D85DEA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D19BAE43-76F1-2B71-C398-4DD763106856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FB77A3D5-CE46-D285-FB9D-CD5C2785C3C8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643D17DC-BE40-C861-0941-331A6C6E22A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65DD471A-5B2F-B71C-07C6-4241F06A398A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BF2C2540-5B23-72BB-6E96-15D13BB895A9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C83D4947-F6BC-FB59-06BC-4E086BADC1B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0500D39-9C1F-ACE0-0DEB-405191A0834A}"/>
              </a:ext>
            </a:extLst>
          </p:cNvPr>
          <p:cNvGrpSpPr/>
          <p:nvPr/>
        </p:nvGrpSpPr>
        <p:grpSpPr>
          <a:xfrm rot="2700000">
            <a:off x="6543678" y="2602605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280E0C1F-1371-5352-3EF1-48A281D23145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172A09F6-D2B4-D10F-E70F-B959AF0E840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D7166BBC-8B74-F9A4-87F8-4EC501932F9D}"/>
              </a:ext>
            </a:extLst>
          </p:cNvPr>
          <p:cNvGrpSpPr/>
          <p:nvPr/>
        </p:nvGrpSpPr>
        <p:grpSpPr>
          <a:xfrm>
            <a:off x="9489569" y="428560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B2F2327E-7574-1756-3860-75EBFABCDB0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BE9A78DF-7C2C-5EDD-6A06-9CDC27472B1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943F3146-00DF-92E4-EF13-6454B9D18501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48BE8C3E-E77D-0AB2-9E51-5EBF8C43B9C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EE624FD5-BE1C-F894-975A-B728B07DA7B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9578A2E2-6951-68F2-3CCD-A3E4031590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33BDAAB3-2746-9F4C-9481-354C448C12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33131918-539A-32CB-1321-BFC87B87F42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91815" y="3401729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F1C0E933-40A6-AD03-1332-DEE95612F02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76AFAC78-DC6D-BE7F-A88F-F98BE17FEB2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05851" y="4588155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E384E81B-DC86-2B27-BC38-6971DAB1F29D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548BCD1F-C96F-B85E-4C5C-5B8C9A8D07AA}"/>
              </a:ext>
            </a:extLst>
          </p:cNvPr>
          <p:cNvGrpSpPr/>
          <p:nvPr/>
        </p:nvGrpSpPr>
        <p:grpSpPr>
          <a:xfrm>
            <a:off x="3668659" y="587777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E3683EC0-62A7-7983-3ADD-94124484195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B52BD63B-68C7-6F96-DAC4-05A61C3E2AC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F7A86B17-B40E-000A-E027-5E1713B999E1}"/>
              </a:ext>
            </a:extLst>
          </p:cNvPr>
          <p:cNvGrpSpPr/>
          <p:nvPr/>
        </p:nvGrpSpPr>
        <p:grpSpPr>
          <a:xfrm>
            <a:off x="4297118" y="5866208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57AD86BB-995C-1C2D-844A-A66169ABEC40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0615D18C-C6C3-010C-232D-4410897BE10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E2D0AED8-3C16-4297-B606-29B9598868A0}"/>
              </a:ext>
            </a:extLst>
          </p:cNvPr>
          <p:cNvGrpSpPr/>
          <p:nvPr/>
        </p:nvGrpSpPr>
        <p:grpSpPr>
          <a:xfrm>
            <a:off x="4311640" y="4162894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E4FBC967-2213-E568-D33F-6AED41EC6462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83CC1D85-7270-417A-4B7B-DA73524394E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1ADAFE02-D777-86E1-D4D5-DDDD7B2943BB}"/>
              </a:ext>
            </a:extLst>
          </p:cNvPr>
          <p:cNvGrpSpPr/>
          <p:nvPr/>
        </p:nvGrpSpPr>
        <p:grpSpPr>
          <a:xfrm>
            <a:off x="3556878" y="4199284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8B712C44-2F15-65F5-7DC6-2B7FA0FAF27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1568BE88-B0D4-329D-DACE-BF4682C7D07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F44361D7-02A9-DA7D-8223-0D35FDD34130}"/>
              </a:ext>
            </a:extLst>
          </p:cNvPr>
          <p:cNvGrpSpPr/>
          <p:nvPr/>
        </p:nvGrpSpPr>
        <p:grpSpPr>
          <a:xfrm rot="2700000">
            <a:off x="3866812" y="4159632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3B7EA9B0-FEFE-133B-0C8B-B45DB9EEC14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E2533C82-D44F-DBCC-7288-6A50F0B695E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2DA180FA-E18D-613A-BF1F-7CEA10B36378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79A2803C-E974-D6BD-DCDF-61D1A630204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AD15A78E-223F-1750-DAFC-507C765F98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31964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A42F8D-E121-F2B5-F25F-1FF4E7354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040077-B475-5006-7E01-E99C00B15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742752"/>
              </p:ext>
            </p:extLst>
          </p:nvPr>
        </p:nvGraphicFramePr>
        <p:xfrm>
          <a:off x="2663750" y="639180"/>
          <a:ext cx="7927213" cy="695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19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41215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96586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72156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7442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09055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175807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23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24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25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Women’s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With Steve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61149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ManPlan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5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EB3E8693-6A66-04B1-66BD-DB78E41DDDE8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B70C3B5-015B-3B58-B9F8-0119644A944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43AAC48-D704-F401-6D97-D743A1EE0602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332B51A9-87A0-A548-299A-192A5261506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0088E6C0-6174-0D63-6E92-5BCCAE54725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965CDC29-B4DC-6FD9-8B03-1759E2D7337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95639D40-5319-78CD-6659-38FCF55A9DBC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93855E6F-9B25-8098-8AB8-5EF1F9C14FC5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AF4DE15-7BBA-8C62-0E46-67526D72B70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B9856F35-032B-B728-3BE8-90B8FD55C009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4646432-F0D6-57A0-E6BF-30A6C0E4E3F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EF246839-581D-9E0D-6C32-237A23A16A2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85FC258F-D8F4-9B59-6A66-9DA891C14B16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E3F02B1B-74FC-3097-AEB8-2F90749F59CB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E389A309-6168-658A-8531-A766471EBCE7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F3D6E34-49CA-BD42-8878-B5B3B665FBC5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EF9A803B-D43F-5AF7-4FD2-2E6588DE7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3D2FADF5-24F5-0D84-B19B-D7C3FC30823E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6B60AE37-E13B-D5A4-88E3-BF647A43BD18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A99A3EAD-BCCF-1037-D22D-C251A6A7953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15603544-DE5A-FAB0-C53E-BF733B3B2A8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B259462E-3A63-2F6B-3C9D-130209B5DCF3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4A16EE4E-4465-69F4-512E-9EC8AD2E6095}"/>
              </a:ext>
            </a:extLst>
          </p:cNvPr>
          <p:cNvGrpSpPr/>
          <p:nvPr/>
        </p:nvGrpSpPr>
        <p:grpSpPr>
          <a:xfrm>
            <a:off x="2658204" y="5843971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6D4C7B56-DE21-50B7-425A-A148CA92900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4C1D5845-908E-E18F-E578-7995B58BBC5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2D428389-B0AC-767A-D764-1A1971330E01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46587908-042F-2173-6F36-F7AA2BDBE3BF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DB263A29-5E43-CDBA-ACDB-9004D3BBE88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5047F990-2456-5B55-98C4-CFC106963F23}"/>
              </a:ext>
            </a:extLst>
          </p:cNvPr>
          <p:cNvGrpSpPr/>
          <p:nvPr/>
        </p:nvGrpSpPr>
        <p:grpSpPr>
          <a:xfrm>
            <a:off x="9035135" y="431164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0AE3F5C5-3889-B6D4-7BBF-176D63810F3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F718EA63-03E3-0C29-4E2E-C618C34364D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D74A1EED-9027-6AC4-9C35-54B2161FC1CD}"/>
              </a:ext>
            </a:extLst>
          </p:cNvPr>
          <p:cNvGrpSpPr/>
          <p:nvPr/>
        </p:nvGrpSpPr>
        <p:grpSpPr>
          <a:xfrm>
            <a:off x="3640874" y="1722504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6ADC26FB-1ED0-3E34-59C0-A8F286F22099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2420316B-5CAF-425F-4801-2DC6E7662BC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BCAC85B2-F9DF-5384-C74A-E4D1738739E2}"/>
              </a:ext>
            </a:extLst>
          </p:cNvPr>
          <p:cNvGrpSpPr/>
          <p:nvPr/>
        </p:nvGrpSpPr>
        <p:grpSpPr>
          <a:xfrm>
            <a:off x="2723978" y="1697347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6D8846C6-10AB-91E5-1EC9-5C36A6EC8C48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8B051BBC-F657-C75F-8455-9DCC71920A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AD587894-F984-35B7-B7A2-DB759BB0132B}"/>
              </a:ext>
            </a:extLst>
          </p:cNvPr>
          <p:cNvSpPr/>
          <p:nvPr/>
        </p:nvSpPr>
        <p:spPr>
          <a:xfrm>
            <a:off x="5694751" y="27900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1BB9B3E-EF4C-C9DB-6520-7BA74AD0641A}"/>
              </a:ext>
            </a:extLst>
          </p:cNvPr>
          <p:cNvSpPr/>
          <p:nvPr/>
        </p:nvSpPr>
        <p:spPr>
          <a:xfrm>
            <a:off x="4753107" y="450730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72F6CD-A0B7-A543-80F4-3D5F5245A152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C5710FF4-2CCC-3CDC-293C-FA7D45BCD862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B78027F4-9488-D259-68A0-6C19CD0F7E6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A2C9489-DF2D-C28C-1692-74C49C386D9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D9D3C10B-31FD-CA69-B0EF-AF3CA843DA29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DAFFD20-FC15-B8FF-598A-69B6C0A44775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606C0021-7F66-08B7-CEF3-91EFFADCFAB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6F738D44-B307-A921-0AFB-F80F6772D400}"/>
              </a:ext>
            </a:extLst>
          </p:cNvPr>
          <p:cNvGrpSpPr/>
          <p:nvPr/>
        </p:nvGrpSpPr>
        <p:grpSpPr>
          <a:xfrm>
            <a:off x="3209674" y="5874068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DC577022-80F6-D71B-3F5C-ABF946E02B4D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5E898F43-80DA-0058-D6B7-EBF43451C96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59005FAE-7087-7A9D-2C97-5B4EFBBA6128}"/>
              </a:ext>
            </a:extLst>
          </p:cNvPr>
          <p:cNvGrpSpPr/>
          <p:nvPr/>
        </p:nvGrpSpPr>
        <p:grpSpPr>
          <a:xfrm>
            <a:off x="5252062" y="4531217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FFE911AE-9CF8-EB85-A005-7A8AAB17207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6366E13B-C67D-4159-A891-EAE2A1A9455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3517AE88-49FA-4032-9B19-71534FA99230}"/>
              </a:ext>
            </a:extLst>
          </p:cNvPr>
          <p:cNvGrpSpPr/>
          <p:nvPr/>
        </p:nvGrpSpPr>
        <p:grpSpPr>
          <a:xfrm>
            <a:off x="10180839" y="423873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87EFA424-0CD7-8EA1-BA3F-EFAB967146C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E8AC44F-BAA1-361C-3E74-342AF2D294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93BC6BB1-1CF0-B9E6-43D2-D6EA564E2893}"/>
              </a:ext>
            </a:extLst>
          </p:cNvPr>
          <p:cNvGrpSpPr/>
          <p:nvPr/>
        </p:nvGrpSpPr>
        <p:grpSpPr>
          <a:xfrm>
            <a:off x="7187974" y="5910130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906D552F-7C91-7AA7-9E24-4642AA00D7E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1AA25DE4-A1F0-171D-0F89-D08721B45D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7A84F55C-3647-33A4-7F1C-CE816F470A57}"/>
              </a:ext>
            </a:extLst>
          </p:cNvPr>
          <p:cNvGrpSpPr/>
          <p:nvPr/>
        </p:nvGrpSpPr>
        <p:grpSpPr>
          <a:xfrm>
            <a:off x="8514679" y="1642570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C200059D-31B3-4318-850A-B4DF25D13B7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E00990EA-5859-EF4E-6AC1-084ED156B1A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62051983-0B19-3E02-FA63-CB57476A51EC}"/>
              </a:ext>
            </a:extLst>
          </p:cNvPr>
          <p:cNvGrpSpPr/>
          <p:nvPr/>
        </p:nvGrpSpPr>
        <p:grpSpPr>
          <a:xfrm>
            <a:off x="9140849" y="162820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3F8BA184-4790-76F1-CF76-8802676C92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41641A62-F605-C887-F2DE-FEAFB779B06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91A6E1D1-24A3-5128-5B97-011C18380507}"/>
              </a:ext>
            </a:extLst>
          </p:cNvPr>
          <p:cNvGrpSpPr/>
          <p:nvPr/>
        </p:nvGrpSpPr>
        <p:grpSpPr>
          <a:xfrm>
            <a:off x="6708447" y="1687867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A13677D4-DC63-ACC9-E888-B3BD82EBBE86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AF9015EE-06F2-539B-5F87-70590104ADE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693764E3-319A-42FD-ADED-2DF40C670927}"/>
              </a:ext>
            </a:extLst>
          </p:cNvPr>
          <p:cNvGrpSpPr/>
          <p:nvPr/>
        </p:nvGrpSpPr>
        <p:grpSpPr>
          <a:xfrm>
            <a:off x="6697083" y="4459475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932F3B51-87B7-E3EB-F072-841B7D45C86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3A271F79-2E77-7DD4-7C5D-289F564DB1B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630F93EE-853D-487C-6A7B-1E69D2A4E602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AC1FEA10-4CD9-0A81-3D3B-4D4EAEEC34D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42AA77B6-0A2F-B1B6-B756-41A66CCFF9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1BE5A325-DFC5-7587-7B9A-C6474EAD4254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5FA7B834-65E7-EF68-DD14-CA6804C77A9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CEC17996-BFAC-C404-A05F-B839C164D37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ADF3A002-8181-E71A-C6A5-1F10E1A54931}"/>
              </a:ext>
            </a:extLst>
          </p:cNvPr>
          <p:cNvGrpSpPr/>
          <p:nvPr/>
        </p:nvGrpSpPr>
        <p:grpSpPr>
          <a:xfrm rot="2700000">
            <a:off x="7674952" y="5916028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49C29B29-9754-7C8F-11F8-43BDF786BEB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0966A6C0-76C5-6D44-EA8B-C34D0FB73B9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D98C7CCF-EFF0-E631-F1E8-3A10E0DAAB2E}"/>
              </a:ext>
            </a:extLst>
          </p:cNvPr>
          <p:cNvGrpSpPr/>
          <p:nvPr/>
        </p:nvGrpSpPr>
        <p:grpSpPr>
          <a:xfrm rot="2700000">
            <a:off x="7882729" y="4441234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A798FD1C-FB3A-6370-AE31-05B328390A5E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EE7FF340-6A71-D47E-B826-AF3F083AF1C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C74DED9A-356E-2E19-B180-A70B5473612F}"/>
              </a:ext>
            </a:extLst>
          </p:cNvPr>
          <p:cNvGrpSpPr/>
          <p:nvPr/>
        </p:nvGrpSpPr>
        <p:grpSpPr>
          <a:xfrm rot="2700000">
            <a:off x="7775776" y="2912330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9D696349-F84C-D100-23A2-02113DC59B1D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F70B86B7-DF6D-1E60-5F89-9AE2C4B1381B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1BC8A093-B673-8814-F6EC-63E40353D5BC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3A797BF-6B88-6800-DFBE-D8F9418DACB1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BFD7E20B-0C84-7D2B-8112-091BDEEE702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2120D446-1D57-7455-6C51-A69F726952A2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B9700B7D-513E-A8C3-9264-E780F60F01A2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1DB37E8F-D2F8-9695-4523-A14C5CBB0785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0C67981B-1718-83FF-C14A-C7465AEB6E45}"/>
              </a:ext>
            </a:extLst>
          </p:cNvPr>
          <p:cNvGrpSpPr/>
          <p:nvPr/>
        </p:nvGrpSpPr>
        <p:grpSpPr>
          <a:xfrm rot="2700000">
            <a:off x="6543678" y="2602605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80A1F8D3-D220-F1D5-3F04-82482EAD066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F6408894-ED13-6AF7-D20E-C0FC70A4F6D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DD64383-A156-A351-98F3-D06AA8894C8C}"/>
              </a:ext>
            </a:extLst>
          </p:cNvPr>
          <p:cNvGrpSpPr/>
          <p:nvPr/>
        </p:nvGrpSpPr>
        <p:grpSpPr>
          <a:xfrm>
            <a:off x="9489569" y="428560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86F0464C-92DA-A753-9F93-61903A972D3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1B6CDCDB-F5E6-6F00-E61C-0C28B646793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358F8166-B176-76B0-555D-D991AE279AA1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11DA8AEE-8AEF-F0E0-FF47-424E4CFB1D1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5233FBA7-0687-A822-CA96-F5CD5E0DFFA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8D39B40F-B5D8-8AC8-AA63-DEFEB8059B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9484E7F1-694E-D219-F778-8F7C5231A6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CDB5ED8B-EC05-B53F-C86E-B7984F706B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91815" y="3401729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1E0B5756-F346-E3F1-DFCC-159FC45B62C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D1A743B4-2505-32FE-21AF-9DFBDB36BCE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05851" y="4588155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767698E6-1E1E-97D1-D98B-27E0B3CB55C8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086CF284-74F3-2C2D-5F2F-6883E1399454}"/>
              </a:ext>
            </a:extLst>
          </p:cNvPr>
          <p:cNvGrpSpPr/>
          <p:nvPr/>
        </p:nvGrpSpPr>
        <p:grpSpPr>
          <a:xfrm>
            <a:off x="3668659" y="587777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541AAC21-15EE-CD28-FE1B-0D25283AB75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719C241-297C-2F37-688B-A78D233425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92476EB7-9340-ADEB-4110-EDDF932A78E9}"/>
              </a:ext>
            </a:extLst>
          </p:cNvPr>
          <p:cNvGrpSpPr/>
          <p:nvPr/>
        </p:nvGrpSpPr>
        <p:grpSpPr>
          <a:xfrm>
            <a:off x="4297118" y="5866208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979CB65D-FF32-54A4-8F5D-35F679D0CB30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00F1ABBF-1630-0980-CE6B-51EEB582B02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279F5ACE-7A21-C363-7E84-79E644898EAF}"/>
              </a:ext>
            </a:extLst>
          </p:cNvPr>
          <p:cNvGrpSpPr/>
          <p:nvPr/>
        </p:nvGrpSpPr>
        <p:grpSpPr>
          <a:xfrm>
            <a:off x="4311640" y="4162894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0C5ACC21-F0FD-B746-79DF-82C959B725E6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53F48013-2EBD-48EB-3887-EC7419B0AD9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A8B9A798-3FDE-A0F7-AD22-404630402E9D}"/>
              </a:ext>
            </a:extLst>
          </p:cNvPr>
          <p:cNvGrpSpPr/>
          <p:nvPr/>
        </p:nvGrpSpPr>
        <p:grpSpPr>
          <a:xfrm>
            <a:off x="3556878" y="4199284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68AAA0FE-ECF2-FFA5-710B-B972BB9D387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48FA8CEE-A017-C7A4-BE8B-F3782276C70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7C6F896-D938-EEDE-4551-90C5539BD77D}"/>
              </a:ext>
            </a:extLst>
          </p:cNvPr>
          <p:cNvGrpSpPr/>
          <p:nvPr/>
        </p:nvGrpSpPr>
        <p:grpSpPr>
          <a:xfrm rot="2700000">
            <a:off x="3866812" y="4159632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6F93CDAA-AF78-F7CC-2F80-A6BCB378DB2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64156DB0-26DC-8345-941B-C38786A536F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FB004DB8-CE8A-AC1D-317B-5569190D126E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04727624-9D93-B60C-AC44-BE72442B65B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7A2A5507-C829-D08F-6EAF-345EB485B64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378A1F53-1D85-61CB-79AA-137FDEEC0F97}"/>
              </a:ext>
            </a:extLst>
          </p:cNvPr>
          <p:cNvSpPr/>
          <p:nvPr/>
        </p:nvSpPr>
        <p:spPr>
          <a:xfrm>
            <a:off x="4642691" y="2758605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6D240A93-4F05-8F16-D366-2034BAB51A83}"/>
              </a:ext>
            </a:extLst>
          </p:cNvPr>
          <p:cNvGrpSpPr/>
          <p:nvPr/>
        </p:nvGrpSpPr>
        <p:grpSpPr>
          <a:xfrm>
            <a:off x="5218156" y="2742876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08F979A-C17F-DD28-FE52-6B6B45198683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1BFF8177-9C01-6C87-B3D7-FE9773C5B262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56683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FFFE88-8696-8B10-2E8C-9FE463D1BA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061DAD9-402B-EB11-EAE7-6FF6169AAF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670312"/>
              </p:ext>
            </p:extLst>
          </p:nvPr>
        </p:nvGraphicFramePr>
        <p:xfrm>
          <a:off x="2663750" y="639180"/>
          <a:ext cx="7927213" cy="695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19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41215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96586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72156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7442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090553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175807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28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29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30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31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290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864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/>
                    </a:p>
                    <a:p>
                      <a:pPr lvl="0" algn="ctr">
                        <a:buNone/>
                      </a:pPr>
                      <a:r>
                        <a:rPr lang="en-US" sz="1100"/>
                        <a:t>With Steve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61149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ManPlan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5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D0B39995-7FDC-FDF9-4014-7C6E2250556F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0007BAF-6B50-AC1A-7F47-D63A8B4EC217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3508D01-426F-797A-A53D-AC178C6CEC7B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4E7E4947-D9A7-EE16-F742-A06572F94E01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FD96B3D9-8B56-4BA8-C333-91FE5FE07C8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52DD89BA-6B0F-293A-2994-8A3888C9519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2DE1215E-ED34-3F8A-243F-32A45D1FEC33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BA3796FF-7655-6D7B-696E-BC257F13B3F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9ED6D2C9-F606-4458-1A38-81EC2623D5CF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29D900E6-7F0B-003E-6CE1-6E170D87FAD6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FBC000CB-997A-9833-9AC8-EB5980B1C4C1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FD93F937-B0F0-B1A4-781D-0CDAF357312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87F3E0C9-7EDA-6194-4E08-EC704EB99BBA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July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0018A723-61CB-FE07-7E1D-C0B8D37A62A5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1E8EC201-DFB5-21A8-4DDC-CE5FDD7A02AC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3D7C7816-0E1E-0965-B3D2-F4CB3067F34F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1DA94CBA-C55C-F1A8-44F2-A0E81282B3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83ED8C5-0D02-398D-2673-2D5CE20D0BFA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8BAFFC78-A463-FEDD-0B9D-6FBDCA0FB475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81C4C1D6-A3F9-8C13-92EB-9A41B187CDC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4FF8183-9163-39AC-A693-95836D4A51A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89CC0C23-C8AE-BC9B-8C47-3067E01F8717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217AEA84-247B-46A6-B465-4A077F309085}"/>
              </a:ext>
            </a:extLst>
          </p:cNvPr>
          <p:cNvGrpSpPr/>
          <p:nvPr/>
        </p:nvGrpSpPr>
        <p:grpSpPr>
          <a:xfrm>
            <a:off x="2658204" y="5843971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F1CE0255-E464-C160-CDD2-2F311A3740B7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B5A656D7-BCBC-6C0E-8578-B406ABBBFCB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3F3DEB65-A8D3-8ABA-DEBC-F110844B79FB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7CC94333-DE6E-43EA-C8D5-90DC2C551F77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042A7B25-E6D1-6BEF-37B4-B3370A1156F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CE9840B1-94DD-65EE-C49F-0574AABF3C46}"/>
              </a:ext>
            </a:extLst>
          </p:cNvPr>
          <p:cNvGrpSpPr/>
          <p:nvPr/>
        </p:nvGrpSpPr>
        <p:grpSpPr>
          <a:xfrm>
            <a:off x="9035135" y="431164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54C3E1E1-61E1-E3B2-5303-A4713D7539D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C7AB0964-B2DE-2CD4-9918-43617FF062C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A75A6794-A784-309A-5589-97544E5CF823}"/>
              </a:ext>
            </a:extLst>
          </p:cNvPr>
          <p:cNvGrpSpPr/>
          <p:nvPr/>
        </p:nvGrpSpPr>
        <p:grpSpPr>
          <a:xfrm>
            <a:off x="3640874" y="1722504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4DA99AD-6D08-8EEE-86B0-8A4CA01966D4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B366A4C0-B746-D3F9-C999-7EF24F71699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A1D6ECAA-2402-C977-ADEE-4218C9FA0074}"/>
              </a:ext>
            </a:extLst>
          </p:cNvPr>
          <p:cNvGrpSpPr/>
          <p:nvPr/>
        </p:nvGrpSpPr>
        <p:grpSpPr>
          <a:xfrm>
            <a:off x="2723978" y="1697347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211CD644-084F-F1D8-60F1-EFE43A7CD4D1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4132C78-A7BB-920F-8475-22F5E24BF3E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CFCE7A68-B69E-2E8C-9BE9-C1F77F45D40F}"/>
              </a:ext>
            </a:extLst>
          </p:cNvPr>
          <p:cNvSpPr/>
          <p:nvPr/>
        </p:nvSpPr>
        <p:spPr>
          <a:xfrm>
            <a:off x="5694751" y="27900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FAD2357B-39B9-BC99-6EB9-C5D2CB2D70CD}"/>
              </a:ext>
            </a:extLst>
          </p:cNvPr>
          <p:cNvSpPr/>
          <p:nvPr/>
        </p:nvSpPr>
        <p:spPr>
          <a:xfrm>
            <a:off x="4753107" y="450730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CCA856AA-B103-B894-636C-F17A3B3697A3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7EF8AC61-69E0-1EAB-F040-6D676F75DCBD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98E15748-3C36-EDD9-AE76-9BACEBD0550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69A00964-DA60-133A-5B86-7DFA95A3440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13AFFEE3-78CD-AE40-68DB-F007E2287183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740C08DA-A635-A9BA-1320-455722C2C9A3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87D6FE0-0D53-CECE-6611-EF6A87F4B79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8D3BA3DE-1805-F811-1E78-3E68AFBA042B}"/>
              </a:ext>
            </a:extLst>
          </p:cNvPr>
          <p:cNvGrpSpPr/>
          <p:nvPr/>
        </p:nvGrpSpPr>
        <p:grpSpPr>
          <a:xfrm>
            <a:off x="3209674" y="5874068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F038D054-8979-C3D7-72E1-8A9330157486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3EF1FF26-DB7D-4065-DEF8-7B41FBCCC0F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6CD7CDAF-EA69-2F74-081D-C60856BCCA70}"/>
              </a:ext>
            </a:extLst>
          </p:cNvPr>
          <p:cNvGrpSpPr/>
          <p:nvPr/>
        </p:nvGrpSpPr>
        <p:grpSpPr>
          <a:xfrm>
            <a:off x="5252062" y="4531217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EE142E6B-EE62-0D7D-3566-BE605973E21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FAD1B34E-E37A-8D7E-95AD-1C9CF55C7DF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D5B97779-8E44-BBED-050E-26FB368FCD42}"/>
              </a:ext>
            </a:extLst>
          </p:cNvPr>
          <p:cNvGrpSpPr/>
          <p:nvPr/>
        </p:nvGrpSpPr>
        <p:grpSpPr>
          <a:xfrm>
            <a:off x="10180839" y="4238739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B66DFD8F-88FE-D05E-3A2F-266541146EBA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4FEF128F-EC29-4CCB-6C4D-A3C7E504C38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84D1D7F2-D8B2-DAA0-46A7-B2BA7AA205C4}"/>
              </a:ext>
            </a:extLst>
          </p:cNvPr>
          <p:cNvGrpSpPr/>
          <p:nvPr/>
        </p:nvGrpSpPr>
        <p:grpSpPr>
          <a:xfrm>
            <a:off x="7187974" y="5910130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70291247-89C1-A8FD-E74C-DE687D7D931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31E05FB8-D1F2-6057-E3C7-12741D6B9E3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F765CB8A-92A8-EC51-C17B-5A0F2EDB72E2}"/>
              </a:ext>
            </a:extLst>
          </p:cNvPr>
          <p:cNvGrpSpPr/>
          <p:nvPr/>
        </p:nvGrpSpPr>
        <p:grpSpPr>
          <a:xfrm>
            <a:off x="8514679" y="1642570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30FFE710-DE09-4237-FEEB-89BAD66EF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B082D633-FB19-300C-82C7-488A0228299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3395F1D6-DC98-1BD2-51EE-85BCD705E95C}"/>
              </a:ext>
            </a:extLst>
          </p:cNvPr>
          <p:cNvGrpSpPr/>
          <p:nvPr/>
        </p:nvGrpSpPr>
        <p:grpSpPr>
          <a:xfrm>
            <a:off x="9140849" y="162820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C0E52ECB-423F-ABFB-9A6D-49610177BCC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3B399D4A-246B-9400-8EF7-5B6A0AEC850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1BD6193E-DE74-E1AC-C534-BDDD627062F5}"/>
              </a:ext>
            </a:extLst>
          </p:cNvPr>
          <p:cNvGrpSpPr/>
          <p:nvPr/>
        </p:nvGrpSpPr>
        <p:grpSpPr>
          <a:xfrm>
            <a:off x="6708447" y="1687867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9EF409C5-6243-C439-4C03-BAE4C12BC87E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15858043-F464-E664-AD42-DF58F6C6EB1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470769F7-71E1-F77B-9F1E-B3B95C591388}"/>
              </a:ext>
            </a:extLst>
          </p:cNvPr>
          <p:cNvGrpSpPr/>
          <p:nvPr/>
        </p:nvGrpSpPr>
        <p:grpSpPr>
          <a:xfrm>
            <a:off x="6697083" y="4459475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BA6753E2-E2EC-55F4-4CA0-2D527CCA3DA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04D9CD8A-C385-7A46-EF99-8F87EB5E0E0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E06DC7D-55A1-647E-F9D7-0D1812A23659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B1B7F4AC-AD87-247D-1901-515C69BF00C7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1B02827-74B6-CF5B-1DD7-EC75369F048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DB2A2F81-A54E-9500-6C1C-39E77EBD72EE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069932E8-7207-0AC9-8E10-A3ED69F55365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C195663D-2684-0880-257D-E0F4B07FEBC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CDFC3D61-51A7-6F1F-E378-FE64DCD4CD7D}"/>
              </a:ext>
            </a:extLst>
          </p:cNvPr>
          <p:cNvGrpSpPr/>
          <p:nvPr/>
        </p:nvGrpSpPr>
        <p:grpSpPr>
          <a:xfrm rot="2700000">
            <a:off x="7674952" y="5916028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976D0E91-0771-96A1-25E6-C1B5D844C471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5A7E7E13-96EB-F3FE-D5C0-4DDAB22C62B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61A4217B-5055-D0C9-6D40-D7CF5398218B}"/>
              </a:ext>
            </a:extLst>
          </p:cNvPr>
          <p:cNvGrpSpPr/>
          <p:nvPr/>
        </p:nvGrpSpPr>
        <p:grpSpPr>
          <a:xfrm rot="2700000">
            <a:off x="7882729" y="4441234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966ABE-34D0-3F67-514D-5524333024E1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1BE277BB-19AD-3573-DC74-BC67B1C96B3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A3B1EF27-29BE-7926-85EA-2772F0D7FF5A}"/>
              </a:ext>
            </a:extLst>
          </p:cNvPr>
          <p:cNvGrpSpPr/>
          <p:nvPr/>
        </p:nvGrpSpPr>
        <p:grpSpPr>
          <a:xfrm rot="2700000">
            <a:off x="7775776" y="2912330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6F2EA2F8-0441-ECE4-3441-E413A1B14A1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4141D173-DEBB-76AC-DCE8-8E00DE6B46E6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DE51E1B-C22C-E01E-73BA-E5AFE2D23A0B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34EEE4D3-C54D-E523-16B8-8088550CC92C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573D099B-FE2E-5AC3-FB37-D54F4D70F3D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2D8F775C-A68C-F72A-AC0E-689FF893530B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2F3C01A2-34F9-C738-DD78-25DBC0C7A0D4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0E28CF59-12DE-9022-BF17-8604E06FC2E6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6642B598-FFA8-DBA3-8FDE-5C8D438181D4}"/>
              </a:ext>
            </a:extLst>
          </p:cNvPr>
          <p:cNvGrpSpPr/>
          <p:nvPr/>
        </p:nvGrpSpPr>
        <p:grpSpPr>
          <a:xfrm rot="2700000">
            <a:off x="6543678" y="2602605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2190E928-E6D8-3938-86B9-D0FE982BF37A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BF43458F-5AF9-52FD-9DED-77A836EC9FE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454F04EA-8B7E-5858-79E6-CE4BCCDAAAC2}"/>
              </a:ext>
            </a:extLst>
          </p:cNvPr>
          <p:cNvGrpSpPr/>
          <p:nvPr/>
        </p:nvGrpSpPr>
        <p:grpSpPr>
          <a:xfrm>
            <a:off x="9489569" y="428560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7D6EAD72-FDF1-AE98-7DB0-72005C69193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58A0E875-81D2-0743-2620-DAE406900F6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0DC760E4-2DAB-30EB-45A5-B06DA72D66DA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4415ECD2-7FB5-D097-02A4-9E61EE51E9C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188A114A-C4F8-FA74-4A6E-8BDEA663519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B8641F54-4744-27DA-0FDC-52C193D3C7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16AF01F1-A2B8-245C-1E6A-23AE314A6E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B955E71F-CDAC-D267-9766-074B2988607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91815" y="3401729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022A6E68-C6AB-B602-729C-426FA002CF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9F13593D-9260-F75A-C9F0-F3B62B15260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05851" y="4588155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40BAB46B-CFAD-14AF-BC37-277FAE25E58A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0EFF4D5B-D26F-2351-F752-CD4EAEF835B6}"/>
              </a:ext>
            </a:extLst>
          </p:cNvPr>
          <p:cNvGrpSpPr/>
          <p:nvPr/>
        </p:nvGrpSpPr>
        <p:grpSpPr>
          <a:xfrm>
            <a:off x="3668659" y="587777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846D8E4C-855C-B578-E1BC-52125C330FA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2E62B466-C684-B492-EFD4-FC406A02EFF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7230DC1C-5546-CECE-C5D4-572C8E93B4CD}"/>
              </a:ext>
            </a:extLst>
          </p:cNvPr>
          <p:cNvGrpSpPr/>
          <p:nvPr/>
        </p:nvGrpSpPr>
        <p:grpSpPr>
          <a:xfrm>
            <a:off x="4297118" y="5866208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D96D15B5-9CC6-920F-90B2-E85BC7176CF3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A84F5B6A-59DE-323E-C8F8-DDEAD20C91A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E2F29A67-755E-3A2C-5521-FF7A8F77A0EA}"/>
              </a:ext>
            </a:extLst>
          </p:cNvPr>
          <p:cNvGrpSpPr/>
          <p:nvPr/>
        </p:nvGrpSpPr>
        <p:grpSpPr>
          <a:xfrm>
            <a:off x="4311640" y="4162894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B8BF57E0-E224-2E57-5F46-47093BAE3139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ADDE56EC-B75E-E8F2-DB4C-C2A31030D63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E5FA5D72-9DC4-7DBE-2692-409351C59962}"/>
              </a:ext>
            </a:extLst>
          </p:cNvPr>
          <p:cNvGrpSpPr/>
          <p:nvPr/>
        </p:nvGrpSpPr>
        <p:grpSpPr>
          <a:xfrm>
            <a:off x="3556878" y="4199284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87F85F31-51F4-BE51-FD0C-62BE9B42F72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7F380FF8-556F-E708-0E88-1E92823C54D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50F8CA8F-3B3F-BA96-0151-1066C90E1844}"/>
              </a:ext>
            </a:extLst>
          </p:cNvPr>
          <p:cNvGrpSpPr/>
          <p:nvPr/>
        </p:nvGrpSpPr>
        <p:grpSpPr>
          <a:xfrm rot="2700000">
            <a:off x="3866812" y="4159632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75856837-B6F1-3E61-0D27-32268803DBF4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9B6064BC-CA77-3B35-0BD7-CCAC79EC85B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C611E33A-734A-F325-C914-2A820BBAD481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AB9ECFD6-7F0A-2666-FE12-0E8EC07BA3AF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2582A1D2-73A7-272E-2FBF-FF26D50B6E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3E2CC13D-4B07-7D63-91D1-C4098560B18B}"/>
              </a:ext>
            </a:extLst>
          </p:cNvPr>
          <p:cNvSpPr/>
          <p:nvPr/>
        </p:nvSpPr>
        <p:spPr>
          <a:xfrm>
            <a:off x="4642691" y="2758605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9EDF3F5-95A7-46A1-771F-5232EAEAE9D6}"/>
              </a:ext>
            </a:extLst>
          </p:cNvPr>
          <p:cNvGrpSpPr/>
          <p:nvPr/>
        </p:nvGrpSpPr>
        <p:grpSpPr>
          <a:xfrm>
            <a:off x="5218156" y="2742876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5FB52B83-762E-A3B1-DB7E-550A72272E5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3CDDFE74-03EE-0AB7-0321-1C239DB00C81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4167279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3" ma:contentTypeDescription="Create a new document." ma:contentTypeScope="" ma:versionID="10881663a94bd3c1949d1d5e7bd60f7c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2b3a846f0da64e142ed06d3727e5c90f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microsoft.com/sharepoint/v3"/>
    <ds:schemaRef ds:uri="http://schemas.microsoft.com/office/2006/documentManagement/types"/>
    <ds:schemaRef ds:uri="39022ca7-da8b-462c-ac53-cf911d2e7c5d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1fe2dc5-e687-4b08-a992-8b5ade4d547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BC09BF3-A833-4463-AEF6-BD6AED2F4C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022ca7-da8b-462c-ac53-cf911d2e7c5d"/>
    <ds:schemaRef ds:uri="21fe2dc5-e687-4b08-a992-8b5ade4d5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1166</Words>
  <Application>Microsoft Office PowerPoint</Application>
  <PresentationFormat>Custom</PresentationFormat>
  <Paragraphs>621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DM Sans Bold</vt:lpstr>
      <vt:lpstr>Aptos</vt:lpstr>
      <vt:lpstr>DM Sans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lastModifiedBy>Higgins, Teigan (Growth Company)</cp:lastModifiedBy>
  <cp:revision>18</cp:revision>
  <cp:lastPrinted>2025-02-17T09:36:07Z</cp:lastPrinted>
  <dcterms:created xsi:type="dcterms:W3CDTF">2006-08-16T00:00:00Z</dcterms:created>
  <dcterms:modified xsi:type="dcterms:W3CDTF">2025-06-23T14:36:52Z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