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0"/>
  </p:notesMasterIdLst>
  <p:sldIdLst>
    <p:sldId id="260" r:id="rId5"/>
    <p:sldId id="263" r:id="rId6"/>
    <p:sldId id="266" r:id="rId7"/>
    <p:sldId id="267" r:id="rId8"/>
    <p:sldId id="268" r:id="rId9"/>
  </p:sldIdLst>
  <p:sldSz cx="10693400" cy="7556500"/>
  <p:notesSz cx="7315200" cy="9601200"/>
  <p:embeddedFontLst>
    <p:embeddedFont>
      <p:font typeface="DM Sans" pitchFamily="2" charset="0"/>
      <p:regular r:id="rId11"/>
      <p:bold r:id="rId12"/>
      <p:italic r:id="rId13"/>
      <p:boldItalic r:id="rId14"/>
    </p:embeddedFont>
    <p:embeddedFont>
      <p:font typeface="DM Sans Bold" pitchFamily="2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32" autoAdjust="0"/>
  </p:normalViewPr>
  <p:slideViewPr>
    <p:cSldViewPr snapToGrid="0">
      <p:cViewPr varScale="1">
        <p:scale>
          <a:sx n="94" d="100"/>
          <a:sy n="94" d="100"/>
        </p:scale>
        <p:origin x="163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ggins, Teigan (Growth Company)" userId="6b977de3-eeb6-4d36-aa47-2111edbf69f3" providerId="ADAL" clId="{202A97F9-DC91-4AA5-9208-2CC85A96728B}"/>
    <pc:docChg chg="modSld">
      <pc:chgData name="Higgins, Teigan (Growth Company)" userId="6b977de3-eeb6-4d36-aa47-2111edbf69f3" providerId="ADAL" clId="{202A97F9-DC91-4AA5-9208-2CC85A96728B}" dt="2024-09-26T11:47:20.617" v="4" actId="20577"/>
      <pc:docMkLst>
        <pc:docMk/>
      </pc:docMkLst>
      <pc:sldChg chg="modSp mod">
        <pc:chgData name="Higgins, Teigan (Growth Company)" userId="6b977de3-eeb6-4d36-aa47-2111edbf69f3" providerId="ADAL" clId="{202A97F9-DC91-4AA5-9208-2CC85A96728B}" dt="2024-09-26T11:47:07.295" v="0" actId="20577"/>
        <pc:sldMkLst>
          <pc:docMk/>
          <pc:sldMk cId="1294013199" sldId="260"/>
        </pc:sldMkLst>
        <pc:graphicFrameChg chg="modGraphic">
          <ac:chgData name="Higgins, Teigan (Growth Company)" userId="6b977de3-eeb6-4d36-aa47-2111edbf69f3" providerId="ADAL" clId="{202A97F9-DC91-4AA5-9208-2CC85A96728B}" dt="2024-09-26T11:47:07.295" v="0" actId="20577"/>
          <ac:graphicFrameMkLst>
            <pc:docMk/>
            <pc:sldMk cId="1294013199" sldId="260"/>
            <ac:graphicFrameMk id="2" creationId="{00000000-0000-0000-0000-000000000000}"/>
          </ac:graphicFrameMkLst>
        </pc:graphicFrameChg>
      </pc:sldChg>
      <pc:sldChg chg="modSp mod">
        <pc:chgData name="Higgins, Teigan (Growth Company)" userId="6b977de3-eeb6-4d36-aa47-2111edbf69f3" providerId="ADAL" clId="{202A97F9-DC91-4AA5-9208-2CC85A96728B}" dt="2024-09-26T11:47:12.207" v="1" actId="20577"/>
        <pc:sldMkLst>
          <pc:docMk/>
          <pc:sldMk cId="3335421146" sldId="263"/>
        </pc:sldMkLst>
        <pc:graphicFrameChg chg="modGraphic">
          <ac:chgData name="Higgins, Teigan (Growth Company)" userId="6b977de3-eeb6-4d36-aa47-2111edbf69f3" providerId="ADAL" clId="{202A97F9-DC91-4AA5-9208-2CC85A96728B}" dt="2024-09-26T11:47:12.207" v="1" actId="20577"/>
          <ac:graphicFrameMkLst>
            <pc:docMk/>
            <pc:sldMk cId="3335421146" sldId="263"/>
            <ac:graphicFrameMk id="2" creationId="{00000000-0000-0000-0000-000000000000}"/>
          </ac:graphicFrameMkLst>
        </pc:graphicFrameChg>
      </pc:sldChg>
      <pc:sldChg chg="modSp mod">
        <pc:chgData name="Higgins, Teigan (Growth Company)" userId="6b977de3-eeb6-4d36-aa47-2111edbf69f3" providerId="ADAL" clId="{202A97F9-DC91-4AA5-9208-2CC85A96728B}" dt="2024-09-26T11:47:15.015" v="2" actId="20577"/>
        <pc:sldMkLst>
          <pc:docMk/>
          <pc:sldMk cId="3431673143" sldId="266"/>
        </pc:sldMkLst>
        <pc:graphicFrameChg chg="modGraphic">
          <ac:chgData name="Higgins, Teigan (Growth Company)" userId="6b977de3-eeb6-4d36-aa47-2111edbf69f3" providerId="ADAL" clId="{202A97F9-DC91-4AA5-9208-2CC85A96728B}" dt="2024-09-26T11:47:15.015" v="2" actId="20577"/>
          <ac:graphicFrameMkLst>
            <pc:docMk/>
            <pc:sldMk cId="3431673143" sldId="266"/>
            <ac:graphicFrameMk id="2" creationId="{00000000-0000-0000-0000-000000000000}"/>
          </ac:graphicFrameMkLst>
        </pc:graphicFrameChg>
      </pc:sldChg>
      <pc:sldChg chg="modSp mod">
        <pc:chgData name="Higgins, Teigan (Growth Company)" userId="6b977de3-eeb6-4d36-aa47-2111edbf69f3" providerId="ADAL" clId="{202A97F9-DC91-4AA5-9208-2CC85A96728B}" dt="2024-09-26T11:47:17.948" v="3" actId="20577"/>
        <pc:sldMkLst>
          <pc:docMk/>
          <pc:sldMk cId="2843446975" sldId="267"/>
        </pc:sldMkLst>
        <pc:graphicFrameChg chg="modGraphic">
          <ac:chgData name="Higgins, Teigan (Growth Company)" userId="6b977de3-eeb6-4d36-aa47-2111edbf69f3" providerId="ADAL" clId="{202A97F9-DC91-4AA5-9208-2CC85A96728B}" dt="2024-09-26T11:47:17.948" v="3" actId="20577"/>
          <ac:graphicFrameMkLst>
            <pc:docMk/>
            <pc:sldMk cId="2843446975" sldId="267"/>
            <ac:graphicFrameMk id="2" creationId="{00000000-0000-0000-0000-000000000000}"/>
          </ac:graphicFrameMkLst>
        </pc:graphicFrameChg>
      </pc:sldChg>
      <pc:sldChg chg="modSp mod">
        <pc:chgData name="Higgins, Teigan (Growth Company)" userId="6b977de3-eeb6-4d36-aa47-2111edbf69f3" providerId="ADAL" clId="{202A97F9-DC91-4AA5-9208-2CC85A96728B}" dt="2024-09-26T11:47:20.617" v="4" actId="20577"/>
        <pc:sldMkLst>
          <pc:docMk/>
          <pc:sldMk cId="1556983971" sldId="268"/>
        </pc:sldMkLst>
        <pc:graphicFrameChg chg="modGraphic">
          <ac:chgData name="Higgins, Teigan (Growth Company)" userId="6b977de3-eeb6-4d36-aa47-2111edbf69f3" providerId="ADAL" clId="{202A97F9-DC91-4AA5-9208-2CC85A96728B}" dt="2024-09-26T11:47:20.617" v="4" actId="20577"/>
          <ac:graphicFrameMkLst>
            <pc:docMk/>
            <pc:sldMk cId="1556983971" sldId="268"/>
            <ac:graphicFrameMk id="2" creationId="{00000000-0000-0000-0000-000000000000}"/>
          </ac:graphicFrameMkLst>
        </pc:graphicFrameChg>
      </pc:sldChg>
    </pc:docChg>
  </pc:docChgLst>
  <pc:docChgLst>
    <pc:chgData name="Higgins, Teigan (Growth Company)" userId="6b977de3-eeb6-4d36-aa47-2111edbf69f3" providerId="ADAL" clId="{6BD09CC3-4401-45E8-9B9F-59C7B5CFF437}"/>
    <pc:docChg chg="undo custSel addSld delSld modSld sldOrd modNotesMaster">
      <pc:chgData name="Higgins, Teigan (Growth Company)" userId="6b977de3-eeb6-4d36-aa47-2111edbf69f3" providerId="ADAL" clId="{6BD09CC3-4401-45E8-9B9F-59C7B5CFF437}" dt="2024-09-17T09:19:50.885" v="954" actId="20577"/>
      <pc:docMkLst>
        <pc:docMk/>
      </pc:docMkLst>
      <pc:sldChg chg="del">
        <pc:chgData name="Higgins, Teigan (Growth Company)" userId="6b977de3-eeb6-4d36-aa47-2111edbf69f3" providerId="ADAL" clId="{6BD09CC3-4401-45E8-9B9F-59C7B5CFF437}" dt="2024-09-10T14:59:34.444" v="865" actId="2696"/>
        <pc:sldMkLst>
          <pc:docMk/>
          <pc:sldMk cId="3155591643" sldId="258"/>
        </pc:sldMkLst>
      </pc:sldChg>
      <pc:sldChg chg="addSp delSp modSp mod ord setBg">
        <pc:chgData name="Higgins, Teigan (Growth Company)" userId="6b977de3-eeb6-4d36-aa47-2111edbf69f3" providerId="ADAL" clId="{6BD09CC3-4401-45E8-9B9F-59C7B5CFF437}" dt="2024-09-17T09:01:56.086" v="948" actId="20577"/>
        <pc:sldMkLst>
          <pc:docMk/>
          <pc:sldMk cId="1294013199" sldId="260"/>
        </pc:sldMkLst>
        <pc:spChg chg="mod">
          <ac:chgData name="Higgins, Teigan (Growth Company)" userId="6b977de3-eeb6-4d36-aa47-2111edbf69f3" providerId="ADAL" clId="{6BD09CC3-4401-45E8-9B9F-59C7B5CFF437}" dt="2024-09-17T09:01:10.020" v="870" actId="20577"/>
          <ac:spMkLst>
            <pc:docMk/>
            <pc:sldMk cId="1294013199" sldId="260"/>
            <ac:spMk id="5" creationId="{00000000-0000-0000-0000-000000000000}"/>
          </ac:spMkLst>
        </pc:spChg>
        <pc:spChg chg="mod">
          <ac:chgData name="Higgins, Teigan (Growth Company)" userId="6b977de3-eeb6-4d36-aa47-2111edbf69f3" providerId="ADAL" clId="{6BD09CC3-4401-45E8-9B9F-59C7B5CFF437}" dt="2024-09-10T14:52:16.274" v="716"/>
          <ac:spMkLst>
            <pc:docMk/>
            <pc:sldMk cId="1294013199" sldId="260"/>
            <ac:spMk id="9" creationId="{6E87BA99-8A0C-73C1-D193-509FEC312720}"/>
          </ac:spMkLst>
        </pc:spChg>
        <pc:spChg chg="mod">
          <ac:chgData name="Higgins, Teigan (Growth Company)" userId="6b977de3-eeb6-4d36-aa47-2111edbf69f3" providerId="ADAL" clId="{6BD09CC3-4401-45E8-9B9F-59C7B5CFF437}" dt="2024-09-10T14:52:16.274" v="716"/>
          <ac:spMkLst>
            <pc:docMk/>
            <pc:sldMk cId="1294013199" sldId="260"/>
            <ac:spMk id="10" creationId="{B5CEBD70-3BA4-83D9-47FF-87360471299C}"/>
          </ac:spMkLst>
        </pc:spChg>
        <pc:spChg chg="mod">
          <ac:chgData name="Higgins, Teigan (Growth Company)" userId="6b977de3-eeb6-4d36-aa47-2111edbf69f3" providerId="ADAL" clId="{6BD09CC3-4401-45E8-9B9F-59C7B5CFF437}" dt="2024-09-10T14:52:47.865" v="730"/>
          <ac:spMkLst>
            <pc:docMk/>
            <pc:sldMk cId="1294013199" sldId="260"/>
            <ac:spMk id="12" creationId="{43C51AA0-84D8-1FF6-2278-6AA8893AB098}"/>
          </ac:spMkLst>
        </pc:spChg>
        <pc:spChg chg="mod">
          <ac:chgData name="Higgins, Teigan (Growth Company)" userId="6b977de3-eeb6-4d36-aa47-2111edbf69f3" providerId="ADAL" clId="{6BD09CC3-4401-45E8-9B9F-59C7B5CFF437}" dt="2024-09-10T14:52:47.865" v="730"/>
          <ac:spMkLst>
            <pc:docMk/>
            <pc:sldMk cId="1294013199" sldId="260"/>
            <ac:spMk id="13" creationId="{7ACE70F6-9101-9AF8-D8A1-19DBFE6C0DA1}"/>
          </ac:spMkLst>
        </pc:spChg>
        <pc:spChg chg="mod">
          <ac:chgData name="Higgins, Teigan (Growth Company)" userId="6b977de3-eeb6-4d36-aa47-2111edbf69f3" providerId="ADAL" clId="{6BD09CC3-4401-45E8-9B9F-59C7B5CFF437}" dt="2024-09-10T14:52:54.568" v="732"/>
          <ac:spMkLst>
            <pc:docMk/>
            <pc:sldMk cId="1294013199" sldId="260"/>
            <ac:spMk id="15" creationId="{5F9A0168-53C1-47C4-09B1-A6CB7DC8BDE8}"/>
          </ac:spMkLst>
        </pc:spChg>
        <pc:spChg chg="mod">
          <ac:chgData name="Higgins, Teigan (Growth Company)" userId="6b977de3-eeb6-4d36-aa47-2111edbf69f3" providerId="ADAL" clId="{6BD09CC3-4401-45E8-9B9F-59C7B5CFF437}" dt="2024-09-10T14:52:54.568" v="732"/>
          <ac:spMkLst>
            <pc:docMk/>
            <pc:sldMk cId="1294013199" sldId="260"/>
            <ac:spMk id="16" creationId="{582FBC0D-BF5B-E443-7DB5-D98C7CC7A17A}"/>
          </ac:spMkLst>
        </pc:spChg>
        <pc:spChg chg="mod">
          <ac:chgData name="Higgins, Teigan (Growth Company)" userId="6b977de3-eeb6-4d36-aa47-2111edbf69f3" providerId="ADAL" clId="{6BD09CC3-4401-45E8-9B9F-59C7B5CFF437}" dt="2024-09-10T14:52:57.975" v="734"/>
          <ac:spMkLst>
            <pc:docMk/>
            <pc:sldMk cId="1294013199" sldId="260"/>
            <ac:spMk id="18" creationId="{8158A5B6-71AE-23C5-3806-D787CC51D6D5}"/>
          </ac:spMkLst>
        </pc:spChg>
        <pc:spChg chg="mod">
          <ac:chgData name="Higgins, Teigan (Growth Company)" userId="6b977de3-eeb6-4d36-aa47-2111edbf69f3" providerId="ADAL" clId="{6BD09CC3-4401-45E8-9B9F-59C7B5CFF437}" dt="2024-09-10T14:52:57.975" v="734"/>
          <ac:spMkLst>
            <pc:docMk/>
            <pc:sldMk cId="1294013199" sldId="260"/>
            <ac:spMk id="19" creationId="{4FA2D05C-4294-3231-D494-532E4E339ECF}"/>
          </ac:spMkLst>
        </pc:spChg>
        <pc:spChg chg="mod">
          <ac:chgData name="Higgins, Teigan (Growth Company)" userId="6b977de3-eeb6-4d36-aa47-2111edbf69f3" providerId="ADAL" clId="{6BD09CC3-4401-45E8-9B9F-59C7B5CFF437}" dt="2024-09-10T14:53:10.566" v="737"/>
          <ac:spMkLst>
            <pc:docMk/>
            <pc:sldMk cId="1294013199" sldId="260"/>
            <ac:spMk id="21" creationId="{89888BC8-24C0-8CCE-C7F6-FA160A5F71C1}"/>
          </ac:spMkLst>
        </pc:spChg>
        <pc:spChg chg="mod">
          <ac:chgData name="Higgins, Teigan (Growth Company)" userId="6b977de3-eeb6-4d36-aa47-2111edbf69f3" providerId="ADAL" clId="{6BD09CC3-4401-45E8-9B9F-59C7B5CFF437}" dt="2024-09-10T14:53:10.566" v="737"/>
          <ac:spMkLst>
            <pc:docMk/>
            <pc:sldMk cId="1294013199" sldId="260"/>
            <ac:spMk id="22" creationId="{6D1A77B1-B37F-F080-9BB9-E76E633B388D}"/>
          </ac:spMkLst>
        </pc:spChg>
        <pc:spChg chg="mod">
          <ac:chgData name="Higgins, Teigan (Growth Company)" userId="6b977de3-eeb6-4d36-aa47-2111edbf69f3" providerId="ADAL" clId="{6BD09CC3-4401-45E8-9B9F-59C7B5CFF437}" dt="2024-09-10T14:53:20.576" v="746"/>
          <ac:spMkLst>
            <pc:docMk/>
            <pc:sldMk cId="1294013199" sldId="260"/>
            <ac:spMk id="24" creationId="{67A88796-030F-DA59-4B10-0F4646F68A96}"/>
          </ac:spMkLst>
        </pc:spChg>
        <pc:spChg chg="mod">
          <ac:chgData name="Higgins, Teigan (Growth Company)" userId="6b977de3-eeb6-4d36-aa47-2111edbf69f3" providerId="ADAL" clId="{6BD09CC3-4401-45E8-9B9F-59C7B5CFF437}" dt="2024-09-10T14:53:20.576" v="746"/>
          <ac:spMkLst>
            <pc:docMk/>
            <pc:sldMk cId="1294013199" sldId="260"/>
            <ac:spMk id="25" creationId="{211DF909-03F7-2A4D-1F6D-1DEDBBB09BAA}"/>
          </ac:spMkLst>
        </pc:spChg>
        <pc:spChg chg="mod">
          <ac:chgData name="Higgins, Teigan (Growth Company)" userId="6b977de3-eeb6-4d36-aa47-2111edbf69f3" providerId="ADAL" clId="{6BD09CC3-4401-45E8-9B9F-59C7B5CFF437}" dt="2024-09-10T14:32:35.911" v="20" actId="20577"/>
          <ac:spMkLst>
            <pc:docMk/>
            <pc:sldMk cId="1294013199" sldId="260"/>
            <ac:spMk id="69" creationId="{00000000-0000-0000-0000-000000000000}"/>
          </ac:spMkLst>
        </pc:spChg>
        <pc:grpChg chg="add mod">
          <ac:chgData name="Higgins, Teigan (Growth Company)" userId="6b977de3-eeb6-4d36-aa47-2111edbf69f3" providerId="ADAL" clId="{6BD09CC3-4401-45E8-9B9F-59C7B5CFF437}" dt="2024-09-10T14:52:20.542" v="718" actId="1076"/>
          <ac:grpSpMkLst>
            <pc:docMk/>
            <pc:sldMk cId="1294013199" sldId="260"/>
            <ac:grpSpMk id="8" creationId="{AEA72BAB-7164-34B6-BED8-EACEF4589866}"/>
          </ac:grpSpMkLst>
        </pc:grpChg>
        <pc:grpChg chg="add mod">
          <ac:chgData name="Higgins, Teigan (Growth Company)" userId="6b977de3-eeb6-4d36-aa47-2111edbf69f3" providerId="ADAL" clId="{6BD09CC3-4401-45E8-9B9F-59C7B5CFF437}" dt="2024-09-10T14:52:50.521" v="731" actId="1076"/>
          <ac:grpSpMkLst>
            <pc:docMk/>
            <pc:sldMk cId="1294013199" sldId="260"/>
            <ac:grpSpMk id="11" creationId="{32B0CEDD-0D21-0CDE-C303-1829DEDFC134}"/>
          </ac:grpSpMkLst>
        </pc:grpChg>
        <pc:grpChg chg="add del mod">
          <ac:chgData name="Higgins, Teigan (Growth Company)" userId="6b977de3-eeb6-4d36-aa47-2111edbf69f3" providerId="ADAL" clId="{6BD09CC3-4401-45E8-9B9F-59C7B5CFF437}" dt="2024-09-10T14:52:55.652" v="733" actId="478"/>
          <ac:grpSpMkLst>
            <pc:docMk/>
            <pc:sldMk cId="1294013199" sldId="260"/>
            <ac:grpSpMk id="14" creationId="{4AD7BFE3-0664-0CD6-5FAC-D4952D6BBA56}"/>
          </ac:grpSpMkLst>
        </pc:grpChg>
        <pc:grpChg chg="add mod">
          <ac:chgData name="Higgins, Teigan (Growth Company)" userId="6b977de3-eeb6-4d36-aa47-2111edbf69f3" providerId="ADAL" clId="{6BD09CC3-4401-45E8-9B9F-59C7B5CFF437}" dt="2024-09-10T14:53:00.125" v="735" actId="1076"/>
          <ac:grpSpMkLst>
            <pc:docMk/>
            <pc:sldMk cId="1294013199" sldId="260"/>
            <ac:grpSpMk id="17" creationId="{B7D6A1A4-2E2A-08EB-232E-5EAC43273B17}"/>
          </ac:grpSpMkLst>
        </pc:grpChg>
        <pc:grpChg chg="add mod">
          <ac:chgData name="Higgins, Teigan (Growth Company)" userId="6b977de3-eeb6-4d36-aa47-2111edbf69f3" providerId="ADAL" clId="{6BD09CC3-4401-45E8-9B9F-59C7B5CFF437}" dt="2024-09-10T14:53:15.149" v="744" actId="1038"/>
          <ac:grpSpMkLst>
            <pc:docMk/>
            <pc:sldMk cId="1294013199" sldId="260"/>
            <ac:grpSpMk id="20" creationId="{43CACFC6-968E-927F-3A37-458B40AF743F}"/>
          </ac:grpSpMkLst>
        </pc:grpChg>
        <pc:grpChg chg="add mod">
          <ac:chgData name="Higgins, Teigan (Growth Company)" userId="6b977de3-eeb6-4d36-aa47-2111edbf69f3" providerId="ADAL" clId="{6BD09CC3-4401-45E8-9B9F-59C7B5CFF437}" dt="2024-09-10T14:53:22.790" v="747" actId="1076"/>
          <ac:grpSpMkLst>
            <pc:docMk/>
            <pc:sldMk cId="1294013199" sldId="260"/>
            <ac:grpSpMk id="23" creationId="{04419EFA-37A9-9E65-AEF3-5D12D1BF81A1}"/>
          </ac:grpSpMkLst>
        </pc:grpChg>
        <pc:grpChg chg="mod">
          <ac:chgData name="Higgins, Teigan (Growth Company)" userId="6b977de3-eeb6-4d36-aa47-2111edbf69f3" providerId="ADAL" clId="{6BD09CC3-4401-45E8-9B9F-59C7B5CFF437}" dt="2024-09-10T14:41:23.088" v="177" actId="1076"/>
          <ac:grpSpMkLst>
            <pc:docMk/>
            <pc:sldMk cId="1294013199" sldId="260"/>
            <ac:grpSpMk id="54" creationId="{F5163B9A-9DB3-806F-6526-557978C77F32}"/>
          </ac:grpSpMkLst>
        </pc:grpChg>
        <pc:grpChg chg="del mod">
          <ac:chgData name="Higgins, Teigan (Growth Company)" userId="6b977de3-eeb6-4d36-aa47-2111edbf69f3" providerId="ADAL" clId="{6BD09CC3-4401-45E8-9B9F-59C7B5CFF437}" dt="2024-09-10T14:53:20.325" v="745" actId="478"/>
          <ac:grpSpMkLst>
            <pc:docMk/>
            <pc:sldMk cId="1294013199" sldId="260"/>
            <ac:grpSpMk id="57" creationId="{D497185E-2929-5CE7-86E6-3917FD139624}"/>
          </ac:grpSpMkLst>
        </pc:grpChg>
        <pc:grpChg chg="mod">
          <ac:chgData name="Higgins, Teigan (Growth Company)" userId="6b977de3-eeb6-4d36-aa47-2111edbf69f3" providerId="ADAL" clId="{6BD09CC3-4401-45E8-9B9F-59C7B5CFF437}" dt="2024-09-10T14:41:20.672" v="176" actId="1076"/>
          <ac:grpSpMkLst>
            <pc:docMk/>
            <pc:sldMk cId="1294013199" sldId="260"/>
            <ac:grpSpMk id="79" creationId="{F446B34F-059B-F289-EEC3-736EA2D55B7E}"/>
          </ac:grpSpMkLst>
        </pc:grpChg>
        <pc:grpChg chg="mod">
          <ac:chgData name="Higgins, Teigan (Growth Company)" userId="6b977de3-eeb6-4d36-aa47-2111edbf69f3" providerId="ADAL" clId="{6BD09CC3-4401-45E8-9B9F-59C7B5CFF437}" dt="2024-09-10T14:52:37.712" v="728" actId="1038"/>
          <ac:grpSpMkLst>
            <pc:docMk/>
            <pc:sldMk cId="1294013199" sldId="260"/>
            <ac:grpSpMk id="87" creationId="{931CE292-0526-22E1-E25A-7A3C39E7D74A}"/>
          </ac:grpSpMkLst>
        </pc:grpChg>
        <pc:grpChg chg="mod">
          <ac:chgData name="Higgins, Teigan (Growth Company)" userId="6b977de3-eeb6-4d36-aa47-2111edbf69f3" providerId="ADAL" clId="{6BD09CC3-4401-45E8-9B9F-59C7B5CFF437}" dt="2024-09-10T14:41:55.599" v="189" actId="1076"/>
          <ac:grpSpMkLst>
            <pc:docMk/>
            <pc:sldMk cId="1294013199" sldId="260"/>
            <ac:grpSpMk id="90" creationId="{ABA9D6DC-979C-9B69-F323-38336CFE5998}"/>
          </ac:grpSpMkLst>
        </pc:grpChg>
        <pc:grpChg chg="del mod">
          <ac:chgData name="Higgins, Teigan (Growth Company)" userId="6b977de3-eeb6-4d36-aa47-2111edbf69f3" providerId="ADAL" clId="{6BD09CC3-4401-45E8-9B9F-59C7B5CFF437}" dt="2024-09-10T14:53:10.288" v="736" actId="478"/>
          <ac:grpSpMkLst>
            <pc:docMk/>
            <pc:sldMk cId="1294013199" sldId="260"/>
            <ac:grpSpMk id="93" creationId="{7B60D447-3F07-D228-6ED5-857560EBDBB6}"/>
          </ac:grpSpMkLst>
        </pc:grpChg>
        <pc:grpChg chg="mod">
          <ac:chgData name="Higgins, Teigan (Growth Company)" userId="6b977de3-eeb6-4d36-aa47-2111edbf69f3" providerId="ADAL" clId="{6BD09CC3-4401-45E8-9B9F-59C7B5CFF437}" dt="2024-09-10T14:52:42.340" v="729" actId="1076"/>
          <ac:grpSpMkLst>
            <pc:docMk/>
            <pc:sldMk cId="1294013199" sldId="260"/>
            <ac:grpSpMk id="96" creationId="{F02958AF-422F-23F9-8348-98740856A560}"/>
          </ac:grpSpMkLst>
        </pc:grpChg>
        <pc:grpChg chg="mod">
          <ac:chgData name="Higgins, Teigan (Growth Company)" userId="6b977de3-eeb6-4d36-aa47-2111edbf69f3" providerId="ADAL" clId="{6BD09CC3-4401-45E8-9B9F-59C7B5CFF437}" dt="2024-09-10T14:52:23.382" v="719" actId="1076"/>
          <ac:grpSpMkLst>
            <pc:docMk/>
            <pc:sldMk cId="1294013199" sldId="260"/>
            <ac:grpSpMk id="99" creationId="{A1E83A81-F7FA-53F0-D469-26705B7BF619}"/>
          </ac:grpSpMkLst>
        </pc:grpChg>
        <pc:graphicFrameChg chg="mod modGraphic">
          <ac:chgData name="Higgins, Teigan (Growth Company)" userId="6b977de3-eeb6-4d36-aa47-2111edbf69f3" providerId="ADAL" clId="{6BD09CC3-4401-45E8-9B9F-59C7B5CFF437}" dt="2024-09-17T09:01:56.086" v="948" actId="20577"/>
          <ac:graphicFrameMkLst>
            <pc:docMk/>
            <pc:sldMk cId="1294013199" sldId="260"/>
            <ac:graphicFrameMk id="2" creationId="{00000000-0000-0000-0000-000000000000}"/>
          </ac:graphicFrameMkLst>
        </pc:graphicFrameChg>
        <pc:picChg chg="mod">
          <ac:chgData name="Higgins, Teigan (Growth Company)" userId="6b977de3-eeb6-4d36-aa47-2111edbf69f3" providerId="ADAL" clId="{6BD09CC3-4401-45E8-9B9F-59C7B5CFF437}" dt="2024-09-10T14:43:22.785" v="282" actId="1076"/>
          <ac:picMkLst>
            <pc:docMk/>
            <pc:sldMk cId="1294013199" sldId="260"/>
            <ac:picMk id="31" creationId="{C4972406-92AB-F431-5E2C-98A2F246C17C}"/>
          </ac:picMkLst>
        </pc:picChg>
        <pc:picChg chg="mod ord">
          <ac:chgData name="Higgins, Teigan (Growth Company)" userId="6b977de3-eeb6-4d36-aa47-2111edbf69f3" providerId="ADAL" clId="{6BD09CC3-4401-45E8-9B9F-59C7B5CFF437}" dt="2024-09-10T14:37:06.018" v="103" actId="14100"/>
          <ac:picMkLst>
            <pc:docMk/>
            <pc:sldMk cId="1294013199" sldId="260"/>
            <ac:picMk id="37" creationId="{B6F4CA7C-531A-33C5-DD7C-A3E8D6065053}"/>
          </ac:picMkLst>
        </pc:picChg>
        <pc:picChg chg="mod">
          <ac:chgData name="Higgins, Teigan (Growth Company)" userId="6b977de3-eeb6-4d36-aa47-2111edbf69f3" providerId="ADAL" clId="{6BD09CC3-4401-45E8-9B9F-59C7B5CFF437}" dt="2024-09-10T14:41:11.196" v="171" actId="1076"/>
          <ac:picMkLst>
            <pc:docMk/>
            <pc:sldMk cId="1294013199" sldId="260"/>
            <ac:picMk id="51" creationId="{38D72E2A-2927-5BDC-E088-CCD7FF8A3326}"/>
          </ac:picMkLst>
        </pc:picChg>
        <pc:picChg chg="mod">
          <ac:chgData name="Higgins, Teigan (Growth Company)" userId="6b977de3-eeb6-4d36-aa47-2111edbf69f3" providerId="ADAL" clId="{6BD09CC3-4401-45E8-9B9F-59C7B5CFF437}" dt="2024-09-10T14:41:12.877" v="172" actId="1076"/>
          <ac:picMkLst>
            <pc:docMk/>
            <pc:sldMk cId="1294013199" sldId="260"/>
            <ac:picMk id="112" creationId="{3BD88C91-D290-046D-606D-8E3AA3963410}"/>
          </ac:picMkLst>
        </pc:picChg>
        <pc:picChg chg="mod">
          <ac:chgData name="Higgins, Teigan (Growth Company)" userId="6b977de3-eeb6-4d36-aa47-2111edbf69f3" providerId="ADAL" clId="{6BD09CC3-4401-45E8-9B9F-59C7B5CFF437}" dt="2024-09-10T14:41:17.279" v="175" actId="1076"/>
          <ac:picMkLst>
            <pc:docMk/>
            <pc:sldMk cId="1294013199" sldId="260"/>
            <ac:picMk id="114" creationId="{A269FC49-8470-9984-82E7-797503330246}"/>
          </ac:picMkLst>
        </pc:picChg>
        <pc:picChg chg="mod">
          <ac:chgData name="Higgins, Teigan (Growth Company)" userId="6b977de3-eeb6-4d36-aa47-2111edbf69f3" providerId="ADAL" clId="{6BD09CC3-4401-45E8-9B9F-59C7B5CFF437}" dt="2024-09-10T14:41:54.224" v="188" actId="1076"/>
          <ac:picMkLst>
            <pc:docMk/>
            <pc:sldMk cId="1294013199" sldId="260"/>
            <ac:picMk id="116" creationId="{615FD0D4-121B-9D29-BD02-2534CF863044}"/>
          </ac:picMkLst>
        </pc:picChg>
        <pc:picChg chg="mod">
          <ac:chgData name="Higgins, Teigan (Growth Company)" userId="6b977de3-eeb6-4d36-aa47-2111edbf69f3" providerId="ADAL" clId="{6BD09CC3-4401-45E8-9B9F-59C7B5CFF437}" dt="2024-09-10T14:42:59.101" v="281" actId="1076"/>
          <ac:picMkLst>
            <pc:docMk/>
            <pc:sldMk cId="1294013199" sldId="260"/>
            <ac:picMk id="118" creationId="{7666A17D-D697-64CC-D83A-7DE0C18F6BFC}"/>
          </ac:picMkLst>
        </pc:picChg>
      </pc:sldChg>
      <pc:sldChg chg="del ord">
        <pc:chgData name="Higgins, Teigan (Growth Company)" userId="6b977de3-eeb6-4d36-aa47-2111edbf69f3" providerId="ADAL" clId="{6BD09CC3-4401-45E8-9B9F-59C7B5CFF437}" dt="2024-09-10T14:59:32.136" v="864" actId="2696"/>
        <pc:sldMkLst>
          <pc:docMk/>
          <pc:sldMk cId="3947918048" sldId="261"/>
        </pc:sldMkLst>
      </pc:sldChg>
      <pc:sldChg chg="del">
        <pc:chgData name="Higgins, Teigan (Growth Company)" userId="6b977de3-eeb6-4d36-aa47-2111edbf69f3" providerId="ADAL" clId="{6BD09CC3-4401-45E8-9B9F-59C7B5CFF437}" dt="2024-09-10T14:59:29.122" v="863" actId="2696"/>
        <pc:sldMkLst>
          <pc:docMk/>
          <pc:sldMk cId="1882746479" sldId="262"/>
        </pc:sldMkLst>
      </pc:sldChg>
      <pc:sldChg chg="new del">
        <pc:chgData name="Higgins, Teigan (Growth Company)" userId="6b977de3-eeb6-4d36-aa47-2111edbf69f3" providerId="ADAL" clId="{6BD09CC3-4401-45E8-9B9F-59C7B5CFF437}" dt="2024-09-10T14:46:09.090" v="379" actId="2696"/>
        <pc:sldMkLst>
          <pc:docMk/>
          <pc:sldMk cId="216102283" sldId="263"/>
        </pc:sldMkLst>
      </pc:sldChg>
      <pc:sldChg chg="addSp delSp modSp add del mod setBg">
        <pc:chgData name="Higgins, Teigan (Growth Company)" userId="6b977de3-eeb6-4d36-aa47-2111edbf69f3" providerId="ADAL" clId="{6BD09CC3-4401-45E8-9B9F-59C7B5CFF437}" dt="2024-09-17T09:02:01.931" v="949"/>
        <pc:sldMkLst>
          <pc:docMk/>
          <pc:sldMk cId="3335421146" sldId="263"/>
        </pc:sldMkLst>
        <pc:spChg chg="mod">
          <ac:chgData name="Higgins, Teigan (Growth Company)" userId="6b977de3-eeb6-4d36-aa47-2111edbf69f3" providerId="ADAL" clId="{6BD09CC3-4401-45E8-9B9F-59C7B5CFF437}" dt="2024-09-17T09:01:16.088" v="871"/>
          <ac:spMkLst>
            <pc:docMk/>
            <pc:sldMk cId="3335421146" sldId="263"/>
            <ac:spMk id="5" creationId="{00000000-0000-0000-0000-000000000000}"/>
          </ac:spMkLst>
        </pc:spChg>
        <pc:spChg chg="mod">
          <ac:chgData name="Higgins, Teigan (Growth Company)" userId="6b977de3-eeb6-4d36-aa47-2111edbf69f3" providerId="ADAL" clId="{6BD09CC3-4401-45E8-9B9F-59C7B5CFF437}" dt="2024-09-10T14:53:27.058" v="749"/>
          <ac:spMkLst>
            <pc:docMk/>
            <pc:sldMk cId="3335421146" sldId="263"/>
            <ac:spMk id="9" creationId="{6B43EB90-AE22-A445-B0D5-6848ACD18D30}"/>
          </ac:spMkLst>
        </pc:spChg>
        <pc:spChg chg="mod">
          <ac:chgData name="Higgins, Teigan (Growth Company)" userId="6b977de3-eeb6-4d36-aa47-2111edbf69f3" providerId="ADAL" clId="{6BD09CC3-4401-45E8-9B9F-59C7B5CFF437}" dt="2024-09-10T14:53:27.058" v="749"/>
          <ac:spMkLst>
            <pc:docMk/>
            <pc:sldMk cId="3335421146" sldId="263"/>
            <ac:spMk id="10" creationId="{5A5CF042-0A4D-029D-48D5-E843106AFD9C}"/>
          </ac:spMkLst>
        </pc:spChg>
        <pc:spChg chg="mod">
          <ac:chgData name="Higgins, Teigan (Growth Company)" userId="6b977de3-eeb6-4d36-aa47-2111edbf69f3" providerId="ADAL" clId="{6BD09CC3-4401-45E8-9B9F-59C7B5CFF437}" dt="2024-09-10T14:53:30.212" v="752"/>
          <ac:spMkLst>
            <pc:docMk/>
            <pc:sldMk cId="3335421146" sldId="263"/>
            <ac:spMk id="12" creationId="{1281F5B8-A084-5F5E-A9E1-DA1299A986C4}"/>
          </ac:spMkLst>
        </pc:spChg>
        <pc:spChg chg="mod">
          <ac:chgData name="Higgins, Teigan (Growth Company)" userId="6b977de3-eeb6-4d36-aa47-2111edbf69f3" providerId="ADAL" clId="{6BD09CC3-4401-45E8-9B9F-59C7B5CFF437}" dt="2024-09-10T14:53:30.212" v="752"/>
          <ac:spMkLst>
            <pc:docMk/>
            <pc:sldMk cId="3335421146" sldId="263"/>
            <ac:spMk id="13" creationId="{ECE52F30-FE92-3589-D35F-A7752BCB3311}"/>
          </ac:spMkLst>
        </pc:spChg>
        <pc:spChg chg="mod">
          <ac:chgData name="Higgins, Teigan (Growth Company)" userId="6b977de3-eeb6-4d36-aa47-2111edbf69f3" providerId="ADAL" clId="{6BD09CC3-4401-45E8-9B9F-59C7B5CFF437}" dt="2024-09-10T14:53:39.486" v="753"/>
          <ac:spMkLst>
            <pc:docMk/>
            <pc:sldMk cId="3335421146" sldId="263"/>
            <ac:spMk id="15" creationId="{4867BBEC-5F04-3257-AD2C-AE1A055A4A97}"/>
          </ac:spMkLst>
        </pc:spChg>
        <pc:spChg chg="mod">
          <ac:chgData name="Higgins, Teigan (Growth Company)" userId="6b977de3-eeb6-4d36-aa47-2111edbf69f3" providerId="ADAL" clId="{6BD09CC3-4401-45E8-9B9F-59C7B5CFF437}" dt="2024-09-10T14:53:39.486" v="753"/>
          <ac:spMkLst>
            <pc:docMk/>
            <pc:sldMk cId="3335421146" sldId="263"/>
            <ac:spMk id="16" creationId="{5B7D6080-92C7-1AC2-7E13-DF7CA7E1BDB4}"/>
          </ac:spMkLst>
        </pc:spChg>
        <pc:spChg chg="mod">
          <ac:chgData name="Higgins, Teigan (Growth Company)" userId="6b977de3-eeb6-4d36-aa47-2111edbf69f3" providerId="ADAL" clId="{6BD09CC3-4401-45E8-9B9F-59C7B5CFF437}" dt="2024-09-10T14:53:54.198" v="755"/>
          <ac:spMkLst>
            <pc:docMk/>
            <pc:sldMk cId="3335421146" sldId="263"/>
            <ac:spMk id="18" creationId="{49F215B4-E4CF-679F-E167-5A3F851C7324}"/>
          </ac:spMkLst>
        </pc:spChg>
        <pc:spChg chg="mod">
          <ac:chgData name="Higgins, Teigan (Growth Company)" userId="6b977de3-eeb6-4d36-aa47-2111edbf69f3" providerId="ADAL" clId="{6BD09CC3-4401-45E8-9B9F-59C7B5CFF437}" dt="2024-09-10T14:53:54.198" v="755"/>
          <ac:spMkLst>
            <pc:docMk/>
            <pc:sldMk cId="3335421146" sldId="263"/>
            <ac:spMk id="19" creationId="{A0B60A13-5018-A2F9-583D-CBECDF69CDF7}"/>
          </ac:spMkLst>
        </pc:spChg>
        <pc:spChg chg="mod">
          <ac:chgData name="Higgins, Teigan (Growth Company)" userId="6b977de3-eeb6-4d36-aa47-2111edbf69f3" providerId="ADAL" clId="{6BD09CC3-4401-45E8-9B9F-59C7B5CFF437}" dt="2024-09-10T14:54:12.153" v="759"/>
          <ac:spMkLst>
            <pc:docMk/>
            <pc:sldMk cId="3335421146" sldId="263"/>
            <ac:spMk id="21" creationId="{296DD698-D8C1-A0C2-E52F-A75A9848CB1D}"/>
          </ac:spMkLst>
        </pc:spChg>
        <pc:spChg chg="mod">
          <ac:chgData name="Higgins, Teigan (Growth Company)" userId="6b977de3-eeb6-4d36-aa47-2111edbf69f3" providerId="ADAL" clId="{6BD09CC3-4401-45E8-9B9F-59C7B5CFF437}" dt="2024-09-10T14:54:12.153" v="759"/>
          <ac:spMkLst>
            <pc:docMk/>
            <pc:sldMk cId="3335421146" sldId="263"/>
            <ac:spMk id="22" creationId="{2048D977-D8E0-E3B0-1A00-744A1D74D8FD}"/>
          </ac:spMkLst>
        </pc:spChg>
        <pc:spChg chg="mod">
          <ac:chgData name="Higgins, Teigan (Growth Company)" userId="6b977de3-eeb6-4d36-aa47-2111edbf69f3" providerId="ADAL" clId="{6BD09CC3-4401-45E8-9B9F-59C7B5CFF437}" dt="2024-09-10T14:56:00.657" v="779"/>
          <ac:spMkLst>
            <pc:docMk/>
            <pc:sldMk cId="3335421146" sldId="263"/>
            <ac:spMk id="24" creationId="{A5D8BD94-5B1F-62DF-26DA-B94D9CD4EED2}"/>
          </ac:spMkLst>
        </pc:spChg>
        <pc:spChg chg="mod">
          <ac:chgData name="Higgins, Teigan (Growth Company)" userId="6b977de3-eeb6-4d36-aa47-2111edbf69f3" providerId="ADAL" clId="{6BD09CC3-4401-45E8-9B9F-59C7B5CFF437}" dt="2024-09-10T14:56:00.657" v="779"/>
          <ac:spMkLst>
            <pc:docMk/>
            <pc:sldMk cId="3335421146" sldId="263"/>
            <ac:spMk id="25" creationId="{D30642AE-29E5-21DC-31EF-88096790557A}"/>
          </ac:spMkLst>
        </pc:spChg>
        <pc:spChg chg="mod">
          <ac:chgData name="Higgins, Teigan (Growth Company)" userId="6b977de3-eeb6-4d36-aa47-2111edbf69f3" providerId="ADAL" clId="{6BD09CC3-4401-45E8-9B9F-59C7B5CFF437}" dt="2024-09-10T14:56:16.470" v="788"/>
          <ac:spMkLst>
            <pc:docMk/>
            <pc:sldMk cId="3335421146" sldId="263"/>
            <ac:spMk id="27" creationId="{300DFBC8-3CC6-F7E1-1038-A8F43C2059FD}"/>
          </ac:spMkLst>
        </pc:spChg>
        <pc:spChg chg="mod">
          <ac:chgData name="Higgins, Teigan (Growth Company)" userId="6b977de3-eeb6-4d36-aa47-2111edbf69f3" providerId="ADAL" clId="{6BD09CC3-4401-45E8-9B9F-59C7B5CFF437}" dt="2024-09-10T14:56:16.470" v="788"/>
          <ac:spMkLst>
            <pc:docMk/>
            <pc:sldMk cId="3335421146" sldId="263"/>
            <ac:spMk id="28" creationId="{FAE8A115-CD83-12DF-8D4E-9D5CE9C34AAA}"/>
          </ac:spMkLst>
        </pc:spChg>
        <pc:spChg chg="mod">
          <ac:chgData name="Higgins, Teigan (Growth Company)" userId="6b977de3-eeb6-4d36-aa47-2111edbf69f3" providerId="ADAL" clId="{6BD09CC3-4401-45E8-9B9F-59C7B5CFF437}" dt="2024-09-10T14:56:19.422" v="790"/>
          <ac:spMkLst>
            <pc:docMk/>
            <pc:sldMk cId="3335421146" sldId="263"/>
            <ac:spMk id="30" creationId="{F70D7CE7-7C18-0918-B0CB-27120626A206}"/>
          </ac:spMkLst>
        </pc:spChg>
        <pc:spChg chg="mod">
          <ac:chgData name="Higgins, Teigan (Growth Company)" userId="6b977de3-eeb6-4d36-aa47-2111edbf69f3" providerId="ADAL" clId="{6BD09CC3-4401-45E8-9B9F-59C7B5CFF437}" dt="2024-09-10T14:56:19.422" v="790"/>
          <ac:spMkLst>
            <pc:docMk/>
            <pc:sldMk cId="3335421146" sldId="263"/>
            <ac:spMk id="32" creationId="{3646E6D7-5561-1A9A-5FEF-454BDC5F8162}"/>
          </ac:spMkLst>
        </pc:spChg>
        <pc:spChg chg="mod">
          <ac:chgData name="Higgins, Teigan (Growth Company)" userId="6b977de3-eeb6-4d36-aa47-2111edbf69f3" providerId="ADAL" clId="{6BD09CC3-4401-45E8-9B9F-59C7B5CFF437}" dt="2024-09-10T14:56:39.576" v="800"/>
          <ac:spMkLst>
            <pc:docMk/>
            <pc:sldMk cId="3335421146" sldId="263"/>
            <ac:spMk id="34" creationId="{A5E43985-55C1-4867-E780-B4BE63E197C1}"/>
          </ac:spMkLst>
        </pc:spChg>
        <pc:spChg chg="mod">
          <ac:chgData name="Higgins, Teigan (Growth Company)" userId="6b977de3-eeb6-4d36-aa47-2111edbf69f3" providerId="ADAL" clId="{6BD09CC3-4401-45E8-9B9F-59C7B5CFF437}" dt="2024-09-10T14:56:39.576" v="800"/>
          <ac:spMkLst>
            <pc:docMk/>
            <pc:sldMk cId="3335421146" sldId="263"/>
            <ac:spMk id="35" creationId="{26B92C56-EEF2-9DD9-BF6D-7D884860AC7A}"/>
          </ac:spMkLst>
        </pc:spChg>
        <pc:spChg chg="mod">
          <ac:chgData name="Higgins, Teigan (Growth Company)" userId="6b977de3-eeb6-4d36-aa47-2111edbf69f3" providerId="ADAL" clId="{6BD09CC3-4401-45E8-9B9F-59C7B5CFF437}" dt="2024-09-10T14:56:49.605" v="804"/>
          <ac:spMkLst>
            <pc:docMk/>
            <pc:sldMk cId="3335421146" sldId="263"/>
            <ac:spMk id="38" creationId="{63D7F228-CCBC-97B2-98D3-69072A5478AE}"/>
          </ac:spMkLst>
        </pc:spChg>
        <pc:spChg chg="mod">
          <ac:chgData name="Higgins, Teigan (Growth Company)" userId="6b977de3-eeb6-4d36-aa47-2111edbf69f3" providerId="ADAL" clId="{6BD09CC3-4401-45E8-9B9F-59C7B5CFF437}" dt="2024-09-10T14:56:49.605" v="804"/>
          <ac:spMkLst>
            <pc:docMk/>
            <pc:sldMk cId="3335421146" sldId="263"/>
            <ac:spMk id="39" creationId="{B97D41C9-EF8B-7D45-FBFC-0BBEE23FB017}"/>
          </ac:spMkLst>
        </pc:spChg>
        <pc:grpChg chg="add mod">
          <ac:chgData name="Higgins, Teigan (Growth Company)" userId="6b977de3-eeb6-4d36-aa47-2111edbf69f3" providerId="ADAL" clId="{6BD09CC3-4401-45E8-9B9F-59C7B5CFF437}" dt="2024-09-10T14:54:02.752" v="758" actId="1076"/>
          <ac:grpSpMkLst>
            <pc:docMk/>
            <pc:sldMk cId="3335421146" sldId="263"/>
            <ac:grpSpMk id="8" creationId="{E72327EB-4FC3-9C50-FC40-21E49F0B7A1A}"/>
          </ac:grpSpMkLst>
        </pc:grpChg>
        <pc:grpChg chg="add mod">
          <ac:chgData name="Higgins, Teigan (Growth Company)" userId="6b977de3-eeb6-4d36-aa47-2111edbf69f3" providerId="ADAL" clId="{6BD09CC3-4401-45E8-9B9F-59C7B5CFF437}" dt="2024-09-10T14:53:30.212" v="752"/>
          <ac:grpSpMkLst>
            <pc:docMk/>
            <pc:sldMk cId="3335421146" sldId="263"/>
            <ac:grpSpMk id="11" creationId="{692F2187-9C58-D2F1-5198-CCD643990768}"/>
          </ac:grpSpMkLst>
        </pc:grpChg>
        <pc:grpChg chg="add mod">
          <ac:chgData name="Higgins, Teigan (Growth Company)" userId="6b977de3-eeb6-4d36-aa47-2111edbf69f3" providerId="ADAL" clId="{6BD09CC3-4401-45E8-9B9F-59C7B5CFF437}" dt="2024-09-10T14:53:42.154" v="754" actId="1076"/>
          <ac:grpSpMkLst>
            <pc:docMk/>
            <pc:sldMk cId="3335421146" sldId="263"/>
            <ac:grpSpMk id="14" creationId="{AC69A11A-6F76-D1CC-5984-519674A20318}"/>
          </ac:grpSpMkLst>
        </pc:grpChg>
        <pc:grpChg chg="add del mod">
          <ac:chgData name="Higgins, Teigan (Growth Company)" userId="6b977de3-eeb6-4d36-aa47-2111edbf69f3" providerId="ADAL" clId="{6BD09CC3-4401-45E8-9B9F-59C7B5CFF437}" dt="2024-09-10T14:56:39.326" v="799" actId="478"/>
          <ac:grpSpMkLst>
            <pc:docMk/>
            <pc:sldMk cId="3335421146" sldId="263"/>
            <ac:grpSpMk id="17" creationId="{7A6CF4C0-E4F3-D888-A4F1-F4BCEB598887}"/>
          </ac:grpSpMkLst>
        </pc:grpChg>
        <pc:grpChg chg="add mod">
          <ac:chgData name="Higgins, Teigan (Growth Company)" userId="6b977de3-eeb6-4d36-aa47-2111edbf69f3" providerId="ADAL" clId="{6BD09CC3-4401-45E8-9B9F-59C7B5CFF437}" dt="2024-09-10T14:54:14.115" v="760" actId="1076"/>
          <ac:grpSpMkLst>
            <pc:docMk/>
            <pc:sldMk cId="3335421146" sldId="263"/>
            <ac:grpSpMk id="20" creationId="{C4DF490C-7CB8-04D1-3D47-FE84D09311CE}"/>
          </ac:grpSpMkLst>
        </pc:grpChg>
        <pc:grpChg chg="add del mod">
          <ac:chgData name="Higgins, Teigan (Growth Company)" userId="6b977de3-eeb6-4d36-aa47-2111edbf69f3" providerId="ADAL" clId="{6BD09CC3-4401-45E8-9B9F-59C7B5CFF437}" dt="2024-09-10T14:56:11.212" v="781" actId="478"/>
          <ac:grpSpMkLst>
            <pc:docMk/>
            <pc:sldMk cId="3335421146" sldId="263"/>
            <ac:grpSpMk id="23" creationId="{9E00468F-D66E-1D82-C5AB-39C31156C3E8}"/>
          </ac:grpSpMkLst>
        </pc:grpChg>
        <pc:grpChg chg="add del mod">
          <ac:chgData name="Higgins, Teigan (Growth Company)" userId="6b977de3-eeb6-4d36-aa47-2111edbf69f3" providerId="ADAL" clId="{6BD09CC3-4401-45E8-9B9F-59C7B5CFF437}" dt="2024-09-10T14:56:17.507" v="789" actId="478"/>
          <ac:grpSpMkLst>
            <pc:docMk/>
            <pc:sldMk cId="3335421146" sldId="263"/>
            <ac:grpSpMk id="26" creationId="{FBB1D4B2-F1A3-E749-E285-3D4CB865146D}"/>
          </ac:grpSpMkLst>
        </pc:grpChg>
        <pc:grpChg chg="add mod">
          <ac:chgData name="Higgins, Teigan (Growth Company)" userId="6b977de3-eeb6-4d36-aa47-2111edbf69f3" providerId="ADAL" clId="{6BD09CC3-4401-45E8-9B9F-59C7B5CFF437}" dt="2024-09-10T14:56:23.267" v="792" actId="1035"/>
          <ac:grpSpMkLst>
            <pc:docMk/>
            <pc:sldMk cId="3335421146" sldId="263"/>
            <ac:grpSpMk id="29" creationId="{A8AD062F-6860-15D2-33BD-C183E9B5A340}"/>
          </ac:grpSpMkLst>
        </pc:grpChg>
        <pc:grpChg chg="add del mod">
          <ac:chgData name="Higgins, Teigan (Growth Company)" userId="6b977de3-eeb6-4d36-aa47-2111edbf69f3" providerId="ADAL" clId="{6BD09CC3-4401-45E8-9B9F-59C7B5CFF437}" dt="2024-09-10T14:56:47.030" v="803" actId="478"/>
          <ac:grpSpMkLst>
            <pc:docMk/>
            <pc:sldMk cId="3335421146" sldId="263"/>
            <ac:grpSpMk id="33" creationId="{9E9DF31D-203A-6A75-907D-8C52FB19659D}"/>
          </ac:grpSpMkLst>
        </pc:grpChg>
        <pc:grpChg chg="add mod">
          <ac:chgData name="Higgins, Teigan (Growth Company)" userId="6b977de3-eeb6-4d36-aa47-2111edbf69f3" providerId="ADAL" clId="{6BD09CC3-4401-45E8-9B9F-59C7B5CFF437}" dt="2024-09-10T14:56:54.015" v="806" actId="1076"/>
          <ac:grpSpMkLst>
            <pc:docMk/>
            <pc:sldMk cId="3335421146" sldId="263"/>
            <ac:grpSpMk id="36" creationId="{FD156AF8-72D5-7A30-9611-53E3AECD6ECF}"/>
          </ac:grpSpMkLst>
        </pc:grpChg>
        <pc:grpChg chg="del">
          <ac:chgData name="Higgins, Teigan (Growth Company)" userId="6b977de3-eeb6-4d36-aa47-2111edbf69f3" providerId="ADAL" clId="{6BD09CC3-4401-45E8-9B9F-59C7B5CFF437}" dt="2024-09-10T14:53:26.760" v="748" actId="478"/>
          <ac:grpSpMkLst>
            <pc:docMk/>
            <pc:sldMk cId="3335421146" sldId="263"/>
            <ac:grpSpMk id="57" creationId="{D497185E-2929-5CE7-86E6-3917FD139624}"/>
          </ac:grpSpMkLst>
        </pc:grpChg>
        <pc:grpChg chg="mod">
          <ac:chgData name="Higgins, Teigan (Growth Company)" userId="6b977de3-eeb6-4d36-aa47-2111edbf69f3" providerId="ADAL" clId="{6BD09CC3-4401-45E8-9B9F-59C7B5CFF437}" dt="2024-09-10T14:48:09.634" v="460" actId="1076"/>
          <ac:grpSpMkLst>
            <pc:docMk/>
            <pc:sldMk cId="3335421146" sldId="263"/>
            <ac:grpSpMk id="76" creationId="{7E673581-A184-63F5-1879-6390F987DECA}"/>
          </ac:grpSpMkLst>
        </pc:grpChg>
        <pc:grpChg chg="mod">
          <ac:chgData name="Higgins, Teigan (Growth Company)" userId="6b977de3-eeb6-4d36-aa47-2111edbf69f3" providerId="ADAL" clId="{6BD09CC3-4401-45E8-9B9F-59C7B5CFF437}" dt="2024-09-10T14:48:14.201" v="463" actId="1076"/>
          <ac:grpSpMkLst>
            <pc:docMk/>
            <pc:sldMk cId="3335421146" sldId="263"/>
            <ac:grpSpMk id="79" creationId="{F446B34F-059B-F289-EEC3-736EA2D55B7E}"/>
          </ac:grpSpMkLst>
        </pc:grpChg>
        <pc:grpChg chg="mod">
          <ac:chgData name="Higgins, Teigan (Growth Company)" userId="6b977de3-eeb6-4d36-aa47-2111edbf69f3" providerId="ADAL" clId="{6BD09CC3-4401-45E8-9B9F-59C7B5CFF437}" dt="2024-09-10T14:56:15.843" v="787" actId="1036"/>
          <ac:grpSpMkLst>
            <pc:docMk/>
            <pc:sldMk cId="3335421146" sldId="263"/>
            <ac:grpSpMk id="87" creationId="{931CE292-0526-22E1-E25A-7A3C39E7D74A}"/>
          </ac:grpSpMkLst>
        </pc:grpChg>
        <pc:grpChg chg="del">
          <ac:chgData name="Higgins, Teigan (Growth Company)" userId="6b977de3-eeb6-4d36-aa47-2111edbf69f3" providerId="ADAL" clId="{6BD09CC3-4401-45E8-9B9F-59C7B5CFF437}" dt="2024-09-10T14:53:29.945" v="751" actId="478"/>
          <ac:grpSpMkLst>
            <pc:docMk/>
            <pc:sldMk cId="3335421146" sldId="263"/>
            <ac:grpSpMk id="93" creationId="{7B60D447-3F07-D228-6ED5-857560EBDBB6}"/>
          </ac:grpSpMkLst>
        </pc:grpChg>
        <pc:grpChg chg="del mod">
          <ac:chgData name="Higgins, Teigan (Growth Company)" userId="6b977de3-eeb6-4d36-aa47-2111edbf69f3" providerId="ADAL" clId="{6BD09CC3-4401-45E8-9B9F-59C7B5CFF437}" dt="2024-09-10T14:56:00.103" v="778" actId="478"/>
          <ac:grpSpMkLst>
            <pc:docMk/>
            <pc:sldMk cId="3335421146" sldId="263"/>
            <ac:grpSpMk id="99" creationId="{A1E83A81-F7FA-53F0-D469-26705B7BF619}"/>
          </ac:grpSpMkLst>
        </pc:grpChg>
        <pc:graphicFrameChg chg="mod modGraphic">
          <ac:chgData name="Higgins, Teigan (Growth Company)" userId="6b977de3-eeb6-4d36-aa47-2111edbf69f3" providerId="ADAL" clId="{6BD09CC3-4401-45E8-9B9F-59C7B5CFF437}" dt="2024-09-17T09:02:01.931" v="949"/>
          <ac:graphicFrameMkLst>
            <pc:docMk/>
            <pc:sldMk cId="3335421146" sldId="263"/>
            <ac:graphicFrameMk id="2" creationId="{00000000-0000-0000-0000-000000000000}"/>
          </ac:graphicFrameMkLst>
        </pc:graphicFrameChg>
      </pc:sldChg>
      <pc:sldChg chg="add del setBg">
        <pc:chgData name="Higgins, Teigan (Growth Company)" userId="6b977de3-eeb6-4d36-aa47-2111edbf69f3" providerId="ADAL" clId="{6BD09CC3-4401-45E8-9B9F-59C7B5CFF437}" dt="2024-09-10T14:48:22.031" v="464" actId="2696"/>
        <pc:sldMkLst>
          <pc:docMk/>
          <pc:sldMk cId="2922365947" sldId="264"/>
        </pc:sldMkLst>
      </pc:sldChg>
      <pc:sldChg chg="add del setBg">
        <pc:chgData name="Higgins, Teigan (Growth Company)" userId="6b977de3-eeb6-4d36-aa47-2111edbf69f3" providerId="ADAL" clId="{6BD09CC3-4401-45E8-9B9F-59C7B5CFF437}" dt="2024-09-10T14:48:29.763" v="466" actId="2696"/>
        <pc:sldMkLst>
          <pc:docMk/>
          <pc:sldMk cId="1719067193" sldId="265"/>
        </pc:sldMkLst>
      </pc:sldChg>
      <pc:sldChg chg="addSp delSp modSp add mod">
        <pc:chgData name="Higgins, Teigan (Growth Company)" userId="6b977de3-eeb6-4d36-aa47-2111edbf69f3" providerId="ADAL" clId="{6BD09CC3-4401-45E8-9B9F-59C7B5CFF437}" dt="2024-09-17T09:02:04.782" v="950"/>
        <pc:sldMkLst>
          <pc:docMk/>
          <pc:sldMk cId="3431673143" sldId="266"/>
        </pc:sldMkLst>
        <pc:spChg chg="mod">
          <ac:chgData name="Higgins, Teigan (Growth Company)" userId="6b977de3-eeb6-4d36-aa47-2111edbf69f3" providerId="ADAL" clId="{6BD09CC3-4401-45E8-9B9F-59C7B5CFF437}" dt="2024-09-17T09:01:18.641" v="872"/>
          <ac:spMkLst>
            <pc:docMk/>
            <pc:sldMk cId="3431673143" sldId="266"/>
            <ac:spMk id="5" creationId="{00000000-0000-0000-0000-000000000000}"/>
          </ac:spMkLst>
        </pc:spChg>
        <pc:spChg chg="mod">
          <ac:chgData name="Higgins, Teigan (Growth Company)" userId="6b977de3-eeb6-4d36-aa47-2111edbf69f3" providerId="ADAL" clId="{6BD09CC3-4401-45E8-9B9F-59C7B5CFF437}" dt="2024-09-10T14:54:17.239" v="761"/>
          <ac:spMkLst>
            <pc:docMk/>
            <pc:sldMk cId="3431673143" sldId="266"/>
            <ac:spMk id="9" creationId="{C083D84B-B798-5E2F-978B-7197BED3D35A}"/>
          </ac:spMkLst>
        </pc:spChg>
        <pc:spChg chg="mod">
          <ac:chgData name="Higgins, Teigan (Growth Company)" userId="6b977de3-eeb6-4d36-aa47-2111edbf69f3" providerId="ADAL" clId="{6BD09CC3-4401-45E8-9B9F-59C7B5CFF437}" dt="2024-09-10T14:54:17.239" v="761"/>
          <ac:spMkLst>
            <pc:docMk/>
            <pc:sldMk cId="3431673143" sldId="266"/>
            <ac:spMk id="10" creationId="{F0227D4F-AFFB-0122-D07B-615E2AD1B480}"/>
          </ac:spMkLst>
        </pc:spChg>
        <pc:spChg chg="mod">
          <ac:chgData name="Higgins, Teigan (Growth Company)" userId="6b977de3-eeb6-4d36-aa47-2111edbf69f3" providerId="ADAL" clId="{6BD09CC3-4401-45E8-9B9F-59C7B5CFF437}" dt="2024-09-10T14:54:24.930" v="766"/>
          <ac:spMkLst>
            <pc:docMk/>
            <pc:sldMk cId="3431673143" sldId="266"/>
            <ac:spMk id="12" creationId="{209AB717-95AE-2414-5737-D997EB0C55D8}"/>
          </ac:spMkLst>
        </pc:spChg>
        <pc:spChg chg="mod">
          <ac:chgData name="Higgins, Teigan (Growth Company)" userId="6b977de3-eeb6-4d36-aa47-2111edbf69f3" providerId="ADAL" clId="{6BD09CC3-4401-45E8-9B9F-59C7B5CFF437}" dt="2024-09-10T14:54:24.930" v="766"/>
          <ac:spMkLst>
            <pc:docMk/>
            <pc:sldMk cId="3431673143" sldId="266"/>
            <ac:spMk id="13" creationId="{F47791D4-5E69-10F9-4A8A-A80FC666FD05}"/>
          </ac:spMkLst>
        </pc:spChg>
        <pc:spChg chg="mod">
          <ac:chgData name="Higgins, Teigan (Growth Company)" userId="6b977de3-eeb6-4d36-aa47-2111edbf69f3" providerId="ADAL" clId="{6BD09CC3-4401-45E8-9B9F-59C7B5CFF437}" dt="2024-09-10T14:55:01.505" v="770"/>
          <ac:spMkLst>
            <pc:docMk/>
            <pc:sldMk cId="3431673143" sldId="266"/>
            <ac:spMk id="15" creationId="{F56B648F-0A0D-922B-C7B5-9ED0551E3938}"/>
          </ac:spMkLst>
        </pc:spChg>
        <pc:spChg chg="mod">
          <ac:chgData name="Higgins, Teigan (Growth Company)" userId="6b977de3-eeb6-4d36-aa47-2111edbf69f3" providerId="ADAL" clId="{6BD09CC3-4401-45E8-9B9F-59C7B5CFF437}" dt="2024-09-10T14:55:01.505" v="770"/>
          <ac:spMkLst>
            <pc:docMk/>
            <pc:sldMk cId="3431673143" sldId="266"/>
            <ac:spMk id="16" creationId="{BC897E1D-1880-67FB-734D-01E14536C01E}"/>
          </ac:spMkLst>
        </pc:spChg>
        <pc:spChg chg="mod">
          <ac:chgData name="Higgins, Teigan (Growth Company)" userId="6b977de3-eeb6-4d36-aa47-2111edbf69f3" providerId="ADAL" clId="{6BD09CC3-4401-45E8-9B9F-59C7B5CFF437}" dt="2024-09-10T14:55:04.095" v="772"/>
          <ac:spMkLst>
            <pc:docMk/>
            <pc:sldMk cId="3431673143" sldId="266"/>
            <ac:spMk id="18" creationId="{78B86554-3F71-CC47-60DB-359270BBC847}"/>
          </ac:spMkLst>
        </pc:spChg>
        <pc:spChg chg="mod">
          <ac:chgData name="Higgins, Teigan (Growth Company)" userId="6b977de3-eeb6-4d36-aa47-2111edbf69f3" providerId="ADAL" clId="{6BD09CC3-4401-45E8-9B9F-59C7B5CFF437}" dt="2024-09-10T14:55:04.095" v="772"/>
          <ac:spMkLst>
            <pc:docMk/>
            <pc:sldMk cId="3431673143" sldId="266"/>
            <ac:spMk id="19" creationId="{ADE1453F-4D66-6CB3-3B9E-45E09DC573D2}"/>
          </ac:spMkLst>
        </pc:spChg>
        <pc:spChg chg="mod">
          <ac:chgData name="Higgins, Teigan (Growth Company)" userId="6b977de3-eeb6-4d36-aa47-2111edbf69f3" providerId="ADAL" clId="{6BD09CC3-4401-45E8-9B9F-59C7B5CFF437}" dt="2024-09-10T14:55:09.149" v="774"/>
          <ac:spMkLst>
            <pc:docMk/>
            <pc:sldMk cId="3431673143" sldId="266"/>
            <ac:spMk id="21" creationId="{1D4CF0FD-FB6E-ED95-8EC8-99D26852F104}"/>
          </ac:spMkLst>
        </pc:spChg>
        <pc:spChg chg="mod">
          <ac:chgData name="Higgins, Teigan (Growth Company)" userId="6b977de3-eeb6-4d36-aa47-2111edbf69f3" providerId="ADAL" clId="{6BD09CC3-4401-45E8-9B9F-59C7B5CFF437}" dt="2024-09-10T14:55:09.149" v="774"/>
          <ac:spMkLst>
            <pc:docMk/>
            <pc:sldMk cId="3431673143" sldId="266"/>
            <ac:spMk id="22" creationId="{F4B7EA80-60C3-CFE7-F92C-386E3A788BE1}"/>
          </ac:spMkLst>
        </pc:spChg>
        <pc:spChg chg="mod">
          <ac:chgData name="Higgins, Teigan (Growth Company)" userId="6b977de3-eeb6-4d36-aa47-2111edbf69f3" providerId="ADAL" clId="{6BD09CC3-4401-45E8-9B9F-59C7B5CFF437}" dt="2024-09-10T14:56:25.969" v="794"/>
          <ac:spMkLst>
            <pc:docMk/>
            <pc:sldMk cId="3431673143" sldId="266"/>
            <ac:spMk id="24" creationId="{25D3F768-FFF4-062F-4545-477EE95AB39F}"/>
          </ac:spMkLst>
        </pc:spChg>
        <pc:spChg chg="mod">
          <ac:chgData name="Higgins, Teigan (Growth Company)" userId="6b977de3-eeb6-4d36-aa47-2111edbf69f3" providerId="ADAL" clId="{6BD09CC3-4401-45E8-9B9F-59C7B5CFF437}" dt="2024-09-10T14:56:25.969" v="794"/>
          <ac:spMkLst>
            <pc:docMk/>
            <pc:sldMk cId="3431673143" sldId="266"/>
            <ac:spMk id="25" creationId="{266395CA-B023-9B06-3B95-634AE565FE30}"/>
          </ac:spMkLst>
        </pc:spChg>
        <pc:spChg chg="mod">
          <ac:chgData name="Higgins, Teigan (Growth Company)" userId="6b977de3-eeb6-4d36-aa47-2111edbf69f3" providerId="ADAL" clId="{6BD09CC3-4401-45E8-9B9F-59C7B5CFF437}" dt="2024-09-10T14:56:32.292" v="797"/>
          <ac:spMkLst>
            <pc:docMk/>
            <pc:sldMk cId="3431673143" sldId="266"/>
            <ac:spMk id="27" creationId="{769927E8-0A75-C29A-0500-8F7C19BDF9E1}"/>
          </ac:spMkLst>
        </pc:spChg>
        <pc:spChg chg="mod">
          <ac:chgData name="Higgins, Teigan (Growth Company)" userId="6b977de3-eeb6-4d36-aa47-2111edbf69f3" providerId="ADAL" clId="{6BD09CC3-4401-45E8-9B9F-59C7B5CFF437}" dt="2024-09-10T14:56:32.292" v="797"/>
          <ac:spMkLst>
            <pc:docMk/>
            <pc:sldMk cId="3431673143" sldId="266"/>
            <ac:spMk id="28" creationId="{59AA405A-4F0C-210D-97D0-39D4F617E01D}"/>
          </ac:spMkLst>
        </pc:spChg>
        <pc:spChg chg="mod">
          <ac:chgData name="Higgins, Teigan (Growth Company)" userId="6b977de3-eeb6-4d36-aa47-2111edbf69f3" providerId="ADAL" clId="{6BD09CC3-4401-45E8-9B9F-59C7B5CFF437}" dt="2024-09-10T14:56:56.705" v="808"/>
          <ac:spMkLst>
            <pc:docMk/>
            <pc:sldMk cId="3431673143" sldId="266"/>
            <ac:spMk id="30" creationId="{0B05AD24-8B54-F631-12DE-0DB545160F44}"/>
          </ac:spMkLst>
        </pc:spChg>
        <pc:spChg chg="mod">
          <ac:chgData name="Higgins, Teigan (Growth Company)" userId="6b977de3-eeb6-4d36-aa47-2111edbf69f3" providerId="ADAL" clId="{6BD09CC3-4401-45E8-9B9F-59C7B5CFF437}" dt="2024-09-10T14:56:56.705" v="808"/>
          <ac:spMkLst>
            <pc:docMk/>
            <pc:sldMk cId="3431673143" sldId="266"/>
            <ac:spMk id="32" creationId="{C45697F4-0A25-4ABA-F6B2-273956C6350F}"/>
          </ac:spMkLst>
        </pc:spChg>
        <pc:grpChg chg="add mod">
          <ac:chgData name="Higgins, Teigan (Growth Company)" userId="6b977de3-eeb6-4d36-aa47-2111edbf69f3" providerId="ADAL" clId="{6BD09CC3-4401-45E8-9B9F-59C7B5CFF437}" dt="2024-09-10T14:54:21.023" v="765" actId="1038"/>
          <ac:grpSpMkLst>
            <pc:docMk/>
            <pc:sldMk cId="3431673143" sldId="266"/>
            <ac:grpSpMk id="8" creationId="{889729E4-C2C5-AE3D-D721-C2A6EAF1EF77}"/>
          </ac:grpSpMkLst>
        </pc:grpChg>
        <pc:grpChg chg="add mod">
          <ac:chgData name="Higgins, Teigan (Growth Company)" userId="6b977de3-eeb6-4d36-aa47-2111edbf69f3" providerId="ADAL" clId="{6BD09CC3-4401-45E8-9B9F-59C7B5CFF437}" dt="2024-09-10T14:54:27.897" v="767" actId="1076"/>
          <ac:grpSpMkLst>
            <pc:docMk/>
            <pc:sldMk cId="3431673143" sldId="266"/>
            <ac:grpSpMk id="11" creationId="{72D6E64E-1C81-C7D5-E862-AF67039F44EF}"/>
          </ac:grpSpMkLst>
        </pc:grpChg>
        <pc:grpChg chg="add mod">
          <ac:chgData name="Higgins, Teigan (Growth Company)" userId="6b977de3-eeb6-4d36-aa47-2111edbf69f3" providerId="ADAL" clId="{6BD09CC3-4401-45E8-9B9F-59C7B5CFF437}" dt="2024-09-10T14:55:03.577" v="771" actId="1076"/>
          <ac:grpSpMkLst>
            <pc:docMk/>
            <pc:sldMk cId="3431673143" sldId="266"/>
            <ac:grpSpMk id="14" creationId="{5355DF2C-D308-F36E-53AC-41BDF2449D2C}"/>
          </ac:grpSpMkLst>
        </pc:grpChg>
        <pc:grpChg chg="add mod">
          <ac:chgData name="Higgins, Teigan (Growth Company)" userId="6b977de3-eeb6-4d36-aa47-2111edbf69f3" providerId="ADAL" clId="{6BD09CC3-4401-45E8-9B9F-59C7B5CFF437}" dt="2024-09-10T14:55:07.125" v="773" actId="1076"/>
          <ac:grpSpMkLst>
            <pc:docMk/>
            <pc:sldMk cId="3431673143" sldId="266"/>
            <ac:grpSpMk id="17" creationId="{5346F7D5-C1FF-D394-C8AF-5924269D5E9C}"/>
          </ac:grpSpMkLst>
        </pc:grpChg>
        <pc:grpChg chg="add del mod">
          <ac:chgData name="Higgins, Teigan (Growth Company)" userId="6b977de3-eeb6-4d36-aa47-2111edbf69f3" providerId="ADAL" clId="{6BD09CC3-4401-45E8-9B9F-59C7B5CFF437}" dt="2024-09-10T14:56:25.749" v="793" actId="478"/>
          <ac:grpSpMkLst>
            <pc:docMk/>
            <pc:sldMk cId="3431673143" sldId="266"/>
            <ac:grpSpMk id="20" creationId="{7B57992F-CE98-1B83-BBE7-3665F827E2CA}"/>
          </ac:grpSpMkLst>
        </pc:grpChg>
        <pc:grpChg chg="add mod">
          <ac:chgData name="Higgins, Teigan (Growth Company)" userId="6b977de3-eeb6-4d36-aa47-2111edbf69f3" providerId="ADAL" clId="{6BD09CC3-4401-45E8-9B9F-59C7B5CFF437}" dt="2024-09-10T14:56:29.797" v="795" actId="1076"/>
          <ac:grpSpMkLst>
            <pc:docMk/>
            <pc:sldMk cId="3431673143" sldId="266"/>
            <ac:grpSpMk id="23" creationId="{87792508-305F-8B7B-911B-493FCD5EDE71}"/>
          </ac:grpSpMkLst>
        </pc:grpChg>
        <pc:grpChg chg="add del mod">
          <ac:chgData name="Higgins, Teigan (Growth Company)" userId="6b977de3-eeb6-4d36-aa47-2111edbf69f3" providerId="ADAL" clId="{6BD09CC3-4401-45E8-9B9F-59C7B5CFF437}" dt="2024-09-10T14:56:56.436" v="807" actId="478"/>
          <ac:grpSpMkLst>
            <pc:docMk/>
            <pc:sldMk cId="3431673143" sldId="266"/>
            <ac:grpSpMk id="26" creationId="{84462A22-329B-8BBC-44E6-24E291A00F6E}"/>
          </ac:grpSpMkLst>
        </pc:grpChg>
        <pc:grpChg chg="add mod">
          <ac:chgData name="Higgins, Teigan (Growth Company)" userId="6b977de3-eeb6-4d36-aa47-2111edbf69f3" providerId="ADAL" clId="{6BD09CC3-4401-45E8-9B9F-59C7B5CFF437}" dt="2024-09-10T14:56:59.261" v="809" actId="1076"/>
          <ac:grpSpMkLst>
            <pc:docMk/>
            <pc:sldMk cId="3431673143" sldId="266"/>
            <ac:grpSpMk id="29" creationId="{75E2CABA-39BF-41DA-7D84-2D6DA44CD1B4}"/>
          </ac:grpSpMkLst>
        </pc:grpChg>
        <pc:grpChg chg="del">
          <ac:chgData name="Higgins, Teigan (Growth Company)" userId="6b977de3-eeb6-4d36-aa47-2111edbf69f3" providerId="ADAL" clId="{6BD09CC3-4401-45E8-9B9F-59C7B5CFF437}" dt="2024-09-10T14:54:59.384" v="769" actId="478"/>
          <ac:grpSpMkLst>
            <pc:docMk/>
            <pc:sldMk cId="3431673143" sldId="266"/>
            <ac:grpSpMk id="57" creationId="{D497185E-2929-5CE7-86E6-3917FD139624}"/>
          </ac:grpSpMkLst>
        </pc:grpChg>
        <pc:grpChg chg="mod">
          <ac:chgData name="Higgins, Teigan (Growth Company)" userId="6b977de3-eeb6-4d36-aa47-2111edbf69f3" providerId="ADAL" clId="{6BD09CC3-4401-45E8-9B9F-59C7B5CFF437}" dt="2024-09-10T14:56:31.412" v="796" actId="1076"/>
          <ac:grpSpMkLst>
            <pc:docMk/>
            <pc:sldMk cId="3431673143" sldId="266"/>
            <ac:grpSpMk id="87" creationId="{931CE292-0526-22E1-E25A-7A3C39E7D74A}"/>
          </ac:grpSpMkLst>
        </pc:grpChg>
        <pc:grpChg chg="del">
          <ac:chgData name="Higgins, Teigan (Growth Company)" userId="6b977de3-eeb6-4d36-aa47-2111edbf69f3" providerId="ADAL" clId="{6BD09CC3-4401-45E8-9B9F-59C7B5CFF437}" dt="2024-09-10T14:54:58.192" v="768" actId="478"/>
          <ac:grpSpMkLst>
            <pc:docMk/>
            <pc:sldMk cId="3431673143" sldId="266"/>
            <ac:grpSpMk id="93" creationId="{7B60D447-3F07-D228-6ED5-857560EBDBB6}"/>
          </ac:grpSpMkLst>
        </pc:grpChg>
        <pc:grpChg chg="del">
          <ac:chgData name="Higgins, Teigan (Growth Company)" userId="6b977de3-eeb6-4d36-aa47-2111edbf69f3" providerId="ADAL" clId="{6BD09CC3-4401-45E8-9B9F-59C7B5CFF437}" dt="2024-09-10T14:55:12.885" v="776" actId="478"/>
          <ac:grpSpMkLst>
            <pc:docMk/>
            <pc:sldMk cId="3431673143" sldId="266"/>
            <ac:grpSpMk id="99" creationId="{A1E83A81-F7FA-53F0-D469-26705B7BF619}"/>
          </ac:grpSpMkLst>
        </pc:grpChg>
        <pc:graphicFrameChg chg="mod modGraphic">
          <ac:chgData name="Higgins, Teigan (Growth Company)" userId="6b977de3-eeb6-4d36-aa47-2111edbf69f3" providerId="ADAL" clId="{6BD09CC3-4401-45E8-9B9F-59C7B5CFF437}" dt="2024-09-17T09:02:04.782" v="950"/>
          <ac:graphicFrameMkLst>
            <pc:docMk/>
            <pc:sldMk cId="3431673143" sldId="266"/>
            <ac:graphicFrameMk id="2" creationId="{00000000-0000-0000-0000-000000000000}"/>
          </ac:graphicFrameMkLst>
        </pc:graphicFrameChg>
      </pc:sldChg>
      <pc:sldChg chg="addSp delSp modSp add mod">
        <pc:chgData name="Higgins, Teigan (Growth Company)" userId="6b977de3-eeb6-4d36-aa47-2111edbf69f3" providerId="ADAL" clId="{6BD09CC3-4401-45E8-9B9F-59C7B5CFF437}" dt="2024-09-17T09:02:08.135" v="951"/>
        <pc:sldMkLst>
          <pc:docMk/>
          <pc:sldMk cId="2843446975" sldId="267"/>
        </pc:sldMkLst>
        <pc:spChg chg="mod">
          <ac:chgData name="Higgins, Teigan (Growth Company)" userId="6b977de3-eeb6-4d36-aa47-2111edbf69f3" providerId="ADAL" clId="{6BD09CC3-4401-45E8-9B9F-59C7B5CFF437}" dt="2024-09-17T09:01:20.703" v="873"/>
          <ac:spMkLst>
            <pc:docMk/>
            <pc:sldMk cId="2843446975" sldId="267"/>
            <ac:spMk id="5" creationId="{00000000-0000-0000-0000-000000000000}"/>
          </ac:spMkLst>
        </pc:spChg>
        <pc:spChg chg="mod">
          <ac:chgData name="Higgins, Teigan (Growth Company)" userId="6b977de3-eeb6-4d36-aa47-2111edbf69f3" providerId="ADAL" clId="{6BD09CC3-4401-45E8-9B9F-59C7B5CFF437}" dt="2024-09-10T14:57:02.100" v="810"/>
          <ac:spMkLst>
            <pc:docMk/>
            <pc:sldMk cId="2843446975" sldId="267"/>
            <ac:spMk id="9" creationId="{DE0AB25A-2545-BBF6-0687-B35EEAFEC6F7}"/>
          </ac:spMkLst>
        </pc:spChg>
        <pc:spChg chg="mod">
          <ac:chgData name="Higgins, Teigan (Growth Company)" userId="6b977de3-eeb6-4d36-aa47-2111edbf69f3" providerId="ADAL" clId="{6BD09CC3-4401-45E8-9B9F-59C7B5CFF437}" dt="2024-09-10T14:57:02.100" v="810"/>
          <ac:spMkLst>
            <pc:docMk/>
            <pc:sldMk cId="2843446975" sldId="267"/>
            <ac:spMk id="10" creationId="{04B7A891-EF3B-E1B2-BB18-EBD1F465B47A}"/>
          </ac:spMkLst>
        </pc:spChg>
        <pc:spChg chg="del mod topLvl">
          <ac:chgData name="Higgins, Teigan (Growth Company)" userId="6b977de3-eeb6-4d36-aa47-2111edbf69f3" providerId="ADAL" clId="{6BD09CC3-4401-45E8-9B9F-59C7B5CFF437}" dt="2024-09-10T14:57:12.178" v="813" actId="478"/>
          <ac:spMkLst>
            <pc:docMk/>
            <pc:sldMk cId="2843446975" sldId="267"/>
            <ac:spMk id="12" creationId="{598CDD71-41DB-503F-4D71-8EA277E2F1DD}"/>
          </ac:spMkLst>
        </pc:spChg>
        <pc:spChg chg="mod topLvl">
          <ac:chgData name="Higgins, Teigan (Growth Company)" userId="6b977de3-eeb6-4d36-aa47-2111edbf69f3" providerId="ADAL" clId="{6BD09CC3-4401-45E8-9B9F-59C7B5CFF437}" dt="2024-09-10T14:57:12.178" v="813" actId="478"/>
          <ac:spMkLst>
            <pc:docMk/>
            <pc:sldMk cId="2843446975" sldId="267"/>
            <ac:spMk id="13" creationId="{F48CEFBD-087B-ACDB-4D71-C78CFE361A02}"/>
          </ac:spMkLst>
        </pc:spChg>
        <pc:spChg chg="mod">
          <ac:chgData name="Higgins, Teigan (Growth Company)" userId="6b977de3-eeb6-4d36-aa47-2111edbf69f3" providerId="ADAL" clId="{6BD09CC3-4401-45E8-9B9F-59C7B5CFF437}" dt="2024-09-10T14:57:13.765" v="814"/>
          <ac:spMkLst>
            <pc:docMk/>
            <pc:sldMk cId="2843446975" sldId="267"/>
            <ac:spMk id="15" creationId="{9D40BFFE-4FE9-7546-02E9-C5DB25F3FA32}"/>
          </ac:spMkLst>
        </pc:spChg>
        <pc:spChg chg="mod">
          <ac:chgData name="Higgins, Teigan (Growth Company)" userId="6b977de3-eeb6-4d36-aa47-2111edbf69f3" providerId="ADAL" clId="{6BD09CC3-4401-45E8-9B9F-59C7B5CFF437}" dt="2024-09-10T14:57:13.765" v="814"/>
          <ac:spMkLst>
            <pc:docMk/>
            <pc:sldMk cId="2843446975" sldId="267"/>
            <ac:spMk id="16" creationId="{F5DE4A4D-23A2-89F4-9F3D-634DF0C101CA}"/>
          </ac:spMkLst>
        </pc:spChg>
        <pc:spChg chg="mod">
          <ac:chgData name="Higgins, Teigan (Growth Company)" userId="6b977de3-eeb6-4d36-aa47-2111edbf69f3" providerId="ADAL" clId="{6BD09CC3-4401-45E8-9B9F-59C7B5CFF437}" dt="2024-09-10T14:57:28.695" v="826"/>
          <ac:spMkLst>
            <pc:docMk/>
            <pc:sldMk cId="2843446975" sldId="267"/>
            <ac:spMk id="18" creationId="{0139ECEB-9ED3-DBA8-00E7-0CCB25262DF0}"/>
          </ac:spMkLst>
        </pc:spChg>
        <pc:spChg chg="mod">
          <ac:chgData name="Higgins, Teigan (Growth Company)" userId="6b977de3-eeb6-4d36-aa47-2111edbf69f3" providerId="ADAL" clId="{6BD09CC3-4401-45E8-9B9F-59C7B5CFF437}" dt="2024-09-10T14:57:28.695" v="826"/>
          <ac:spMkLst>
            <pc:docMk/>
            <pc:sldMk cId="2843446975" sldId="267"/>
            <ac:spMk id="19" creationId="{A382F88D-9B41-C64E-10C4-D0C9DF41A864}"/>
          </ac:spMkLst>
        </pc:spChg>
        <pc:spChg chg="mod">
          <ac:chgData name="Higgins, Teigan (Growth Company)" userId="6b977de3-eeb6-4d36-aa47-2111edbf69f3" providerId="ADAL" clId="{6BD09CC3-4401-45E8-9B9F-59C7B5CFF437}" dt="2024-09-10T14:57:36.703" v="830"/>
          <ac:spMkLst>
            <pc:docMk/>
            <pc:sldMk cId="2843446975" sldId="267"/>
            <ac:spMk id="21" creationId="{2CD4DF8E-FC02-331D-2158-AD758D1EA43F}"/>
          </ac:spMkLst>
        </pc:spChg>
        <pc:spChg chg="mod">
          <ac:chgData name="Higgins, Teigan (Growth Company)" userId="6b977de3-eeb6-4d36-aa47-2111edbf69f3" providerId="ADAL" clId="{6BD09CC3-4401-45E8-9B9F-59C7B5CFF437}" dt="2024-09-10T14:57:36.703" v="830"/>
          <ac:spMkLst>
            <pc:docMk/>
            <pc:sldMk cId="2843446975" sldId="267"/>
            <ac:spMk id="22" creationId="{1882B17F-2497-C1CA-6141-39C16AF38976}"/>
          </ac:spMkLst>
        </pc:spChg>
        <pc:spChg chg="mod">
          <ac:chgData name="Higgins, Teigan (Growth Company)" userId="6b977de3-eeb6-4d36-aa47-2111edbf69f3" providerId="ADAL" clId="{6BD09CC3-4401-45E8-9B9F-59C7B5CFF437}" dt="2024-09-10T14:57:39.919" v="832"/>
          <ac:spMkLst>
            <pc:docMk/>
            <pc:sldMk cId="2843446975" sldId="267"/>
            <ac:spMk id="24" creationId="{6012AFCF-8932-4519-DF9B-EAA133178329}"/>
          </ac:spMkLst>
        </pc:spChg>
        <pc:spChg chg="mod">
          <ac:chgData name="Higgins, Teigan (Growth Company)" userId="6b977de3-eeb6-4d36-aa47-2111edbf69f3" providerId="ADAL" clId="{6BD09CC3-4401-45E8-9B9F-59C7B5CFF437}" dt="2024-09-10T14:57:39.919" v="832"/>
          <ac:spMkLst>
            <pc:docMk/>
            <pc:sldMk cId="2843446975" sldId="267"/>
            <ac:spMk id="25" creationId="{C8C59505-DA5A-4ADA-AF78-539748F24FB2}"/>
          </ac:spMkLst>
        </pc:spChg>
        <pc:grpChg chg="add mod">
          <ac:chgData name="Higgins, Teigan (Growth Company)" userId="6b977de3-eeb6-4d36-aa47-2111edbf69f3" providerId="ADAL" clId="{6BD09CC3-4401-45E8-9B9F-59C7B5CFF437}" dt="2024-09-10T14:57:05.554" v="811" actId="1076"/>
          <ac:grpSpMkLst>
            <pc:docMk/>
            <pc:sldMk cId="2843446975" sldId="267"/>
            <ac:grpSpMk id="8" creationId="{B4113BDC-911C-AD02-A2F6-111B14A984B6}"/>
          </ac:grpSpMkLst>
        </pc:grpChg>
        <pc:grpChg chg="add del mod">
          <ac:chgData name="Higgins, Teigan (Growth Company)" userId="6b977de3-eeb6-4d36-aa47-2111edbf69f3" providerId="ADAL" clId="{6BD09CC3-4401-45E8-9B9F-59C7B5CFF437}" dt="2024-09-10T14:57:12.178" v="813" actId="478"/>
          <ac:grpSpMkLst>
            <pc:docMk/>
            <pc:sldMk cId="2843446975" sldId="267"/>
            <ac:grpSpMk id="11" creationId="{A4088A3C-8D66-FB9D-6B3C-4034850DAF34}"/>
          </ac:grpSpMkLst>
        </pc:grpChg>
        <pc:grpChg chg="add mod">
          <ac:chgData name="Higgins, Teigan (Growth Company)" userId="6b977de3-eeb6-4d36-aa47-2111edbf69f3" providerId="ADAL" clId="{6BD09CC3-4401-45E8-9B9F-59C7B5CFF437}" dt="2024-09-10T14:57:15.822" v="815" actId="1076"/>
          <ac:grpSpMkLst>
            <pc:docMk/>
            <pc:sldMk cId="2843446975" sldId="267"/>
            <ac:grpSpMk id="14" creationId="{DE5422D6-BF11-10DF-6A03-DAD7783ABBB4}"/>
          </ac:grpSpMkLst>
        </pc:grpChg>
        <pc:grpChg chg="add mod">
          <ac:chgData name="Higgins, Teigan (Growth Company)" userId="6b977de3-eeb6-4d36-aa47-2111edbf69f3" providerId="ADAL" clId="{6BD09CC3-4401-45E8-9B9F-59C7B5CFF437}" dt="2024-09-10T14:57:31.741" v="827" actId="1076"/>
          <ac:grpSpMkLst>
            <pc:docMk/>
            <pc:sldMk cId="2843446975" sldId="267"/>
            <ac:grpSpMk id="17" creationId="{03FC75BA-11A9-56B7-FBE5-F31DA4F94403}"/>
          </ac:grpSpMkLst>
        </pc:grpChg>
        <pc:grpChg chg="add mod">
          <ac:chgData name="Higgins, Teigan (Growth Company)" userId="6b977de3-eeb6-4d36-aa47-2111edbf69f3" providerId="ADAL" clId="{6BD09CC3-4401-45E8-9B9F-59C7B5CFF437}" dt="2024-09-10T14:57:39.464" v="831" actId="1076"/>
          <ac:grpSpMkLst>
            <pc:docMk/>
            <pc:sldMk cId="2843446975" sldId="267"/>
            <ac:grpSpMk id="20" creationId="{8CE3497D-5C9D-E881-B36D-ECDE42B91D03}"/>
          </ac:grpSpMkLst>
        </pc:grpChg>
        <pc:grpChg chg="add mod">
          <ac:chgData name="Higgins, Teigan (Growth Company)" userId="6b977de3-eeb6-4d36-aa47-2111edbf69f3" providerId="ADAL" clId="{6BD09CC3-4401-45E8-9B9F-59C7B5CFF437}" dt="2024-09-10T14:57:43.209" v="833" actId="1076"/>
          <ac:grpSpMkLst>
            <pc:docMk/>
            <pc:sldMk cId="2843446975" sldId="267"/>
            <ac:grpSpMk id="23" creationId="{419AC9C5-BFF8-8585-BB27-6463E96E562C}"/>
          </ac:grpSpMkLst>
        </pc:grpChg>
        <pc:grpChg chg="del mod">
          <ac:chgData name="Higgins, Teigan (Growth Company)" userId="6b977de3-eeb6-4d36-aa47-2111edbf69f3" providerId="ADAL" clId="{6BD09CC3-4401-45E8-9B9F-59C7B5CFF437}" dt="2024-09-10T14:57:34.080" v="829" actId="478"/>
          <ac:grpSpMkLst>
            <pc:docMk/>
            <pc:sldMk cId="2843446975" sldId="267"/>
            <ac:grpSpMk id="57" creationId="{D497185E-2929-5CE7-86E6-3917FD139624}"/>
          </ac:grpSpMkLst>
        </pc:grpChg>
        <pc:grpChg chg="mod">
          <ac:chgData name="Higgins, Teigan (Growth Company)" userId="6b977de3-eeb6-4d36-aa47-2111edbf69f3" providerId="ADAL" clId="{6BD09CC3-4401-45E8-9B9F-59C7B5CFF437}" dt="2024-09-10T14:57:50.559" v="836" actId="1036"/>
          <ac:grpSpMkLst>
            <pc:docMk/>
            <pc:sldMk cId="2843446975" sldId="267"/>
            <ac:grpSpMk id="87" creationId="{931CE292-0526-22E1-E25A-7A3C39E7D74A}"/>
          </ac:grpSpMkLst>
        </pc:grpChg>
        <pc:grpChg chg="del mod">
          <ac:chgData name="Higgins, Teigan (Growth Company)" userId="6b977de3-eeb6-4d36-aa47-2111edbf69f3" providerId="ADAL" clId="{6BD09CC3-4401-45E8-9B9F-59C7B5CFF437}" dt="2024-09-10T14:57:33.291" v="828" actId="478"/>
          <ac:grpSpMkLst>
            <pc:docMk/>
            <pc:sldMk cId="2843446975" sldId="267"/>
            <ac:grpSpMk id="93" creationId="{7B60D447-3F07-D228-6ED5-857560EBDBB6}"/>
          </ac:grpSpMkLst>
        </pc:grpChg>
        <pc:grpChg chg="mod">
          <ac:chgData name="Higgins, Teigan (Growth Company)" userId="6b977de3-eeb6-4d36-aa47-2111edbf69f3" providerId="ADAL" clId="{6BD09CC3-4401-45E8-9B9F-59C7B5CFF437}" dt="2024-09-10T14:57:24.252" v="825" actId="1076"/>
          <ac:grpSpMkLst>
            <pc:docMk/>
            <pc:sldMk cId="2843446975" sldId="267"/>
            <ac:grpSpMk id="99" creationId="{A1E83A81-F7FA-53F0-D469-26705B7BF619}"/>
          </ac:grpSpMkLst>
        </pc:grpChg>
        <pc:graphicFrameChg chg="mod modGraphic">
          <ac:chgData name="Higgins, Teigan (Growth Company)" userId="6b977de3-eeb6-4d36-aa47-2111edbf69f3" providerId="ADAL" clId="{6BD09CC3-4401-45E8-9B9F-59C7B5CFF437}" dt="2024-09-17T09:02:08.135" v="951"/>
          <ac:graphicFrameMkLst>
            <pc:docMk/>
            <pc:sldMk cId="2843446975" sldId="267"/>
            <ac:graphicFrameMk id="2" creationId="{00000000-0000-0000-0000-000000000000}"/>
          </ac:graphicFrameMkLst>
        </pc:graphicFrameChg>
      </pc:sldChg>
      <pc:sldChg chg="addSp delSp modSp add mod">
        <pc:chgData name="Higgins, Teigan (Growth Company)" userId="6b977de3-eeb6-4d36-aa47-2111edbf69f3" providerId="ADAL" clId="{6BD09CC3-4401-45E8-9B9F-59C7B5CFF437}" dt="2024-09-17T09:19:50.885" v="954" actId="20577"/>
        <pc:sldMkLst>
          <pc:docMk/>
          <pc:sldMk cId="1556983971" sldId="268"/>
        </pc:sldMkLst>
        <pc:spChg chg="mod">
          <ac:chgData name="Higgins, Teigan (Growth Company)" userId="6b977de3-eeb6-4d36-aa47-2111edbf69f3" providerId="ADAL" clId="{6BD09CC3-4401-45E8-9B9F-59C7B5CFF437}" dt="2024-09-17T09:01:23.187" v="874"/>
          <ac:spMkLst>
            <pc:docMk/>
            <pc:sldMk cId="1556983971" sldId="268"/>
            <ac:spMk id="5" creationId="{00000000-0000-0000-0000-000000000000}"/>
          </ac:spMkLst>
        </pc:spChg>
        <pc:spChg chg="mod">
          <ac:chgData name="Higgins, Teigan (Growth Company)" userId="6b977de3-eeb6-4d36-aa47-2111edbf69f3" providerId="ADAL" clId="{6BD09CC3-4401-45E8-9B9F-59C7B5CFF437}" dt="2024-09-10T14:58:06.800" v="839"/>
          <ac:spMkLst>
            <pc:docMk/>
            <pc:sldMk cId="1556983971" sldId="268"/>
            <ac:spMk id="9" creationId="{62EA3CF7-6BE2-4143-FBAC-2CB15F74229C}"/>
          </ac:spMkLst>
        </pc:spChg>
        <pc:spChg chg="mod">
          <ac:chgData name="Higgins, Teigan (Growth Company)" userId="6b977de3-eeb6-4d36-aa47-2111edbf69f3" providerId="ADAL" clId="{6BD09CC3-4401-45E8-9B9F-59C7B5CFF437}" dt="2024-09-10T14:58:06.800" v="839"/>
          <ac:spMkLst>
            <pc:docMk/>
            <pc:sldMk cId="1556983971" sldId="268"/>
            <ac:spMk id="10" creationId="{6A9C36B8-07D0-28EE-DCA5-E7CAF315FCE2}"/>
          </ac:spMkLst>
        </pc:spChg>
        <pc:spChg chg="mod">
          <ac:chgData name="Higgins, Teigan (Growth Company)" userId="6b977de3-eeb6-4d36-aa47-2111edbf69f3" providerId="ADAL" clId="{6BD09CC3-4401-45E8-9B9F-59C7B5CFF437}" dt="2024-09-10T14:58:09.501" v="841"/>
          <ac:spMkLst>
            <pc:docMk/>
            <pc:sldMk cId="1556983971" sldId="268"/>
            <ac:spMk id="12" creationId="{618B6F9D-1CCF-8ED8-1760-6DE73E10E0CE}"/>
          </ac:spMkLst>
        </pc:spChg>
        <pc:spChg chg="mod">
          <ac:chgData name="Higgins, Teigan (Growth Company)" userId="6b977de3-eeb6-4d36-aa47-2111edbf69f3" providerId="ADAL" clId="{6BD09CC3-4401-45E8-9B9F-59C7B5CFF437}" dt="2024-09-10T14:58:09.501" v="841"/>
          <ac:spMkLst>
            <pc:docMk/>
            <pc:sldMk cId="1556983971" sldId="268"/>
            <ac:spMk id="13" creationId="{283FCB8E-5420-C54D-8ACF-6658FA475792}"/>
          </ac:spMkLst>
        </pc:spChg>
        <pc:spChg chg="mod">
          <ac:chgData name="Higgins, Teigan (Growth Company)" userId="6b977de3-eeb6-4d36-aa47-2111edbf69f3" providerId="ADAL" clId="{6BD09CC3-4401-45E8-9B9F-59C7B5CFF437}" dt="2024-09-10T14:58:14.525" v="844"/>
          <ac:spMkLst>
            <pc:docMk/>
            <pc:sldMk cId="1556983971" sldId="268"/>
            <ac:spMk id="15" creationId="{26277AA8-0F5D-FB88-B7DF-35EFD0E70BF4}"/>
          </ac:spMkLst>
        </pc:spChg>
        <pc:spChg chg="mod">
          <ac:chgData name="Higgins, Teigan (Growth Company)" userId="6b977de3-eeb6-4d36-aa47-2111edbf69f3" providerId="ADAL" clId="{6BD09CC3-4401-45E8-9B9F-59C7B5CFF437}" dt="2024-09-10T14:58:14.525" v="844"/>
          <ac:spMkLst>
            <pc:docMk/>
            <pc:sldMk cId="1556983971" sldId="268"/>
            <ac:spMk id="16" creationId="{2956FB5F-1726-9C7D-F9D3-14C8761AD390}"/>
          </ac:spMkLst>
        </pc:spChg>
        <pc:spChg chg="add mod">
          <ac:chgData name="Higgins, Teigan (Growth Company)" userId="6b977de3-eeb6-4d36-aa47-2111edbf69f3" providerId="ADAL" clId="{6BD09CC3-4401-45E8-9B9F-59C7B5CFF437}" dt="2024-09-10T14:58:34.315" v="847" actId="1076"/>
          <ac:spMkLst>
            <pc:docMk/>
            <pc:sldMk cId="1556983971" sldId="268"/>
            <ac:spMk id="17" creationId="{48655B48-3B6B-431E-0F58-EAC7E7FECF6A}"/>
          </ac:spMkLst>
        </pc:spChg>
        <pc:spChg chg="mod">
          <ac:chgData name="Higgins, Teigan (Growth Company)" userId="6b977de3-eeb6-4d36-aa47-2111edbf69f3" providerId="ADAL" clId="{6BD09CC3-4401-45E8-9B9F-59C7B5CFF437}" dt="2024-09-10T14:58:39.240" v="848"/>
          <ac:spMkLst>
            <pc:docMk/>
            <pc:sldMk cId="1556983971" sldId="268"/>
            <ac:spMk id="19" creationId="{FE2D440E-2418-DA98-935F-9A35F1F03AE0}"/>
          </ac:spMkLst>
        </pc:spChg>
        <pc:spChg chg="mod">
          <ac:chgData name="Higgins, Teigan (Growth Company)" userId="6b977de3-eeb6-4d36-aa47-2111edbf69f3" providerId="ADAL" clId="{6BD09CC3-4401-45E8-9B9F-59C7B5CFF437}" dt="2024-09-10T14:58:39.240" v="848"/>
          <ac:spMkLst>
            <pc:docMk/>
            <pc:sldMk cId="1556983971" sldId="268"/>
            <ac:spMk id="20" creationId="{98A5FAA0-8A26-D693-E035-E1101CEA15E9}"/>
          </ac:spMkLst>
        </pc:spChg>
        <pc:spChg chg="mod">
          <ac:chgData name="Higgins, Teigan (Growth Company)" userId="6b977de3-eeb6-4d36-aa47-2111edbf69f3" providerId="ADAL" clId="{6BD09CC3-4401-45E8-9B9F-59C7B5CFF437}" dt="2024-09-10T14:59:11.051" v="861" actId="20577"/>
          <ac:spMkLst>
            <pc:docMk/>
            <pc:sldMk cId="1556983971" sldId="268"/>
            <ac:spMk id="69" creationId="{00000000-0000-0000-0000-000000000000}"/>
          </ac:spMkLst>
        </pc:spChg>
        <pc:grpChg chg="add mod">
          <ac:chgData name="Higgins, Teigan (Growth Company)" userId="6b977de3-eeb6-4d36-aa47-2111edbf69f3" providerId="ADAL" clId="{6BD09CC3-4401-45E8-9B9F-59C7B5CFF437}" dt="2024-09-10T14:58:09.093" v="840" actId="1076"/>
          <ac:grpSpMkLst>
            <pc:docMk/>
            <pc:sldMk cId="1556983971" sldId="268"/>
            <ac:grpSpMk id="8" creationId="{22CB2006-CFA3-028A-B724-427B522F11E6}"/>
          </ac:grpSpMkLst>
        </pc:grpChg>
        <pc:grpChg chg="add mod">
          <ac:chgData name="Higgins, Teigan (Growth Company)" userId="6b977de3-eeb6-4d36-aa47-2111edbf69f3" providerId="ADAL" clId="{6BD09CC3-4401-45E8-9B9F-59C7B5CFF437}" dt="2024-09-10T14:58:11.971" v="842" actId="1076"/>
          <ac:grpSpMkLst>
            <pc:docMk/>
            <pc:sldMk cId="1556983971" sldId="268"/>
            <ac:grpSpMk id="11" creationId="{BD207D93-9974-2688-F89E-BF7364FBAE80}"/>
          </ac:grpSpMkLst>
        </pc:grpChg>
        <pc:grpChg chg="add mod">
          <ac:chgData name="Higgins, Teigan (Growth Company)" userId="6b977de3-eeb6-4d36-aa47-2111edbf69f3" providerId="ADAL" clId="{6BD09CC3-4401-45E8-9B9F-59C7B5CFF437}" dt="2024-09-10T14:58:19.987" v="845" actId="1076"/>
          <ac:grpSpMkLst>
            <pc:docMk/>
            <pc:sldMk cId="1556983971" sldId="268"/>
            <ac:grpSpMk id="14" creationId="{8328CC44-DF43-AFCC-1C1C-6287B2A00C8C}"/>
          </ac:grpSpMkLst>
        </pc:grpChg>
        <pc:grpChg chg="add mod">
          <ac:chgData name="Higgins, Teigan (Growth Company)" userId="6b977de3-eeb6-4d36-aa47-2111edbf69f3" providerId="ADAL" clId="{6BD09CC3-4401-45E8-9B9F-59C7B5CFF437}" dt="2024-09-10T14:58:47.934" v="851" actId="1076"/>
          <ac:grpSpMkLst>
            <pc:docMk/>
            <pc:sldMk cId="1556983971" sldId="268"/>
            <ac:grpSpMk id="18" creationId="{5CD188B0-4178-505E-96B1-19E4AE9CB484}"/>
          </ac:grpSpMkLst>
        </pc:grpChg>
        <pc:grpChg chg="del">
          <ac:chgData name="Higgins, Teigan (Growth Company)" userId="6b977de3-eeb6-4d36-aa47-2111edbf69f3" providerId="ADAL" clId="{6BD09CC3-4401-45E8-9B9F-59C7B5CFF437}" dt="2024-09-10T14:58:04.603" v="838" actId="478"/>
          <ac:grpSpMkLst>
            <pc:docMk/>
            <pc:sldMk cId="1556983971" sldId="268"/>
            <ac:grpSpMk id="57" creationId="{D497185E-2929-5CE7-86E6-3917FD139624}"/>
          </ac:grpSpMkLst>
        </pc:grpChg>
        <pc:grpChg chg="del">
          <ac:chgData name="Higgins, Teigan (Growth Company)" userId="6b977de3-eeb6-4d36-aa47-2111edbf69f3" providerId="ADAL" clId="{6BD09CC3-4401-45E8-9B9F-59C7B5CFF437}" dt="2024-09-10T14:58:02.878" v="837" actId="478"/>
          <ac:grpSpMkLst>
            <pc:docMk/>
            <pc:sldMk cId="1556983971" sldId="268"/>
            <ac:grpSpMk id="93" creationId="{7B60D447-3F07-D228-6ED5-857560EBDBB6}"/>
          </ac:grpSpMkLst>
        </pc:grpChg>
        <pc:grpChg chg="mod">
          <ac:chgData name="Higgins, Teigan (Growth Company)" userId="6b977de3-eeb6-4d36-aa47-2111edbf69f3" providerId="ADAL" clId="{6BD09CC3-4401-45E8-9B9F-59C7B5CFF437}" dt="2024-09-10T14:58:13.661" v="843" actId="1076"/>
          <ac:grpSpMkLst>
            <pc:docMk/>
            <pc:sldMk cId="1556983971" sldId="268"/>
            <ac:grpSpMk id="99" creationId="{A1E83A81-F7FA-53F0-D469-26705B7BF619}"/>
          </ac:grpSpMkLst>
        </pc:grpChg>
        <pc:graphicFrameChg chg="mod modGraphic">
          <ac:chgData name="Higgins, Teigan (Growth Company)" userId="6b977de3-eeb6-4d36-aa47-2111edbf69f3" providerId="ADAL" clId="{6BD09CC3-4401-45E8-9B9F-59C7B5CFF437}" dt="2024-09-17T09:19:50.885" v="954" actId="20577"/>
          <ac:graphicFrameMkLst>
            <pc:docMk/>
            <pc:sldMk cId="1556983971" sldId="268"/>
            <ac:graphicFrameMk id="2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CA30EF2-FF3E-450D-9FE8-C07943DC99CB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65250" y="1200150"/>
            <a:ext cx="458470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11DC568-28E6-4E4C-8786-41015DD03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295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DC568-28E6-4E4C-8786-41015DD0387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20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DC568-28E6-4E4C-8786-41015DD0387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031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DC568-28E6-4E4C-8786-41015DD0387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559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DC568-28E6-4E4C-8786-41015DD0387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240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DC568-28E6-4E4C-8786-41015DD0387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848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535615"/>
              </p:ext>
            </p:extLst>
          </p:nvPr>
        </p:nvGraphicFramePr>
        <p:xfrm>
          <a:off x="2630402" y="710717"/>
          <a:ext cx="7850258" cy="6682307"/>
        </p:xfrm>
        <a:graphic>
          <a:graphicData uri="http://schemas.openxmlformats.org/drawingml/2006/table">
            <a:tbl>
              <a:tblPr/>
              <a:tblGrid>
                <a:gridCol w="1567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3390">
                  <a:extLst>
                    <a:ext uri="{9D8B030D-6E8A-4147-A177-3AD203B41FA5}">
                      <a16:colId xmlns:a16="http://schemas.microsoft.com/office/drawing/2014/main" val="2215632381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02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9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80" dirty="0">
                          <a:solidFill>
                            <a:srgbClr val="000000"/>
                          </a:solidFill>
                          <a:latin typeface="DM Sans Bold"/>
                        </a:rPr>
                        <a:t>Monday 30</a:t>
                      </a:r>
                      <a:r>
                        <a:rPr lang="en-US" sz="138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80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38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1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st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2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nd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3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rd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 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Thursday 3</a:t>
                      </a:r>
                      <a:r>
                        <a:rPr lang="en-US" sz="1377" baseline="30000">
                          <a:solidFill>
                            <a:srgbClr val="000000"/>
                          </a:solidFill>
                          <a:latin typeface="DM Sans Bold"/>
                        </a:rPr>
                        <a:t>rd</a:t>
                      </a: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  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4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5516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Online courses and Job searching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Coping with stress/ change</a:t>
                      </a:r>
                      <a:endParaRPr lang="en-US" sz="12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10am – 11am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Employment workshop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(CV’s and Disclosure letters)</a:t>
                      </a:r>
                      <a:endParaRPr lang="en-US" sz="12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Drop-in session (accommodation budgeting, wellbeing etc.)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  <a:endParaRPr lang="en-US" sz="1200" b="1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Drop-in session (accommodation budgeting, wellbeing etc.)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  <a:endParaRPr lang="en-US" sz="1200" b="1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Attitudes and Lifestyles (budgeting, accommodation and goal setting)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11am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55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Drop-in session (accommodation budgeting, wellbeing etc.)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  <a:endParaRPr lang="en-US" sz="1200" b="1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Future Focus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11am – 12pm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Table Tennis</a:t>
                      </a:r>
                      <a:endParaRPr lang="en-US" sz="12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11am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Sports</a:t>
                      </a:r>
                      <a:endParaRPr lang="en-US" sz="12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11am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111">
                <a:tc gridSpan="6"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endParaRPr lang="en-US" sz="1200" dirty="0">
                        <a:solidFill>
                          <a:srgbClr val="000000"/>
                        </a:solidFill>
                        <a:latin typeface="DM Sans Bold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3887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Wellbeing and Mindfulness</a:t>
                      </a:r>
                      <a:endParaRPr lang="en-US" sz="12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1pm – 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Man Plan (men’s mental health group)</a:t>
                      </a:r>
                      <a:b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</a:b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1pm-2pm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Arts and Crafts Workshop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Women’s only afternoon (wellbeing, cooking and confidence building)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Fun Fridays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(social afternoon, games, quiz’ and wellbeing activities)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1pm – 3pm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1902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Spectrum (LGBTQIA+)</a:t>
                      </a:r>
                      <a:endParaRPr lang="en-US" sz="12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2pm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Relationships </a:t>
                      </a:r>
                      <a:endParaRPr lang="en-US" sz="12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2pm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36458" y="1887379"/>
            <a:ext cx="2407692" cy="4953624"/>
            <a:chOff x="-4195" y="24073"/>
            <a:chExt cx="877073" cy="1738111"/>
          </a:xfrm>
        </p:grpSpPr>
        <p:sp>
          <p:nvSpPr>
            <p:cNvPr id="4" name="Freeform 4"/>
            <p:cNvSpPr/>
            <p:nvPr/>
          </p:nvSpPr>
          <p:spPr>
            <a:xfrm>
              <a:off x="4103" y="24073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4195" y="64308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Doncaster Activity Hub</a:t>
              </a: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Unit 25/27</a:t>
              </a:r>
              <a:br>
                <a:rPr lang="en-US" sz="1400" dirty="0">
                  <a:solidFill>
                    <a:srgbClr val="FFFFFF"/>
                  </a:solidFill>
                  <a:latin typeface="DM Sans"/>
                </a:rPr>
              </a:b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7 Queens Crescent</a:t>
              </a:r>
              <a:br>
                <a:rPr lang="en-US" sz="1400" dirty="0">
                  <a:solidFill>
                    <a:srgbClr val="FFFFFF"/>
                  </a:solidFill>
                  <a:latin typeface="DM Sans"/>
                </a:rPr>
              </a:b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Doncaster </a:t>
              </a:r>
              <a:br>
                <a:rPr lang="en-US" sz="1400" dirty="0">
                  <a:solidFill>
                    <a:srgbClr val="FFFFFF"/>
                  </a:solidFill>
                  <a:latin typeface="DM Sans"/>
                </a:rPr>
              </a:b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DN1 3JN</a:t>
              </a:r>
            </a:p>
            <a:p>
              <a:pPr algn="ctr">
                <a:lnSpc>
                  <a:spcPts val="2379"/>
                </a:lnSpc>
              </a:pPr>
              <a:endParaRPr lang="en-US" sz="14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If you ever need a </a:t>
              </a:r>
              <a:r>
                <a:rPr lang="en-US" sz="14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chemeClr val="bg1"/>
                  </a:solidFill>
                  <a:latin typeface="DM Sans" pitchFamily="2" charset="0"/>
                </a:rPr>
                <a:t>Reception contact number: </a:t>
              </a:r>
              <a:r>
                <a:rPr lang="en-GB" sz="1400" dirty="0">
                  <a:solidFill>
                    <a:schemeClr val="bg1"/>
                  </a:solidFill>
                  <a:latin typeface="DM Sans" pitchFamily="2" charset="0"/>
                </a:rPr>
                <a:t>07502299992</a:t>
              </a:r>
            </a:p>
            <a:p>
              <a:pPr algn="ctr">
                <a:lnSpc>
                  <a:spcPts val="2379"/>
                </a:lnSpc>
              </a:pPr>
              <a:endParaRPr lang="en-GB" sz="14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400" dirty="0">
                  <a:solidFill>
                    <a:schemeClr val="bg1"/>
                  </a:solidFill>
                  <a:latin typeface="DM Sans" pitchFamily="2" charset="0"/>
                </a:rPr>
                <a:t>9:30am – 16:00pm</a:t>
              </a:r>
            </a:p>
            <a:p>
              <a:pPr algn="ctr">
                <a:lnSpc>
                  <a:spcPts val="2379"/>
                </a:lnSpc>
              </a:pPr>
              <a:r>
                <a:rPr lang="en-GB" sz="1400" dirty="0">
                  <a:solidFill>
                    <a:schemeClr val="bg1"/>
                  </a:solidFill>
                  <a:latin typeface="DM Sans" pitchFamily="2" charset="0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GB" sz="1400" dirty="0">
                <a:solidFill>
                  <a:schemeClr val="bg1"/>
                </a:solidFill>
                <a:latin typeface="DM Sans" pitchFamily="2" charset="0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 rot="2700000">
            <a:off x="170281" y="1215574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206787" y="6743345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208279" y="653306"/>
            <a:ext cx="242972" cy="242972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682766" y="89855"/>
            <a:ext cx="6806803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dirty="0">
                <a:solidFill>
                  <a:srgbClr val="000000"/>
                </a:solidFill>
                <a:latin typeface="DM Sans Bold"/>
              </a:rPr>
              <a:t>CFO Evolution - October 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58981" y="127955"/>
            <a:ext cx="1826812" cy="350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b="1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530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b="1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48742" y="1125924"/>
            <a:ext cx="1826812" cy="709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b="1" dirty="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sp>
        <p:nvSpPr>
          <p:cNvPr id="53" name="Freeform 63">
            <a:extLst>
              <a:ext uri="{FF2B5EF4-FFF2-40B4-BE49-F238E27FC236}">
                <a16:creationId xmlns:a16="http://schemas.microsoft.com/office/drawing/2014/main" id="{4BB99344-0DEA-8C8D-9F38-6F7887BDC062}"/>
              </a:ext>
            </a:extLst>
          </p:cNvPr>
          <p:cNvSpPr/>
          <p:nvPr/>
        </p:nvSpPr>
        <p:spPr>
          <a:xfrm>
            <a:off x="5468182" y="6067772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54" name="Group 65">
            <a:extLst>
              <a:ext uri="{FF2B5EF4-FFF2-40B4-BE49-F238E27FC236}">
                <a16:creationId xmlns:a16="http://schemas.microsoft.com/office/drawing/2014/main" id="{F5163B9A-9DB3-806F-6526-557978C77F32}"/>
              </a:ext>
            </a:extLst>
          </p:cNvPr>
          <p:cNvGrpSpPr/>
          <p:nvPr/>
        </p:nvGrpSpPr>
        <p:grpSpPr>
          <a:xfrm>
            <a:off x="3958678" y="2996562"/>
            <a:ext cx="220832" cy="193228"/>
            <a:chOff x="0" y="0"/>
            <a:chExt cx="812800" cy="711200"/>
          </a:xfrm>
        </p:grpSpPr>
        <p:sp>
          <p:nvSpPr>
            <p:cNvPr id="55" name="Freeform 66">
              <a:extLst>
                <a:ext uri="{FF2B5EF4-FFF2-40B4-BE49-F238E27FC236}">
                  <a16:creationId xmlns:a16="http://schemas.microsoft.com/office/drawing/2014/main" id="{615E19C7-3004-675D-CA1D-851BD32F144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TextBox 67">
              <a:extLst>
                <a:ext uri="{FF2B5EF4-FFF2-40B4-BE49-F238E27FC236}">
                  <a16:creationId xmlns:a16="http://schemas.microsoft.com/office/drawing/2014/main" id="{7FB050D3-FBC4-F023-BDA1-2AFCFF2C111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0" name="Group 65">
            <a:extLst>
              <a:ext uri="{FF2B5EF4-FFF2-40B4-BE49-F238E27FC236}">
                <a16:creationId xmlns:a16="http://schemas.microsoft.com/office/drawing/2014/main" id="{EA67B22F-4706-0B69-8E85-A15905819A12}"/>
              </a:ext>
            </a:extLst>
          </p:cNvPr>
          <p:cNvGrpSpPr/>
          <p:nvPr/>
        </p:nvGrpSpPr>
        <p:grpSpPr>
          <a:xfrm>
            <a:off x="8646981" y="1483405"/>
            <a:ext cx="220832" cy="193228"/>
            <a:chOff x="0" y="0"/>
            <a:chExt cx="812800" cy="711200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EDB52E7D-04B3-9887-31EA-4F5A150F6E9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87DBBDA-609C-0C56-DA1B-0434546B474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76" name="Group 65">
            <a:extLst>
              <a:ext uri="{FF2B5EF4-FFF2-40B4-BE49-F238E27FC236}">
                <a16:creationId xmlns:a16="http://schemas.microsoft.com/office/drawing/2014/main" id="{7E673581-A184-63F5-1879-6390F987DECA}"/>
              </a:ext>
            </a:extLst>
          </p:cNvPr>
          <p:cNvGrpSpPr/>
          <p:nvPr/>
        </p:nvGrpSpPr>
        <p:grpSpPr>
          <a:xfrm>
            <a:off x="5507027" y="1475519"/>
            <a:ext cx="220832" cy="193228"/>
            <a:chOff x="0" y="0"/>
            <a:chExt cx="812800" cy="711200"/>
          </a:xfrm>
        </p:grpSpPr>
        <p:sp>
          <p:nvSpPr>
            <p:cNvPr id="77" name="Freeform 66">
              <a:extLst>
                <a:ext uri="{FF2B5EF4-FFF2-40B4-BE49-F238E27FC236}">
                  <a16:creationId xmlns:a16="http://schemas.microsoft.com/office/drawing/2014/main" id="{F0715128-24A3-0D96-B2D7-4ADE673B9C3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TextBox 67">
              <a:extLst>
                <a:ext uri="{FF2B5EF4-FFF2-40B4-BE49-F238E27FC236}">
                  <a16:creationId xmlns:a16="http://schemas.microsoft.com/office/drawing/2014/main" id="{BF16F833-A644-078B-82B3-CA7CFB5C0A6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79" name="Group 65">
            <a:extLst>
              <a:ext uri="{FF2B5EF4-FFF2-40B4-BE49-F238E27FC236}">
                <a16:creationId xmlns:a16="http://schemas.microsoft.com/office/drawing/2014/main" id="{F446B34F-059B-F289-EEC3-736EA2D55B7E}"/>
              </a:ext>
            </a:extLst>
          </p:cNvPr>
          <p:cNvGrpSpPr/>
          <p:nvPr/>
        </p:nvGrpSpPr>
        <p:grpSpPr>
          <a:xfrm>
            <a:off x="5507785" y="3062665"/>
            <a:ext cx="220832" cy="193228"/>
            <a:chOff x="0" y="0"/>
            <a:chExt cx="812800" cy="711200"/>
          </a:xfrm>
        </p:grpSpPr>
        <p:sp>
          <p:nvSpPr>
            <p:cNvPr id="80" name="Freeform 66">
              <a:extLst>
                <a:ext uri="{FF2B5EF4-FFF2-40B4-BE49-F238E27FC236}">
                  <a16:creationId xmlns:a16="http://schemas.microsoft.com/office/drawing/2014/main" id="{B356793C-8689-E324-34FC-3F44902A7FA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TextBox 67">
              <a:extLst>
                <a:ext uri="{FF2B5EF4-FFF2-40B4-BE49-F238E27FC236}">
                  <a16:creationId xmlns:a16="http://schemas.microsoft.com/office/drawing/2014/main" id="{235B23A7-E30C-C0AE-01B0-F79F90A443E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83" name="Picture 82" descr="A blue and black logo&#10;&#10;Description automatically generated">
            <a:extLst>
              <a:ext uri="{FF2B5EF4-FFF2-40B4-BE49-F238E27FC236}">
                <a16:creationId xmlns:a16="http://schemas.microsoft.com/office/drawing/2014/main" id="{F9A8FFF2-40E9-4415-030B-37DF148466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551" y="76053"/>
            <a:ext cx="1311392" cy="563127"/>
          </a:xfrm>
          <a:prstGeom prst="rect">
            <a:avLst/>
          </a:prstGeom>
        </p:spPr>
      </p:pic>
      <p:grpSp>
        <p:nvGrpSpPr>
          <p:cNvPr id="87" name="Group 65">
            <a:extLst>
              <a:ext uri="{FF2B5EF4-FFF2-40B4-BE49-F238E27FC236}">
                <a16:creationId xmlns:a16="http://schemas.microsoft.com/office/drawing/2014/main" id="{931CE292-0526-22E1-E25A-7A3C39E7D74A}"/>
              </a:ext>
            </a:extLst>
          </p:cNvPr>
          <p:cNvGrpSpPr/>
          <p:nvPr/>
        </p:nvGrpSpPr>
        <p:grpSpPr>
          <a:xfrm>
            <a:off x="3945225" y="4780474"/>
            <a:ext cx="220832" cy="193228"/>
            <a:chOff x="0" y="0"/>
            <a:chExt cx="812800" cy="711200"/>
          </a:xfrm>
        </p:grpSpPr>
        <p:sp>
          <p:nvSpPr>
            <p:cNvPr id="88" name="Freeform 66">
              <a:extLst>
                <a:ext uri="{FF2B5EF4-FFF2-40B4-BE49-F238E27FC236}">
                  <a16:creationId xmlns:a16="http://schemas.microsoft.com/office/drawing/2014/main" id="{6A6531D4-7440-F837-1509-74EA4E8D774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67">
              <a:extLst>
                <a:ext uri="{FF2B5EF4-FFF2-40B4-BE49-F238E27FC236}">
                  <a16:creationId xmlns:a16="http://schemas.microsoft.com/office/drawing/2014/main" id="{0C3E2E27-D824-78AD-A29D-E23BB60DC34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0" name="Group 62">
            <a:extLst>
              <a:ext uri="{FF2B5EF4-FFF2-40B4-BE49-F238E27FC236}">
                <a16:creationId xmlns:a16="http://schemas.microsoft.com/office/drawing/2014/main" id="{ABA9D6DC-979C-9B69-F323-38336CFE5998}"/>
              </a:ext>
            </a:extLst>
          </p:cNvPr>
          <p:cNvGrpSpPr/>
          <p:nvPr/>
        </p:nvGrpSpPr>
        <p:grpSpPr>
          <a:xfrm>
            <a:off x="8590336" y="2962858"/>
            <a:ext cx="242972" cy="242972"/>
            <a:chOff x="0" y="0"/>
            <a:chExt cx="812800" cy="812800"/>
          </a:xfrm>
        </p:grpSpPr>
        <p:sp>
          <p:nvSpPr>
            <p:cNvPr id="91" name="Freeform 63">
              <a:extLst>
                <a:ext uri="{FF2B5EF4-FFF2-40B4-BE49-F238E27FC236}">
                  <a16:creationId xmlns:a16="http://schemas.microsoft.com/office/drawing/2014/main" id="{16B138F0-AD73-1EE3-777C-1592DE88121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64">
              <a:extLst>
                <a:ext uri="{FF2B5EF4-FFF2-40B4-BE49-F238E27FC236}">
                  <a16:creationId xmlns:a16="http://schemas.microsoft.com/office/drawing/2014/main" id="{68BE5BA0-39F2-1AA3-63D1-98072E9A49C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6" name="Group 65">
            <a:extLst>
              <a:ext uri="{FF2B5EF4-FFF2-40B4-BE49-F238E27FC236}">
                <a16:creationId xmlns:a16="http://schemas.microsoft.com/office/drawing/2014/main" id="{F02958AF-422F-23F9-8348-98740856A560}"/>
              </a:ext>
            </a:extLst>
          </p:cNvPr>
          <p:cNvGrpSpPr/>
          <p:nvPr/>
        </p:nvGrpSpPr>
        <p:grpSpPr>
          <a:xfrm>
            <a:off x="7119023" y="1458328"/>
            <a:ext cx="220832" cy="193228"/>
            <a:chOff x="0" y="0"/>
            <a:chExt cx="812800" cy="711200"/>
          </a:xfrm>
        </p:grpSpPr>
        <p:sp>
          <p:nvSpPr>
            <p:cNvPr id="97" name="Freeform 66">
              <a:extLst>
                <a:ext uri="{FF2B5EF4-FFF2-40B4-BE49-F238E27FC236}">
                  <a16:creationId xmlns:a16="http://schemas.microsoft.com/office/drawing/2014/main" id="{CA5F0ADB-760C-506A-EBDE-8C17D124762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8" name="TextBox 67">
              <a:extLst>
                <a:ext uri="{FF2B5EF4-FFF2-40B4-BE49-F238E27FC236}">
                  <a16:creationId xmlns:a16="http://schemas.microsoft.com/office/drawing/2014/main" id="{99826D18-AF94-FA11-2C83-149D6EF8CF4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37" name="Picture 36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B6F4CA7C-531A-33C5-DD7C-A3E8D60650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7670" y="5601942"/>
            <a:ext cx="383484" cy="363351"/>
          </a:xfrm>
          <a:prstGeom prst="rect">
            <a:avLst/>
          </a:prstGeom>
        </p:spPr>
      </p:pic>
      <p:grpSp>
        <p:nvGrpSpPr>
          <p:cNvPr id="99" name="Group 65">
            <a:extLst>
              <a:ext uri="{FF2B5EF4-FFF2-40B4-BE49-F238E27FC236}">
                <a16:creationId xmlns:a16="http://schemas.microsoft.com/office/drawing/2014/main" id="{A1E83A81-F7FA-53F0-D469-26705B7BF619}"/>
              </a:ext>
            </a:extLst>
          </p:cNvPr>
          <p:cNvGrpSpPr/>
          <p:nvPr/>
        </p:nvGrpSpPr>
        <p:grpSpPr>
          <a:xfrm>
            <a:off x="6977300" y="4879161"/>
            <a:ext cx="220832" cy="193228"/>
            <a:chOff x="0" y="0"/>
            <a:chExt cx="812800" cy="711200"/>
          </a:xfrm>
        </p:grpSpPr>
        <p:sp>
          <p:nvSpPr>
            <p:cNvPr id="100" name="Freeform 66">
              <a:extLst>
                <a:ext uri="{FF2B5EF4-FFF2-40B4-BE49-F238E27FC236}">
                  <a16:creationId xmlns:a16="http://schemas.microsoft.com/office/drawing/2014/main" id="{967F9991-2F3B-296A-73B4-FC9CFCFB510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TextBox 67">
              <a:extLst>
                <a:ext uri="{FF2B5EF4-FFF2-40B4-BE49-F238E27FC236}">
                  <a16:creationId xmlns:a16="http://schemas.microsoft.com/office/drawing/2014/main" id="{39E6B08C-6A52-5C9D-7D3B-75241F3606C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111" name="Freeform 63">
            <a:extLst>
              <a:ext uri="{FF2B5EF4-FFF2-40B4-BE49-F238E27FC236}">
                <a16:creationId xmlns:a16="http://schemas.microsoft.com/office/drawing/2014/main" id="{886AED61-9AD9-8055-64B2-000448247748}"/>
              </a:ext>
            </a:extLst>
          </p:cNvPr>
          <p:cNvSpPr/>
          <p:nvPr/>
        </p:nvSpPr>
        <p:spPr>
          <a:xfrm>
            <a:off x="3892605" y="6066957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pic>
        <p:nvPicPr>
          <p:cNvPr id="7" name="Picture 6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02B203CA-287D-CE9A-710B-C0D4872162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1960" y="3051448"/>
            <a:ext cx="863156" cy="766052"/>
          </a:xfrm>
          <a:prstGeom prst="rect">
            <a:avLst/>
          </a:prstGeom>
        </p:spPr>
      </p:pic>
      <p:pic>
        <p:nvPicPr>
          <p:cNvPr id="31" name="Picture 30" descr="A person and person standing next to each other&#10;&#10;Description automatically generated">
            <a:extLst>
              <a:ext uri="{FF2B5EF4-FFF2-40B4-BE49-F238E27FC236}">
                <a16:creationId xmlns:a16="http://schemas.microsoft.com/office/drawing/2014/main" id="{C4972406-92AB-F431-5E2C-98A2F246C1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1762" y="6644894"/>
            <a:ext cx="631802" cy="63180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8D72E2A-2927-5BDC-E088-CCD7FF8A33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8914" y="6888341"/>
            <a:ext cx="827840" cy="426094"/>
          </a:xfrm>
          <a:prstGeom prst="rect">
            <a:avLst/>
          </a:prstGeom>
        </p:spPr>
      </p:pic>
      <p:pic>
        <p:nvPicPr>
          <p:cNvPr id="112" name="Picture 111" descr="A blue brain with colorful leaves and gears&#10;&#10;Description automatically generated">
            <a:extLst>
              <a:ext uri="{FF2B5EF4-FFF2-40B4-BE49-F238E27FC236}">
                <a16:creationId xmlns:a16="http://schemas.microsoft.com/office/drawing/2014/main" id="{3BD88C91-D290-046D-606D-8E3AA396341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1184" b="9737"/>
          <a:stretch/>
        </p:blipFill>
        <p:spPr>
          <a:xfrm>
            <a:off x="2978914" y="5530348"/>
            <a:ext cx="827840" cy="506538"/>
          </a:xfrm>
          <a:prstGeom prst="rect">
            <a:avLst/>
          </a:prstGeom>
        </p:spPr>
      </p:pic>
      <p:pic>
        <p:nvPicPr>
          <p:cNvPr id="114" name="Picture 113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A269FC49-8470-9984-82E7-7975033302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4520" y="3582979"/>
            <a:ext cx="672091" cy="471467"/>
          </a:xfrm>
          <a:prstGeom prst="rect">
            <a:avLst/>
          </a:prstGeom>
        </p:spPr>
      </p:pic>
      <p:pic>
        <p:nvPicPr>
          <p:cNvPr id="116" name="Picture 115" descr="A red and black ping pong paddles and a ball&#10;&#10;Description automatically generated">
            <a:extLst>
              <a:ext uri="{FF2B5EF4-FFF2-40B4-BE49-F238E27FC236}">
                <a16:creationId xmlns:a16="http://schemas.microsoft.com/office/drawing/2014/main" id="{615FD0D4-121B-9D29-BD02-2534CF8630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23506" y="3674384"/>
            <a:ext cx="541093" cy="380668"/>
          </a:xfrm>
          <a:prstGeom prst="rect">
            <a:avLst/>
          </a:prstGeom>
        </p:spPr>
      </p:pic>
      <p:pic>
        <p:nvPicPr>
          <p:cNvPr id="118" name="Picture 117" descr="A person with their hands on their head&#10;&#10;Description automatically generated">
            <a:extLst>
              <a:ext uri="{FF2B5EF4-FFF2-40B4-BE49-F238E27FC236}">
                <a16:creationId xmlns:a16="http://schemas.microsoft.com/office/drawing/2014/main" id="{7666A17D-D697-64CC-D83A-7DE0C18F6BF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2700" b="9934"/>
          <a:stretch/>
        </p:blipFill>
        <p:spPr>
          <a:xfrm>
            <a:off x="4645343" y="2255148"/>
            <a:ext cx="638221" cy="493769"/>
          </a:xfrm>
          <a:prstGeom prst="rect">
            <a:avLst/>
          </a:prstGeom>
        </p:spPr>
      </p:pic>
      <p:pic>
        <p:nvPicPr>
          <p:cNvPr id="6" name="Picture 5" descr="A group of art supplies&#10;&#10;Description automatically generated">
            <a:extLst>
              <a:ext uri="{FF2B5EF4-FFF2-40B4-BE49-F238E27FC236}">
                <a16:creationId xmlns:a16="http://schemas.microsoft.com/office/drawing/2014/main" id="{080C8327-33B2-27D3-3DDB-D3EBA1D0AA2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15574" y="6158231"/>
            <a:ext cx="668290" cy="701857"/>
          </a:xfrm>
          <a:prstGeom prst="rect">
            <a:avLst/>
          </a:prstGeom>
        </p:spPr>
      </p:pic>
      <p:grpSp>
        <p:nvGrpSpPr>
          <p:cNvPr id="8" name="Group 65">
            <a:extLst>
              <a:ext uri="{FF2B5EF4-FFF2-40B4-BE49-F238E27FC236}">
                <a16:creationId xmlns:a16="http://schemas.microsoft.com/office/drawing/2014/main" id="{AEA72BAB-7164-34B6-BED8-EACEF4589866}"/>
              </a:ext>
            </a:extLst>
          </p:cNvPr>
          <p:cNvGrpSpPr/>
          <p:nvPr/>
        </p:nvGrpSpPr>
        <p:grpSpPr>
          <a:xfrm>
            <a:off x="10124219" y="1471897"/>
            <a:ext cx="220832" cy="193228"/>
            <a:chOff x="0" y="0"/>
            <a:chExt cx="812800" cy="711200"/>
          </a:xfrm>
        </p:grpSpPr>
        <p:sp>
          <p:nvSpPr>
            <p:cNvPr id="9" name="Freeform 66">
              <a:extLst>
                <a:ext uri="{FF2B5EF4-FFF2-40B4-BE49-F238E27FC236}">
                  <a16:creationId xmlns:a16="http://schemas.microsoft.com/office/drawing/2014/main" id="{6E87BA99-8A0C-73C1-D193-509FEC31272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67">
              <a:extLst>
                <a:ext uri="{FF2B5EF4-FFF2-40B4-BE49-F238E27FC236}">
                  <a16:creationId xmlns:a16="http://schemas.microsoft.com/office/drawing/2014/main" id="{B5CEBD70-3BA4-83D9-47FF-87360471299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1" name="Group 65">
            <a:extLst>
              <a:ext uri="{FF2B5EF4-FFF2-40B4-BE49-F238E27FC236}">
                <a16:creationId xmlns:a16="http://schemas.microsoft.com/office/drawing/2014/main" id="{32B0CEDD-0D21-0CDE-C303-1829DEDFC134}"/>
              </a:ext>
            </a:extLst>
          </p:cNvPr>
          <p:cNvGrpSpPr/>
          <p:nvPr/>
        </p:nvGrpSpPr>
        <p:grpSpPr>
          <a:xfrm>
            <a:off x="3895031" y="1443663"/>
            <a:ext cx="220832" cy="193228"/>
            <a:chOff x="0" y="0"/>
            <a:chExt cx="812800" cy="711200"/>
          </a:xfrm>
        </p:grpSpPr>
        <p:sp>
          <p:nvSpPr>
            <p:cNvPr id="12" name="Freeform 66">
              <a:extLst>
                <a:ext uri="{FF2B5EF4-FFF2-40B4-BE49-F238E27FC236}">
                  <a16:creationId xmlns:a16="http://schemas.microsoft.com/office/drawing/2014/main" id="{43C51AA0-84D8-1FF6-2278-6AA8893AB09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67">
              <a:extLst>
                <a:ext uri="{FF2B5EF4-FFF2-40B4-BE49-F238E27FC236}">
                  <a16:creationId xmlns:a16="http://schemas.microsoft.com/office/drawing/2014/main" id="{7ACE70F6-9101-9AF8-D8A1-19DBFE6C0DA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7" name="Group 62">
            <a:extLst>
              <a:ext uri="{FF2B5EF4-FFF2-40B4-BE49-F238E27FC236}">
                <a16:creationId xmlns:a16="http://schemas.microsoft.com/office/drawing/2014/main" id="{B7D6A1A4-2E2A-08EB-232E-5EAC43273B17}"/>
              </a:ext>
            </a:extLst>
          </p:cNvPr>
          <p:cNvGrpSpPr/>
          <p:nvPr/>
        </p:nvGrpSpPr>
        <p:grpSpPr>
          <a:xfrm>
            <a:off x="5450382" y="4780474"/>
            <a:ext cx="242972" cy="242972"/>
            <a:chOff x="0" y="0"/>
            <a:chExt cx="812800" cy="812800"/>
          </a:xfrm>
        </p:grpSpPr>
        <p:sp>
          <p:nvSpPr>
            <p:cNvPr id="18" name="Freeform 63">
              <a:extLst>
                <a:ext uri="{FF2B5EF4-FFF2-40B4-BE49-F238E27FC236}">
                  <a16:creationId xmlns:a16="http://schemas.microsoft.com/office/drawing/2014/main" id="{8158A5B6-71AE-23C5-3806-D787CC51D6D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64">
              <a:extLst>
                <a:ext uri="{FF2B5EF4-FFF2-40B4-BE49-F238E27FC236}">
                  <a16:creationId xmlns:a16="http://schemas.microsoft.com/office/drawing/2014/main" id="{4FA2D05C-4294-3231-D494-532E4E339EC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0" name="Group 62">
            <a:extLst>
              <a:ext uri="{FF2B5EF4-FFF2-40B4-BE49-F238E27FC236}">
                <a16:creationId xmlns:a16="http://schemas.microsoft.com/office/drawing/2014/main" id="{43CACFC6-968E-927F-3A37-458B40AF743F}"/>
              </a:ext>
            </a:extLst>
          </p:cNvPr>
          <p:cNvGrpSpPr/>
          <p:nvPr/>
        </p:nvGrpSpPr>
        <p:grpSpPr>
          <a:xfrm>
            <a:off x="8600496" y="4827402"/>
            <a:ext cx="242972" cy="242972"/>
            <a:chOff x="0" y="0"/>
            <a:chExt cx="812800" cy="812800"/>
          </a:xfrm>
        </p:grpSpPr>
        <p:sp>
          <p:nvSpPr>
            <p:cNvPr id="21" name="Freeform 63">
              <a:extLst>
                <a:ext uri="{FF2B5EF4-FFF2-40B4-BE49-F238E27FC236}">
                  <a16:creationId xmlns:a16="http://schemas.microsoft.com/office/drawing/2014/main" id="{89888BC8-24C0-8CCE-C7F6-FA160A5F71C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64">
              <a:extLst>
                <a:ext uri="{FF2B5EF4-FFF2-40B4-BE49-F238E27FC236}">
                  <a16:creationId xmlns:a16="http://schemas.microsoft.com/office/drawing/2014/main" id="{6D1A77B1-B37F-F080-9BB9-E76E633B388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3" name="Group 62">
            <a:extLst>
              <a:ext uri="{FF2B5EF4-FFF2-40B4-BE49-F238E27FC236}">
                <a16:creationId xmlns:a16="http://schemas.microsoft.com/office/drawing/2014/main" id="{04419EFA-37A9-9E65-AEF3-5D12D1BF81A1}"/>
              </a:ext>
            </a:extLst>
          </p:cNvPr>
          <p:cNvGrpSpPr/>
          <p:nvPr/>
        </p:nvGrpSpPr>
        <p:grpSpPr>
          <a:xfrm>
            <a:off x="10129401" y="4815615"/>
            <a:ext cx="242972" cy="242972"/>
            <a:chOff x="0" y="0"/>
            <a:chExt cx="812800" cy="812800"/>
          </a:xfrm>
        </p:grpSpPr>
        <p:sp>
          <p:nvSpPr>
            <p:cNvPr id="24" name="Freeform 63">
              <a:extLst>
                <a:ext uri="{FF2B5EF4-FFF2-40B4-BE49-F238E27FC236}">
                  <a16:creationId xmlns:a16="http://schemas.microsoft.com/office/drawing/2014/main" id="{67A88796-030F-DA59-4B10-0F4646F68A9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TextBox 64">
              <a:extLst>
                <a:ext uri="{FF2B5EF4-FFF2-40B4-BE49-F238E27FC236}">
                  <a16:creationId xmlns:a16="http://schemas.microsoft.com/office/drawing/2014/main" id="{211DF909-03F7-2A4D-1F6D-1DEDBBB09BAA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294013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182422"/>
              </p:ext>
            </p:extLst>
          </p:nvPr>
        </p:nvGraphicFramePr>
        <p:xfrm>
          <a:off x="2630402" y="710717"/>
          <a:ext cx="7879002" cy="6682307"/>
        </p:xfrm>
        <a:graphic>
          <a:graphicData uri="http://schemas.openxmlformats.org/drawingml/2006/table">
            <a:tbl>
              <a:tblPr/>
              <a:tblGrid>
                <a:gridCol w="1567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960">
                  <a:extLst>
                    <a:ext uri="{9D8B030D-6E8A-4147-A177-3AD203B41FA5}">
                      <a16:colId xmlns:a16="http://schemas.microsoft.com/office/drawing/2014/main" val="563542929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9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02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9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80" b="1" dirty="0">
                          <a:solidFill>
                            <a:srgbClr val="000000"/>
                          </a:solidFill>
                          <a:latin typeface="DM Sans Bold"/>
                        </a:rPr>
                        <a:t>Monday 7</a:t>
                      </a:r>
                      <a:r>
                        <a:rPr lang="en-US" sz="1380" b="1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380" b="1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8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Wednesday 9</a:t>
                      </a:r>
                      <a:r>
                        <a:rPr lang="en-US" sz="1377" baseline="3000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9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Thursday 10</a:t>
                      </a:r>
                      <a:r>
                        <a:rPr lang="en-US" sz="1377" baseline="3000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11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5516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Online courses and Job searching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Coping with stress/ change</a:t>
                      </a:r>
                      <a:endParaRPr lang="en-US" sz="12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10am – 11am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Employment workshop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(CV’s and Disclosure letters)</a:t>
                      </a:r>
                      <a:endParaRPr lang="en-US" sz="12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Employment workshop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(CV’s and Disclosure letters)</a:t>
                      </a:r>
                      <a:endParaRPr lang="en-US" sz="12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DM Sans"/>
                        </a:rPr>
                        <a:t>Drop-in session (accommodation budgeting, wellbeing etc.)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  <a:endParaRPr lang="en-US" sz="1200" b="1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Attitudes and Lifestyles (budgeting, accommodation and goal setting)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11am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55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Drop-in session (accommodation budgeting, wellbeing etc.)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  <a:endParaRPr lang="en-US" sz="1200" b="1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Future Focus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11am – 12pm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Sports</a:t>
                      </a:r>
                      <a:endParaRPr lang="en-US" sz="12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11am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111">
                <a:tc gridSpan="6"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endParaRPr lang="en-US" sz="1200" dirty="0">
                        <a:solidFill>
                          <a:srgbClr val="000000"/>
                        </a:solidFill>
                        <a:latin typeface="DM Sans Bold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3887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Wellbeing and Mindfulness</a:t>
                      </a:r>
                      <a:endParaRPr lang="en-US" sz="12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1pm – 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Man Plan (men’s mental health group)</a:t>
                      </a:r>
                      <a:b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</a:b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1pm-2pm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Arts and Crafts Workshop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Women’s only afternoon (wellbeing, cooking and confidence building)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Fun Fridays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(social afternoon, games, quiz’ and wellbeing activities)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1pm – 3pm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1902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Spectrum (LGBTQIA+)</a:t>
                      </a:r>
                      <a:endParaRPr lang="en-US" sz="12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2pm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Relationships </a:t>
                      </a:r>
                      <a:endParaRPr lang="en-US" sz="12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2pm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36458" y="1887379"/>
            <a:ext cx="2407692" cy="4953624"/>
            <a:chOff x="-4195" y="24073"/>
            <a:chExt cx="877073" cy="1738111"/>
          </a:xfrm>
        </p:grpSpPr>
        <p:sp>
          <p:nvSpPr>
            <p:cNvPr id="4" name="Freeform 4"/>
            <p:cNvSpPr/>
            <p:nvPr/>
          </p:nvSpPr>
          <p:spPr>
            <a:xfrm>
              <a:off x="4103" y="24073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4195" y="64308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Doncaster Activity Hub</a:t>
              </a: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Unit 25/27</a:t>
              </a:r>
              <a:br>
                <a:rPr lang="en-US" sz="1400" dirty="0">
                  <a:solidFill>
                    <a:srgbClr val="FFFFFF"/>
                  </a:solidFill>
                  <a:latin typeface="DM Sans"/>
                </a:rPr>
              </a:b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7 Queens Crescent</a:t>
              </a:r>
              <a:br>
                <a:rPr lang="en-US" sz="1400" dirty="0">
                  <a:solidFill>
                    <a:srgbClr val="FFFFFF"/>
                  </a:solidFill>
                  <a:latin typeface="DM Sans"/>
                </a:rPr>
              </a:b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Doncaster </a:t>
              </a:r>
              <a:br>
                <a:rPr lang="en-US" sz="1400" dirty="0">
                  <a:solidFill>
                    <a:srgbClr val="FFFFFF"/>
                  </a:solidFill>
                  <a:latin typeface="DM Sans"/>
                </a:rPr>
              </a:b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DN1 3JN</a:t>
              </a:r>
            </a:p>
            <a:p>
              <a:pPr algn="ctr">
                <a:lnSpc>
                  <a:spcPts val="2379"/>
                </a:lnSpc>
              </a:pPr>
              <a:endParaRPr lang="en-US" sz="14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If you ever need a </a:t>
              </a:r>
              <a:r>
                <a:rPr lang="en-US" sz="14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chemeClr val="bg1"/>
                  </a:solidFill>
                  <a:latin typeface="DM Sans" pitchFamily="2" charset="0"/>
                </a:rPr>
                <a:t>Reception contact number: </a:t>
              </a:r>
              <a:r>
                <a:rPr lang="en-GB" sz="1400" dirty="0">
                  <a:solidFill>
                    <a:schemeClr val="bg1"/>
                  </a:solidFill>
                  <a:latin typeface="DM Sans" pitchFamily="2" charset="0"/>
                </a:rPr>
                <a:t>07502299992</a:t>
              </a:r>
            </a:p>
            <a:p>
              <a:pPr algn="ctr">
                <a:lnSpc>
                  <a:spcPts val="2379"/>
                </a:lnSpc>
              </a:pPr>
              <a:endParaRPr lang="en-GB" sz="14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400" dirty="0">
                  <a:solidFill>
                    <a:schemeClr val="bg1"/>
                  </a:solidFill>
                  <a:latin typeface="DM Sans" pitchFamily="2" charset="0"/>
                </a:rPr>
                <a:t>9:30am – 16:00pm</a:t>
              </a:r>
            </a:p>
            <a:p>
              <a:pPr algn="ctr">
                <a:lnSpc>
                  <a:spcPts val="2379"/>
                </a:lnSpc>
              </a:pPr>
              <a:r>
                <a:rPr lang="en-GB" sz="1400" dirty="0">
                  <a:solidFill>
                    <a:schemeClr val="bg1"/>
                  </a:solidFill>
                  <a:latin typeface="DM Sans" pitchFamily="2" charset="0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GB" sz="1400" dirty="0">
                <a:solidFill>
                  <a:schemeClr val="bg1"/>
                </a:solidFill>
                <a:latin typeface="DM Sans" pitchFamily="2" charset="0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 rot="2700000">
            <a:off x="170281" y="1215574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206787" y="6743345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208279" y="653306"/>
            <a:ext cx="242972" cy="242972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682766" y="89855"/>
            <a:ext cx="6806803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dirty="0">
                <a:solidFill>
                  <a:srgbClr val="000000"/>
                </a:solidFill>
                <a:latin typeface="DM Sans Bold"/>
              </a:rPr>
              <a:t>CFO Evolution - October 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58981" y="127955"/>
            <a:ext cx="1826812" cy="350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b="1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530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b="1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48742" y="1125924"/>
            <a:ext cx="1826812" cy="709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b="1" dirty="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sp>
        <p:nvSpPr>
          <p:cNvPr id="53" name="Freeform 63">
            <a:extLst>
              <a:ext uri="{FF2B5EF4-FFF2-40B4-BE49-F238E27FC236}">
                <a16:creationId xmlns:a16="http://schemas.microsoft.com/office/drawing/2014/main" id="{4BB99344-0DEA-8C8D-9F38-6F7887BDC062}"/>
              </a:ext>
            </a:extLst>
          </p:cNvPr>
          <p:cNvSpPr/>
          <p:nvPr/>
        </p:nvSpPr>
        <p:spPr>
          <a:xfrm>
            <a:off x="5468182" y="6067772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54" name="Group 65">
            <a:extLst>
              <a:ext uri="{FF2B5EF4-FFF2-40B4-BE49-F238E27FC236}">
                <a16:creationId xmlns:a16="http://schemas.microsoft.com/office/drawing/2014/main" id="{F5163B9A-9DB3-806F-6526-557978C77F32}"/>
              </a:ext>
            </a:extLst>
          </p:cNvPr>
          <p:cNvGrpSpPr/>
          <p:nvPr/>
        </p:nvGrpSpPr>
        <p:grpSpPr>
          <a:xfrm>
            <a:off x="3958678" y="2996562"/>
            <a:ext cx="220832" cy="193228"/>
            <a:chOff x="0" y="0"/>
            <a:chExt cx="812800" cy="711200"/>
          </a:xfrm>
        </p:grpSpPr>
        <p:sp>
          <p:nvSpPr>
            <p:cNvPr id="55" name="Freeform 66">
              <a:extLst>
                <a:ext uri="{FF2B5EF4-FFF2-40B4-BE49-F238E27FC236}">
                  <a16:creationId xmlns:a16="http://schemas.microsoft.com/office/drawing/2014/main" id="{615E19C7-3004-675D-CA1D-851BD32F144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TextBox 67">
              <a:extLst>
                <a:ext uri="{FF2B5EF4-FFF2-40B4-BE49-F238E27FC236}">
                  <a16:creationId xmlns:a16="http://schemas.microsoft.com/office/drawing/2014/main" id="{7FB050D3-FBC4-F023-BDA1-2AFCFF2C111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0" name="Group 65">
            <a:extLst>
              <a:ext uri="{FF2B5EF4-FFF2-40B4-BE49-F238E27FC236}">
                <a16:creationId xmlns:a16="http://schemas.microsoft.com/office/drawing/2014/main" id="{EA67B22F-4706-0B69-8E85-A15905819A12}"/>
              </a:ext>
            </a:extLst>
          </p:cNvPr>
          <p:cNvGrpSpPr/>
          <p:nvPr/>
        </p:nvGrpSpPr>
        <p:grpSpPr>
          <a:xfrm>
            <a:off x="8646981" y="1483405"/>
            <a:ext cx="220832" cy="193228"/>
            <a:chOff x="0" y="0"/>
            <a:chExt cx="812800" cy="711200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EDB52E7D-04B3-9887-31EA-4F5A150F6E9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87DBBDA-609C-0C56-DA1B-0434546B474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76" name="Group 65">
            <a:extLst>
              <a:ext uri="{FF2B5EF4-FFF2-40B4-BE49-F238E27FC236}">
                <a16:creationId xmlns:a16="http://schemas.microsoft.com/office/drawing/2014/main" id="{7E673581-A184-63F5-1879-6390F987DECA}"/>
              </a:ext>
            </a:extLst>
          </p:cNvPr>
          <p:cNvGrpSpPr/>
          <p:nvPr/>
        </p:nvGrpSpPr>
        <p:grpSpPr>
          <a:xfrm>
            <a:off x="5322368" y="1402236"/>
            <a:ext cx="220832" cy="193228"/>
            <a:chOff x="0" y="0"/>
            <a:chExt cx="812800" cy="711200"/>
          </a:xfrm>
        </p:grpSpPr>
        <p:sp>
          <p:nvSpPr>
            <p:cNvPr id="77" name="Freeform 66">
              <a:extLst>
                <a:ext uri="{FF2B5EF4-FFF2-40B4-BE49-F238E27FC236}">
                  <a16:creationId xmlns:a16="http://schemas.microsoft.com/office/drawing/2014/main" id="{F0715128-24A3-0D96-B2D7-4ADE673B9C3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TextBox 67">
              <a:extLst>
                <a:ext uri="{FF2B5EF4-FFF2-40B4-BE49-F238E27FC236}">
                  <a16:creationId xmlns:a16="http://schemas.microsoft.com/office/drawing/2014/main" id="{BF16F833-A644-078B-82B3-CA7CFB5C0A6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79" name="Group 65">
            <a:extLst>
              <a:ext uri="{FF2B5EF4-FFF2-40B4-BE49-F238E27FC236}">
                <a16:creationId xmlns:a16="http://schemas.microsoft.com/office/drawing/2014/main" id="{F446B34F-059B-F289-EEC3-736EA2D55B7E}"/>
              </a:ext>
            </a:extLst>
          </p:cNvPr>
          <p:cNvGrpSpPr/>
          <p:nvPr/>
        </p:nvGrpSpPr>
        <p:grpSpPr>
          <a:xfrm>
            <a:off x="5389537" y="3030635"/>
            <a:ext cx="220832" cy="193228"/>
            <a:chOff x="0" y="0"/>
            <a:chExt cx="812800" cy="711200"/>
          </a:xfrm>
        </p:grpSpPr>
        <p:sp>
          <p:nvSpPr>
            <p:cNvPr id="80" name="Freeform 66">
              <a:extLst>
                <a:ext uri="{FF2B5EF4-FFF2-40B4-BE49-F238E27FC236}">
                  <a16:creationId xmlns:a16="http://schemas.microsoft.com/office/drawing/2014/main" id="{B356793C-8689-E324-34FC-3F44902A7FA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TextBox 67">
              <a:extLst>
                <a:ext uri="{FF2B5EF4-FFF2-40B4-BE49-F238E27FC236}">
                  <a16:creationId xmlns:a16="http://schemas.microsoft.com/office/drawing/2014/main" id="{235B23A7-E30C-C0AE-01B0-F79F90A443E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83" name="Picture 82" descr="A blue and black logo&#10;&#10;Description automatically generated">
            <a:extLst>
              <a:ext uri="{FF2B5EF4-FFF2-40B4-BE49-F238E27FC236}">
                <a16:creationId xmlns:a16="http://schemas.microsoft.com/office/drawing/2014/main" id="{F9A8FFF2-40E9-4415-030B-37DF148466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551" y="76053"/>
            <a:ext cx="1311392" cy="563127"/>
          </a:xfrm>
          <a:prstGeom prst="rect">
            <a:avLst/>
          </a:prstGeom>
        </p:spPr>
      </p:pic>
      <p:grpSp>
        <p:nvGrpSpPr>
          <p:cNvPr id="87" name="Group 65">
            <a:extLst>
              <a:ext uri="{FF2B5EF4-FFF2-40B4-BE49-F238E27FC236}">
                <a16:creationId xmlns:a16="http://schemas.microsoft.com/office/drawing/2014/main" id="{931CE292-0526-22E1-E25A-7A3C39E7D74A}"/>
              </a:ext>
            </a:extLst>
          </p:cNvPr>
          <p:cNvGrpSpPr/>
          <p:nvPr/>
        </p:nvGrpSpPr>
        <p:grpSpPr>
          <a:xfrm>
            <a:off x="3915604" y="4760695"/>
            <a:ext cx="220832" cy="193228"/>
            <a:chOff x="0" y="0"/>
            <a:chExt cx="812800" cy="711200"/>
          </a:xfrm>
        </p:grpSpPr>
        <p:sp>
          <p:nvSpPr>
            <p:cNvPr id="88" name="Freeform 66">
              <a:extLst>
                <a:ext uri="{FF2B5EF4-FFF2-40B4-BE49-F238E27FC236}">
                  <a16:creationId xmlns:a16="http://schemas.microsoft.com/office/drawing/2014/main" id="{6A6531D4-7440-F837-1509-74EA4E8D774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67">
              <a:extLst>
                <a:ext uri="{FF2B5EF4-FFF2-40B4-BE49-F238E27FC236}">
                  <a16:creationId xmlns:a16="http://schemas.microsoft.com/office/drawing/2014/main" id="{0C3E2E27-D824-78AD-A29D-E23BB60DC34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0" name="Group 62">
            <a:extLst>
              <a:ext uri="{FF2B5EF4-FFF2-40B4-BE49-F238E27FC236}">
                <a16:creationId xmlns:a16="http://schemas.microsoft.com/office/drawing/2014/main" id="{ABA9D6DC-979C-9B69-F323-38336CFE5998}"/>
              </a:ext>
            </a:extLst>
          </p:cNvPr>
          <p:cNvGrpSpPr/>
          <p:nvPr/>
        </p:nvGrpSpPr>
        <p:grpSpPr>
          <a:xfrm>
            <a:off x="8590336" y="2962858"/>
            <a:ext cx="242972" cy="242972"/>
            <a:chOff x="0" y="0"/>
            <a:chExt cx="812800" cy="812800"/>
          </a:xfrm>
        </p:grpSpPr>
        <p:sp>
          <p:nvSpPr>
            <p:cNvPr id="91" name="Freeform 63">
              <a:extLst>
                <a:ext uri="{FF2B5EF4-FFF2-40B4-BE49-F238E27FC236}">
                  <a16:creationId xmlns:a16="http://schemas.microsoft.com/office/drawing/2014/main" id="{16B138F0-AD73-1EE3-777C-1592DE88121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64">
              <a:extLst>
                <a:ext uri="{FF2B5EF4-FFF2-40B4-BE49-F238E27FC236}">
                  <a16:creationId xmlns:a16="http://schemas.microsoft.com/office/drawing/2014/main" id="{68BE5BA0-39F2-1AA3-63D1-98072E9A49C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6" name="Group 65">
            <a:extLst>
              <a:ext uri="{FF2B5EF4-FFF2-40B4-BE49-F238E27FC236}">
                <a16:creationId xmlns:a16="http://schemas.microsoft.com/office/drawing/2014/main" id="{F02958AF-422F-23F9-8348-98740856A560}"/>
              </a:ext>
            </a:extLst>
          </p:cNvPr>
          <p:cNvGrpSpPr/>
          <p:nvPr/>
        </p:nvGrpSpPr>
        <p:grpSpPr>
          <a:xfrm>
            <a:off x="7059325" y="1509592"/>
            <a:ext cx="220832" cy="193228"/>
            <a:chOff x="0" y="0"/>
            <a:chExt cx="812800" cy="711200"/>
          </a:xfrm>
        </p:grpSpPr>
        <p:sp>
          <p:nvSpPr>
            <p:cNvPr id="97" name="Freeform 66">
              <a:extLst>
                <a:ext uri="{FF2B5EF4-FFF2-40B4-BE49-F238E27FC236}">
                  <a16:creationId xmlns:a16="http://schemas.microsoft.com/office/drawing/2014/main" id="{CA5F0ADB-760C-506A-EBDE-8C17D124762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8" name="TextBox 67">
              <a:extLst>
                <a:ext uri="{FF2B5EF4-FFF2-40B4-BE49-F238E27FC236}">
                  <a16:creationId xmlns:a16="http://schemas.microsoft.com/office/drawing/2014/main" id="{99826D18-AF94-FA11-2C83-149D6EF8CF4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37" name="Picture 36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B6F4CA7C-531A-33C5-DD7C-A3E8D60650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7670" y="5601942"/>
            <a:ext cx="383484" cy="363351"/>
          </a:xfrm>
          <a:prstGeom prst="rect">
            <a:avLst/>
          </a:prstGeom>
        </p:spPr>
      </p:pic>
      <p:sp>
        <p:nvSpPr>
          <p:cNvPr id="111" name="Freeform 63">
            <a:extLst>
              <a:ext uri="{FF2B5EF4-FFF2-40B4-BE49-F238E27FC236}">
                <a16:creationId xmlns:a16="http://schemas.microsoft.com/office/drawing/2014/main" id="{886AED61-9AD9-8055-64B2-000448247748}"/>
              </a:ext>
            </a:extLst>
          </p:cNvPr>
          <p:cNvSpPr/>
          <p:nvPr/>
        </p:nvSpPr>
        <p:spPr>
          <a:xfrm>
            <a:off x="3892605" y="6066957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pic>
        <p:nvPicPr>
          <p:cNvPr id="7" name="Picture 6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02B203CA-287D-CE9A-710B-C0D4872162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1960" y="3051448"/>
            <a:ext cx="863156" cy="766052"/>
          </a:xfrm>
          <a:prstGeom prst="rect">
            <a:avLst/>
          </a:prstGeom>
        </p:spPr>
      </p:pic>
      <p:pic>
        <p:nvPicPr>
          <p:cNvPr id="31" name="Picture 30" descr="A person and person standing next to each other&#10;&#10;Description automatically generated">
            <a:extLst>
              <a:ext uri="{FF2B5EF4-FFF2-40B4-BE49-F238E27FC236}">
                <a16:creationId xmlns:a16="http://schemas.microsoft.com/office/drawing/2014/main" id="{C4972406-92AB-F431-5E2C-98A2F246C1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1762" y="6644894"/>
            <a:ext cx="631802" cy="63180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8D72E2A-2927-5BDC-E088-CCD7FF8A33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8914" y="6888341"/>
            <a:ext cx="827840" cy="426094"/>
          </a:xfrm>
          <a:prstGeom prst="rect">
            <a:avLst/>
          </a:prstGeom>
        </p:spPr>
      </p:pic>
      <p:pic>
        <p:nvPicPr>
          <p:cNvPr id="112" name="Picture 111" descr="A blue brain with colorful leaves and gears&#10;&#10;Description automatically generated">
            <a:extLst>
              <a:ext uri="{FF2B5EF4-FFF2-40B4-BE49-F238E27FC236}">
                <a16:creationId xmlns:a16="http://schemas.microsoft.com/office/drawing/2014/main" id="{3BD88C91-D290-046D-606D-8E3AA396341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1184" b="9737"/>
          <a:stretch/>
        </p:blipFill>
        <p:spPr>
          <a:xfrm>
            <a:off x="2978914" y="5530348"/>
            <a:ext cx="827840" cy="506538"/>
          </a:xfrm>
          <a:prstGeom prst="rect">
            <a:avLst/>
          </a:prstGeom>
        </p:spPr>
      </p:pic>
      <p:pic>
        <p:nvPicPr>
          <p:cNvPr id="114" name="Picture 113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A269FC49-8470-9984-82E7-7975033302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4520" y="3582979"/>
            <a:ext cx="672091" cy="471467"/>
          </a:xfrm>
          <a:prstGeom prst="rect">
            <a:avLst/>
          </a:prstGeom>
        </p:spPr>
      </p:pic>
      <p:pic>
        <p:nvPicPr>
          <p:cNvPr id="116" name="Picture 115" descr="A red and black ping pong paddles and a ball&#10;&#10;Description automatically generated">
            <a:extLst>
              <a:ext uri="{FF2B5EF4-FFF2-40B4-BE49-F238E27FC236}">
                <a16:creationId xmlns:a16="http://schemas.microsoft.com/office/drawing/2014/main" id="{615FD0D4-121B-9D29-BD02-2534CF8630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23506" y="3674384"/>
            <a:ext cx="541093" cy="380668"/>
          </a:xfrm>
          <a:prstGeom prst="rect">
            <a:avLst/>
          </a:prstGeom>
        </p:spPr>
      </p:pic>
      <p:pic>
        <p:nvPicPr>
          <p:cNvPr id="118" name="Picture 117" descr="A person with their hands on their head&#10;&#10;Description automatically generated">
            <a:extLst>
              <a:ext uri="{FF2B5EF4-FFF2-40B4-BE49-F238E27FC236}">
                <a16:creationId xmlns:a16="http://schemas.microsoft.com/office/drawing/2014/main" id="{7666A17D-D697-64CC-D83A-7DE0C18F6BF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2700" b="9934"/>
          <a:stretch/>
        </p:blipFill>
        <p:spPr>
          <a:xfrm>
            <a:off x="4645343" y="2255148"/>
            <a:ext cx="638221" cy="493769"/>
          </a:xfrm>
          <a:prstGeom prst="rect">
            <a:avLst/>
          </a:prstGeom>
        </p:spPr>
      </p:pic>
      <p:pic>
        <p:nvPicPr>
          <p:cNvPr id="6" name="Picture 5" descr="A group of art supplies&#10;&#10;Description automatically generated">
            <a:extLst>
              <a:ext uri="{FF2B5EF4-FFF2-40B4-BE49-F238E27FC236}">
                <a16:creationId xmlns:a16="http://schemas.microsoft.com/office/drawing/2014/main" id="{080C8327-33B2-27D3-3DDB-D3EBA1D0AA2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15574" y="6158231"/>
            <a:ext cx="668290" cy="701857"/>
          </a:xfrm>
          <a:prstGeom prst="rect">
            <a:avLst/>
          </a:prstGeom>
        </p:spPr>
      </p:pic>
      <p:grpSp>
        <p:nvGrpSpPr>
          <p:cNvPr id="8" name="Group 62">
            <a:extLst>
              <a:ext uri="{FF2B5EF4-FFF2-40B4-BE49-F238E27FC236}">
                <a16:creationId xmlns:a16="http://schemas.microsoft.com/office/drawing/2014/main" id="{E72327EB-4FC3-9C50-FC40-21E49F0B7A1A}"/>
              </a:ext>
            </a:extLst>
          </p:cNvPr>
          <p:cNvGrpSpPr/>
          <p:nvPr/>
        </p:nvGrpSpPr>
        <p:grpSpPr>
          <a:xfrm>
            <a:off x="10161903" y="4818728"/>
            <a:ext cx="242972" cy="242972"/>
            <a:chOff x="0" y="0"/>
            <a:chExt cx="812800" cy="812800"/>
          </a:xfrm>
        </p:grpSpPr>
        <p:sp>
          <p:nvSpPr>
            <p:cNvPr id="9" name="Freeform 63">
              <a:extLst>
                <a:ext uri="{FF2B5EF4-FFF2-40B4-BE49-F238E27FC236}">
                  <a16:creationId xmlns:a16="http://schemas.microsoft.com/office/drawing/2014/main" id="{6B43EB90-AE22-A445-B0D5-6848ACD18D3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64">
              <a:extLst>
                <a:ext uri="{FF2B5EF4-FFF2-40B4-BE49-F238E27FC236}">
                  <a16:creationId xmlns:a16="http://schemas.microsoft.com/office/drawing/2014/main" id="{5A5CF042-0A4D-029D-48D5-E843106AFD9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1" name="Group 62">
            <a:extLst>
              <a:ext uri="{FF2B5EF4-FFF2-40B4-BE49-F238E27FC236}">
                <a16:creationId xmlns:a16="http://schemas.microsoft.com/office/drawing/2014/main" id="{692F2187-9C58-D2F1-5198-CCD643990768}"/>
              </a:ext>
            </a:extLst>
          </p:cNvPr>
          <p:cNvGrpSpPr/>
          <p:nvPr/>
        </p:nvGrpSpPr>
        <p:grpSpPr>
          <a:xfrm>
            <a:off x="8600496" y="4827402"/>
            <a:ext cx="242972" cy="242972"/>
            <a:chOff x="0" y="0"/>
            <a:chExt cx="812800" cy="812800"/>
          </a:xfrm>
        </p:grpSpPr>
        <p:sp>
          <p:nvSpPr>
            <p:cNvPr id="12" name="Freeform 63">
              <a:extLst>
                <a:ext uri="{FF2B5EF4-FFF2-40B4-BE49-F238E27FC236}">
                  <a16:creationId xmlns:a16="http://schemas.microsoft.com/office/drawing/2014/main" id="{1281F5B8-A084-5F5E-A9E1-DA1299A986C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64">
              <a:extLst>
                <a:ext uri="{FF2B5EF4-FFF2-40B4-BE49-F238E27FC236}">
                  <a16:creationId xmlns:a16="http://schemas.microsoft.com/office/drawing/2014/main" id="{ECE52F30-FE92-3589-D35F-A7752BCB3311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4" name="Group 65">
            <a:extLst>
              <a:ext uri="{FF2B5EF4-FFF2-40B4-BE49-F238E27FC236}">
                <a16:creationId xmlns:a16="http://schemas.microsoft.com/office/drawing/2014/main" id="{AC69A11A-6F76-D1CC-5984-519674A20318}"/>
              </a:ext>
            </a:extLst>
          </p:cNvPr>
          <p:cNvGrpSpPr/>
          <p:nvPr/>
        </p:nvGrpSpPr>
        <p:grpSpPr>
          <a:xfrm>
            <a:off x="10184339" y="1412978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4867BBEC-5F04-3257-AD2C-AE1A055A4A9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5B7D6080-92C7-1AC2-7E13-DF7CA7E1BDB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C4DF490C-7CB8-04D1-3D47-FE84D09311CE}"/>
              </a:ext>
            </a:extLst>
          </p:cNvPr>
          <p:cNvGrpSpPr/>
          <p:nvPr/>
        </p:nvGrpSpPr>
        <p:grpSpPr>
          <a:xfrm>
            <a:off x="3903675" y="1409224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296DD698-D8C1-A0C2-E52F-A75A9848CB1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67">
              <a:extLst>
                <a:ext uri="{FF2B5EF4-FFF2-40B4-BE49-F238E27FC236}">
                  <a16:creationId xmlns:a16="http://schemas.microsoft.com/office/drawing/2014/main" id="{2048D977-D8E0-E3B0-1A00-744A1D74D8F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65">
            <a:extLst>
              <a:ext uri="{FF2B5EF4-FFF2-40B4-BE49-F238E27FC236}">
                <a16:creationId xmlns:a16="http://schemas.microsoft.com/office/drawing/2014/main" id="{A8AD062F-6860-15D2-33BD-C183E9B5A340}"/>
              </a:ext>
            </a:extLst>
          </p:cNvPr>
          <p:cNvGrpSpPr/>
          <p:nvPr/>
        </p:nvGrpSpPr>
        <p:grpSpPr>
          <a:xfrm>
            <a:off x="7065290" y="4863622"/>
            <a:ext cx="220832" cy="193228"/>
            <a:chOff x="0" y="0"/>
            <a:chExt cx="812800" cy="711200"/>
          </a:xfrm>
        </p:grpSpPr>
        <p:sp>
          <p:nvSpPr>
            <p:cNvPr id="30" name="Freeform 66">
              <a:extLst>
                <a:ext uri="{FF2B5EF4-FFF2-40B4-BE49-F238E27FC236}">
                  <a16:creationId xmlns:a16="http://schemas.microsoft.com/office/drawing/2014/main" id="{F70D7CE7-7C18-0918-B0CB-27120626A20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67">
              <a:extLst>
                <a:ext uri="{FF2B5EF4-FFF2-40B4-BE49-F238E27FC236}">
                  <a16:creationId xmlns:a16="http://schemas.microsoft.com/office/drawing/2014/main" id="{3646E6D7-5561-1A9A-5FEF-454BDC5F816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6" name="Group 62">
            <a:extLst>
              <a:ext uri="{FF2B5EF4-FFF2-40B4-BE49-F238E27FC236}">
                <a16:creationId xmlns:a16="http://schemas.microsoft.com/office/drawing/2014/main" id="{FD156AF8-72D5-7A30-9611-53E3AECD6ECF}"/>
              </a:ext>
            </a:extLst>
          </p:cNvPr>
          <p:cNvGrpSpPr/>
          <p:nvPr/>
        </p:nvGrpSpPr>
        <p:grpSpPr>
          <a:xfrm>
            <a:off x="5489056" y="4779702"/>
            <a:ext cx="242972" cy="242972"/>
            <a:chOff x="0" y="0"/>
            <a:chExt cx="812800" cy="812800"/>
          </a:xfrm>
        </p:grpSpPr>
        <p:sp>
          <p:nvSpPr>
            <p:cNvPr id="38" name="Freeform 63">
              <a:extLst>
                <a:ext uri="{FF2B5EF4-FFF2-40B4-BE49-F238E27FC236}">
                  <a16:creationId xmlns:a16="http://schemas.microsoft.com/office/drawing/2014/main" id="{63D7F228-CCBC-97B2-98D3-69072A5478A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TextBox 64">
              <a:extLst>
                <a:ext uri="{FF2B5EF4-FFF2-40B4-BE49-F238E27FC236}">
                  <a16:creationId xmlns:a16="http://schemas.microsoft.com/office/drawing/2014/main" id="{B97D41C9-EF8B-7D45-FBFC-0BBEE23FB017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335421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760118"/>
              </p:ext>
            </p:extLst>
          </p:nvPr>
        </p:nvGraphicFramePr>
        <p:xfrm>
          <a:off x="2630402" y="710717"/>
          <a:ext cx="7879002" cy="6682307"/>
        </p:xfrm>
        <a:graphic>
          <a:graphicData uri="http://schemas.openxmlformats.org/drawingml/2006/table">
            <a:tbl>
              <a:tblPr/>
              <a:tblGrid>
                <a:gridCol w="1567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960">
                  <a:extLst>
                    <a:ext uri="{9D8B030D-6E8A-4147-A177-3AD203B41FA5}">
                      <a16:colId xmlns:a16="http://schemas.microsoft.com/office/drawing/2014/main" val="563542929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9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02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9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80" b="1" dirty="0">
                          <a:solidFill>
                            <a:srgbClr val="000000"/>
                          </a:solidFill>
                          <a:latin typeface="DM Sans Bold"/>
                        </a:rPr>
                        <a:t>Monday 14</a:t>
                      </a:r>
                      <a:r>
                        <a:rPr lang="en-US" sz="1380" b="1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380" b="1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15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16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9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17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18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5516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Online courses and Job searching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Coping with stress/ change</a:t>
                      </a:r>
                      <a:endParaRPr lang="en-US" sz="12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10am – 11am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Employment workshop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(CV’s and Disclosure letters)</a:t>
                      </a:r>
                      <a:endParaRPr lang="en-US" sz="12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Employment workshop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(CV’s and Disclosure letters)</a:t>
                      </a:r>
                      <a:endParaRPr lang="en-US" sz="12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DM Sans"/>
                        </a:rPr>
                        <a:t>Drop-in session (accommodation budgeting, wellbeing etc.)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  <a:endParaRPr lang="en-US" sz="1200" b="1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Attitudes and Lifestyles (budgeting, accommodation and goal setting)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11am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55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Drop-in session (accommodation budgeting, wellbeing etc.)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  <a:endParaRPr lang="en-US" sz="1200" b="1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Future Focus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11am – 12pm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Sports</a:t>
                      </a:r>
                      <a:endParaRPr lang="en-US" sz="12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11am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111">
                <a:tc gridSpan="6"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endParaRPr lang="en-US" sz="1200" dirty="0">
                        <a:solidFill>
                          <a:srgbClr val="000000"/>
                        </a:solidFill>
                        <a:latin typeface="DM Sans Bold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3887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Wellbeing and Mindfulness</a:t>
                      </a:r>
                      <a:endParaRPr lang="en-US" sz="12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1pm – 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Man Plan (men’s mental health group)</a:t>
                      </a:r>
                      <a:b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</a:b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1pm-2pm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Arts and Crafts Workshop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Women’s only afternoon (wellbeing, cooking and confidence building)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Fun Fridays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(social afternoon, games, quiz’ and wellbeing activities)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1pm – 3pm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1902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Spectrum (LGBTQIA+)</a:t>
                      </a:r>
                      <a:endParaRPr lang="en-US" sz="12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2pm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Relationships </a:t>
                      </a:r>
                      <a:endParaRPr lang="en-US" sz="12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2pm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36458" y="1887379"/>
            <a:ext cx="2407692" cy="4953624"/>
            <a:chOff x="-4195" y="24073"/>
            <a:chExt cx="877073" cy="1738111"/>
          </a:xfrm>
        </p:grpSpPr>
        <p:sp>
          <p:nvSpPr>
            <p:cNvPr id="4" name="Freeform 4"/>
            <p:cNvSpPr/>
            <p:nvPr/>
          </p:nvSpPr>
          <p:spPr>
            <a:xfrm>
              <a:off x="4103" y="24073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4195" y="64308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Doncaster Activity Hub</a:t>
              </a: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Unit 25/27</a:t>
              </a:r>
              <a:br>
                <a:rPr lang="en-US" sz="1400" dirty="0">
                  <a:solidFill>
                    <a:srgbClr val="FFFFFF"/>
                  </a:solidFill>
                  <a:latin typeface="DM Sans"/>
                </a:rPr>
              </a:b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7 Queens Crescent</a:t>
              </a:r>
              <a:br>
                <a:rPr lang="en-US" sz="1400" dirty="0">
                  <a:solidFill>
                    <a:srgbClr val="FFFFFF"/>
                  </a:solidFill>
                  <a:latin typeface="DM Sans"/>
                </a:rPr>
              </a:b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Doncaster </a:t>
              </a:r>
              <a:br>
                <a:rPr lang="en-US" sz="1400" dirty="0">
                  <a:solidFill>
                    <a:srgbClr val="FFFFFF"/>
                  </a:solidFill>
                  <a:latin typeface="DM Sans"/>
                </a:rPr>
              </a:b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DN1 3JN</a:t>
              </a:r>
            </a:p>
            <a:p>
              <a:pPr algn="ctr">
                <a:lnSpc>
                  <a:spcPts val="2379"/>
                </a:lnSpc>
              </a:pPr>
              <a:endParaRPr lang="en-US" sz="14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If you ever need a </a:t>
              </a:r>
              <a:r>
                <a:rPr lang="en-US" sz="14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chemeClr val="bg1"/>
                  </a:solidFill>
                  <a:latin typeface="DM Sans" pitchFamily="2" charset="0"/>
                </a:rPr>
                <a:t>Reception contact number: </a:t>
              </a:r>
              <a:r>
                <a:rPr lang="en-GB" sz="1400" dirty="0">
                  <a:solidFill>
                    <a:schemeClr val="bg1"/>
                  </a:solidFill>
                  <a:latin typeface="DM Sans" pitchFamily="2" charset="0"/>
                </a:rPr>
                <a:t>07502299992</a:t>
              </a:r>
            </a:p>
            <a:p>
              <a:pPr algn="ctr">
                <a:lnSpc>
                  <a:spcPts val="2379"/>
                </a:lnSpc>
              </a:pPr>
              <a:endParaRPr lang="en-GB" sz="14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400" dirty="0">
                  <a:solidFill>
                    <a:schemeClr val="bg1"/>
                  </a:solidFill>
                  <a:latin typeface="DM Sans" pitchFamily="2" charset="0"/>
                </a:rPr>
                <a:t>9:30am – 16:00pm</a:t>
              </a:r>
            </a:p>
            <a:p>
              <a:pPr algn="ctr">
                <a:lnSpc>
                  <a:spcPts val="2379"/>
                </a:lnSpc>
              </a:pPr>
              <a:r>
                <a:rPr lang="en-GB" sz="1400" dirty="0">
                  <a:solidFill>
                    <a:schemeClr val="bg1"/>
                  </a:solidFill>
                  <a:latin typeface="DM Sans" pitchFamily="2" charset="0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GB" sz="1400" dirty="0">
                <a:solidFill>
                  <a:schemeClr val="bg1"/>
                </a:solidFill>
                <a:latin typeface="DM Sans" pitchFamily="2" charset="0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 rot="2700000">
            <a:off x="170281" y="1215574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206787" y="6743345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208279" y="653306"/>
            <a:ext cx="242972" cy="242972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682766" y="89855"/>
            <a:ext cx="6806803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dirty="0">
                <a:solidFill>
                  <a:srgbClr val="000000"/>
                </a:solidFill>
                <a:latin typeface="DM Sans Bold"/>
              </a:rPr>
              <a:t>CFO Evolution - October 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58981" y="127955"/>
            <a:ext cx="1826812" cy="350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b="1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530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b="1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48742" y="1125924"/>
            <a:ext cx="1826812" cy="709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b="1" dirty="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sp>
        <p:nvSpPr>
          <p:cNvPr id="53" name="Freeform 63">
            <a:extLst>
              <a:ext uri="{FF2B5EF4-FFF2-40B4-BE49-F238E27FC236}">
                <a16:creationId xmlns:a16="http://schemas.microsoft.com/office/drawing/2014/main" id="{4BB99344-0DEA-8C8D-9F38-6F7887BDC062}"/>
              </a:ext>
            </a:extLst>
          </p:cNvPr>
          <p:cNvSpPr/>
          <p:nvPr/>
        </p:nvSpPr>
        <p:spPr>
          <a:xfrm>
            <a:off x="5468182" y="6067772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54" name="Group 65">
            <a:extLst>
              <a:ext uri="{FF2B5EF4-FFF2-40B4-BE49-F238E27FC236}">
                <a16:creationId xmlns:a16="http://schemas.microsoft.com/office/drawing/2014/main" id="{F5163B9A-9DB3-806F-6526-557978C77F32}"/>
              </a:ext>
            </a:extLst>
          </p:cNvPr>
          <p:cNvGrpSpPr/>
          <p:nvPr/>
        </p:nvGrpSpPr>
        <p:grpSpPr>
          <a:xfrm>
            <a:off x="3958678" y="2996562"/>
            <a:ext cx="220832" cy="193228"/>
            <a:chOff x="0" y="0"/>
            <a:chExt cx="812800" cy="711200"/>
          </a:xfrm>
        </p:grpSpPr>
        <p:sp>
          <p:nvSpPr>
            <p:cNvPr id="55" name="Freeform 66">
              <a:extLst>
                <a:ext uri="{FF2B5EF4-FFF2-40B4-BE49-F238E27FC236}">
                  <a16:creationId xmlns:a16="http://schemas.microsoft.com/office/drawing/2014/main" id="{615E19C7-3004-675D-CA1D-851BD32F144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TextBox 67">
              <a:extLst>
                <a:ext uri="{FF2B5EF4-FFF2-40B4-BE49-F238E27FC236}">
                  <a16:creationId xmlns:a16="http://schemas.microsoft.com/office/drawing/2014/main" id="{7FB050D3-FBC4-F023-BDA1-2AFCFF2C111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0" name="Group 65">
            <a:extLst>
              <a:ext uri="{FF2B5EF4-FFF2-40B4-BE49-F238E27FC236}">
                <a16:creationId xmlns:a16="http://schemas.microsoft.com/office/drawing/2014/main" id="{EA67B22F-4706-0B69-8E85-A15905819A12}"/>
              </a:ext>
            </a:extLst>
          </p:cNvPr>
          <p:cNvGrpSpPr/>
          <p:nvPr/>
        </p:nvGrpSpPr>
        <p:grpSpPr>
          <a:xfrm>
            <a:off x="8646981" y="1483405"/>
            <a:ext cx="220832" cy="193228"/>
            <a:chOff x="0" y="0"/>
            <a:chExt cx="812800" cy="711200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EDB52E7D-04B3-9887-31EA-4F5A150F6E9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87DBBDA-609C-0C56-DA1B-0434546B474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76" name="Group 65">
            <a:extLst>
              <a:ext uri="{FF2B5EF4-FFF2-40B4-BE49-F238E27FC236}">
                <a16:creationId xmlns:a16="http://schemas.microsoft.com/office/drawing/2014/main" id="{7E673581-A184-63F5-1879-6390F987DECA}"/>
              </a:ext>
            </a:extLst>
          </p:cNvPr>
          <p:cNvGrpSpPr/>
          <p:nvPr/>
        </p:nvGrpSpPr>
        <p:grpSpPr>
          <a:xfrm>
            <a:off x="5322368" y="1402236"/>
            <a:ext cx="220832" cy="193228"/>
            <a:chOff x="0" y="0"/>
            <a:chExt cx="812800" cy="711200"/>
          </a:xfrm>
        </p:grpSpPr>
        <p:sp>
          <p:nvSpPr>
            <p:cNvPr id="77" name="Freeform 66">
              <a:extLst>
                <a:ext uri="{FF2B5EF4-FFF2-40B4-BE49-F238E27FC236}">
                  <a16:creationId xmlns:a16="http://schemas.microsoft.com/office/drawing/2014/main" id="{F0715128-24A3-0D96-B2D7-4ADE673B9C3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TextBox 67">
              <a:extLst>
                <a:ext uri="{FF2B5EF4-FFF2-40B4-BE49-F238E27FC236}">
                  <a16:creationId xmlns:a16="http://schemas.microsoft.com/office/drawing/2014/main" id="{BF16F833-A644-078B-82B3-CA7CFB5C0A6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79" name="Group 65">
            <a:extLst>
              <a:ext uri="{FF2B5EF4-FFF2-40B4-BE49-F238E27FC236}">
                <a16:creationId xmlns:a16="http://schemas.microsoft.com/office/drawing/2014/main" id="{F446B34F-059B-F289-EEC3-736EA2D55B7E}"/>
              </a:ext>
            </a:extLst>
          </p:cNvPr>
          <p:cNvGrpSpPr/>
          <p:nvPr/>
        </p:nvGrpSpPr>
        <p:grpSpPr>
          <a:xfrm>
            <a:off x="5389537" y="3030635"/>
            <a:ext cx="220832" cy="193228"/>
            <a:chOff x="0" y="0"/>
            <a:chExt cx="812800" cy="711200"/>
          </a:xfrm>
        </p:grpSpPr>
        <p:sp>
          <p:nvSpPr>
            <p:cNvPr id="80" name="Freeform 66">
              <a:extLst>
                <a:ext uri="{FF2B5EF4-FFF2-40B4-BE49-F238E27FC236}">
                  <a16:creationId xmlns:a16="http://schemas.microsoft.com/office/drawing/2014/main" id="{B356793C-8689-E324-34FC-3F44902A7FA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TextBox 67">
              <a:extLst>
                <a:ext uri="{FF2B5EF4-FFF2-40B4-BE49-F238E27FC236}">
                  <a16:creationId xmlns:a16="http://schemas.microsoft.com/office/drawing/2014/main" id="{235B23A7-E30C-C0AE-01B0-F79F90A443E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83" name="Picture 82" descr="A blue and black logo&#10;&#10;Description automatically generated">
            <a:extLst>
              <a:ext uri="{FF2B5EF4-FFF2-40B4-BE49-F238E27FC236}">
                <a16:creationId xmlns:a16="http://schemas.microsoft.com/office/drawing/2014/main" id="{F9A8FFF2-40E9-4415-030B-37DF148466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551" y="76053"/>
            <a:ext cx="1311392" cy="563127"/>
          </a:xfrm>
          <a:prstGeom prst="rect">
            <a:avLst/>
          </a:prstGeom>
        </p:spPr>
      </p:pic>
      <p:grpSp>
        <p:nvGrpSpPr>
          <p:cNvPr id="87" name="Group 65">
            <a:extLst>
              <a:ext uri="{FF2B5EF4-FFF2-40B4-BE49-F238E27FC236}">
                <a16:creationId xmlns:a16="http://schemas.microsoft.com/office/drawing/2014/main" id="{931CE292-0526-22E1-E25A-7A3C39E7D74A}"/>
              </a:ext>
            </a:extLst>
          </p:cNvPr>
          <p:cNvGrpSpPr/>
          <p:nvPr/>
        </p:nvGrpSpPr>
        <p:grpSpPr>
          <a:xfrm>
            <a:off x="3915604" y="4760412"/>
            <a:ext cx="220832" cy="193228"/>
            <a:chOff x="0" y="0"/>
            <a:chExt cx="812800" cy="711200"/>
          </a:xfrm>
        </p:grpSpPr>
        <p:sp>
          <p:nvSpPr>
            <p:cNvPr id="88" name="Freeform 66">
              <a:extLst>
                <a:ext uri="{FF2B5EF4-FFF2-40B4-BE49-F238E27FC236}">
                  <a16:creationId xmlns:a16="http://schemas.microsoft.com/office/drawing/2014/main" id="{6A6531D4-7440-F837-1509-74EA4E8D774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67">
              <a:extLst>
                <a:ext uri="{FF2B5EF4-FFF2-40B4-BE49-F238E27FC236}">
                  <a16:creationId xmlns:a16="http://schemas.microsoft.com/office/drawing/2014/main" id="{0C3E2E27-D824-78AD-A29D-E23BB60DC34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0" name="Group 62">
            <a:extLst>
              <a:ext uri="{FF2B5EF4-FFF2-40B4-BE49-F238E27FC236}">
                <a16:creationId xmlns:a16="http://schemas.microsoft.com/office/drawing/2014/main" id="{ABA9D6DC-979C-9B69-F323-38336CFE5998}"/>
              </a:ext>
            </a:extLst>
          </p:cNvPr>
          <p:cNvGrpSpPr/>
          <p:nvPr/>
        </p:nvGrpSpPr>
        <p:grpSpPr>
          <a:xfrm>
            <a:off x="8590336" y="2962858"/>
            <a:ext cx="242972" cy="242972"/>
            <a:chOff x="0" y="0"/>
            <a:chExt cx="812800" cy="812800"/>
          </a:xfrm>
        </p:grpSpPr>
        <p:sp>
          <p:nvSpPr>
            <p:cNvPr id="91" name="Freeform 63">
              <a:extLst>
                <a:ext uri="{FF2B5EF4-FFF2-40B4-BE49-F238E27FC236}">
                  <a16:creationId xmlns:a16="http://schemas.microsoft.com/office/drawing/2014/main" id="{16B138F0-AD73-1EE3-777C-1592DE88121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64">
              <a:extLst>
                <a:ext uri="{FF2B5EF4-FFF2-40B4-BE49-F238E27FC236}">
                  <a16:creationId xmlns:a16="http://schemas.microsoft.com/office/drawing/2014/main" id="{68BE5BA0-39F2-1AA3-63D1-98072E9A49C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6" name="Group 65">
            <a:extLst>
              <a:ext uri="{FF2B5EF4-FFF2-40B4-BE49-F238E27FC236}">
                <a16:creationId xmlns:a16="http://schemas.microsoft.com/office/drawing/2014/main" id="{F02958AF-422F-23F9-8348-98740856A560}"/>
              </a:ext>
            </a:extLst>
          </p:cNvPr>
          <p:cNvGrpSpPr/>
          <p:nvPr/>
        </p:nvGrpSpPr>
        <p:grpSpPr>
          <a:xfrm>
            <a:off x="7059325" y="1509592"/>
            <a:ext cx="220832" cy="193228"/>
            <a:chOff x="0" y="0"/>
            <a:chExt cx="812800" cy="711200"/>
          </a:xfrm>
        </p:grpSpPr>
        <p:sp>
          <p:nvSpPr>
            <p:cNvPr id="97" name="Freeform 66">
              <a:extLst>
                <a:ext uri="{FF2B5EF4-FFF2-40B4-BE49-F238E27FC236}">
                  <a16:creationId xmlns:a16="http://schemas.microsoft.com/office/drawing/2014/main" id="{CA5F0ADB-760C-506A-EBDE-8C17D124762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8" name="TextBox 67">
              <a:extLst>
                <a:ext uri="{FF2B5EF4-FFF2-40B4-BE49-F238E27FC236}">
                  <a16:creationId xmlns:a16="http://schemas.microsoft.com/office/drawing/2014/main" id="{99826D18-AF94-FA11-2C83-149D6EF8CF4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37" name="Picture 36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B6F4CA7C-531A-33C5-DD7C-A3E8D60650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7670" y="5601942"/>
            <a:ext cx="383484" cy="363351"/>
          </a:xfrm>
          <a:prstGeom prst="rect">
            <a:avLst/>
          </a:prstGeom>
        </p:spPr>
      </p:pic>
      <p:sp>
        <p:nvSpPr>
          <p:cNvPr id="111" name="Freeform 63">
            <a:extLst>
              <a:ext uri="{FF2B5EF4-FFF2-40B4-BE49-F238E27FC236}">
                <a16:creationId xmlns:a16="http://schemas.microsoft.com/office/drawing/2014/main" id="{886AED61-9AD9-8055-64B2-000448247748}"/>
              </a:ext>
            </a:extLst>
          </p:cNvPr>
          <p:cNvSpPr/>
          <p:nvPr/>
        </p:nvSpPr>
        <p:spPr>
          <a:xfrm>
            <a:off x="3892605" y="6066957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pic>
        <p:nvPicPr>
          <p:cNvPr id="7" name="Picture 6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02B203CA-287D-CE9A-710B-C0D4872162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1960" y="3051448"/>
            <a:ext cx="863156" cy="766052"/>
          </a:xfrm>
          <a:prstGeom prst="rect">
            <a:avLst/>
          </a:prstGeom>
        </p:spPr>
      </p:pic>
      <p:pic>
        <p:nvPicPr>
          <p:cNvPr id="31" name="Picture 30" descr="A person and person standing next to each other&#10;&#10;Description automatically generated">
            <a:extLst>
              <a:ext uri="{FF2B5EF4-FFF2-40B4-BE49-F238E27FC236}">
                <a16:creationId xmlns:a16="http://schemas.microsoft.com/office/drawing/2014/main" id="{C4972406-92AB-F431-5E2C-98A2F246C1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1762" y="6644894"/>
            <a:ext cx="631802" cy="63180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8D72E2A-2927-5BDC-E088-CCD7FF8A33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8914" y="6888341"/>
            <a:ext cx="827840" cy="426094"/>
          </a:xfrm>
          <a:prstGeom prst="rect">
            <a:avLst/>
          </a:prstGeom>
        </p:spPr>
      </p:pic>
      <p:pic>
        <p:nvPicPr>
          <p:cNvPr id="112" name="Picture 111" descr="A blue brain with colorful leaves and gears&#10;&#10;Description automatically generated">
            <a:extLst>
              <a:ext uri="{FF2B5EF4-FFF2-40B4-BE49-F238E27FC236}">
                <a16:creationId xmlns:a16="http://schemas.microsoft.com/office/drawing/2014/main" id="{3BD88C91-D290-046D-606D-8E3AA396341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1184" b="9737"/>
          <a:stretch/>
        </p:blipFill>
        <p:spPr>
          <a:xfrm>
            <a:off x="2978914" y="5530348"/>
            <a:ext cx="827840" cy="506538"/>
          </a:xfrm>
          <a:prstGeom prst="rect">
            <a:avLst/>
          </a:prstGeom>
        </p:spPr>
      </p:pic>
      <p:pic>
        <p:nvPicPr>
          <p:cNvPr id="114" name="Picture 113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A269FC49-8470-9984-82E7-7975033302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4520" y="3582979"/>
            <a:ext cx="672091" cy="471467"/>
          </a:xfrm>
          <a:prstGeom prst="rect">
            <a:avLst/>
          </a:prstGeom>
        </p:spPr>
      </p:pic>
      <p:pic>
        <p:nvPicPr>
          <p:cNvPr id="116" name="Picture 115" descr="A red and black ping pong paddles and a ball&#10;&#10;Description automatically generated">
            <a:extLst>
              <a:ext uri="{FF2B5EF4-FFF2-40B4-BE49-F238E27FC236}">
                <a16:creationId xmlns:a16="http://schemas.microsoft.com/office/drawing/2014/main" id="{615FD0D4-121B-9D29-BD02-2534CF8630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23506" y="3674384"/>
            <a:ext cx="541093" cy="380668"/>
          </a:xfrm>
          <a:prstGeom prst="rect">
            <a:avLst/>
          </a:prstGeom>
        </p:spPr>
      </p:pic>
      <p:pic>
        <p:nvPicPr>
          <p:cNvPr id="118" name="Picture 117" descr="A person with their hands on their head&#10;&#10;Description automatically generated">
            <a:extLst>
              <a:ext uri="{FF2B5EF4-FFF2-40B4-BE49-F238E27FC236}">
                <a16:creationId xmlns:a16="http://schemas.microsoft.com/office/drawing/2014/main" id="{7666A17D-D697-64CC-D83A-7DE0C18F6BF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2700" b="9934"/>
          <a:stretch/>
        </p:blipFill>
        <p:spPr>
          <a:xfrm>
            <a:off x="4645343" y="2255148"/>
            <a:ext cx="638221" cy="493769"/>
          </a:xfrm>
          <a:prstGeom prst="rect">
            <a:avLst/>
          </a:prstGeom>
        </p:spPr>
      </p:pic>
      <p:pic>
        <p:nvPicPr>
          <p:cNvPr id="6" name="Picture 5" descr="A group of art supplies&#10;&#10;Description automatically generated">
            <a:extLst>
              <a:ext uri="{FF2B5EF4-FFF2-40B4-BE49-F238E27FC236}">
                <a16:creationId xmlns:a16="http://schemas.microsoft.com/office/drawing/2014/main" id="{080C8327-33B2-27D3-3DDB-D3EBA1D0AA2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15574" y="6158231"/>
            <a:ext cx="668290" cy="701857"/>
          </a:xfrm>
          <a:prstGeom prst="rect">
            <a:avLst/>
          </a:prstGeom>
        </p:spPr>
      </p:pic>
      <p:grpSp>
        <p:nvGrpSpPr>
          <p:cNvPr id="8" name="Group 65">
            <a:extLst>
              <a:ext uri="{FF2B5EF4-FFF2-40B4-BE49-F238E27FC236}">
                <a16:creationId xmlns:a16="http://schemas.microsoft.com/office/drawing/2014/main" id="{889729E4-C2C5-AE3D-D721-C2A6EAF1EF77}"/>
              </a:ext>
            </a:extLst>
          </p:cNvPr>
          <p:cNvGrpSpPr/>
          <p:nvPr/>
        </p:nvGrpSpPr>
        <p:grpSpPr>
          <a:xfrm>
            <a:off x="3905630" y="1436891"/>
            <a:ext cx="220832" cy="193228"/>
            <a:chOff x="0" y="0"/>
            <a:chExt cx="812800" cy="711200"/>
          </a:xfrm>
        </p:grpSpPr>
        <p:sp>
          <p:nvSpPr>
            <p:cNvPr id="9" name="Freeform 66">
              <a:extLst>
                <a:ext uri="{FF2B5EF4-FFF2-40B4-BE49-F238E27FC236}">
                  <a16:creationId xmlns:a16="http://schemas.microsoft.com/office/drawing/2014/main" id="{C083D84B-B798-5E2F-978B-7197BED3D35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67">
              <a:extLst>
                <a:ext uri="{FF2B5EF4-FFF2-40B4-BE49-F238E27FC236}">
                  <a16:creationId xmlns:a16="http://schemas.microsoft.com/office/drawing/2014/main" id="{F0227D4F-AFFB-0122-D07B-615E2AD1B48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1" name="Group 65">
            <a:extLst>
              <a:ext uri="{FF2B5EF4-FFF2-40B4-BE49-F238E27FC236}">
                <a16:creationId xmlns:a16="http://schemas.microsoft.com/office/drawing/2014/main" id="{72D6E64E-1C81-C7D5-E862-AF67039F44EF}"/>
              </a:ext>
            </a:extLst>
          </p:cNvPr>
          <p:cNvGrpSpPr/>
          <p:nvPr/>
        </p:nvGrpSpPr>
        <p:grpSpPr>
          <a:xfrm>
            <a:off x="10163106" y="1492258"/>
            <a:ext cx="220832" cy="193228"/>
            <a:chOff x="0" y="0"/>
            <a:chExt cx="812800" cy="711200"/>
          </a:xfrm>
        </p:grpSpPr>
        <p:sp>
          <p:nvSpPr>
            <p:cNvPr id="12" name="Freeform 66">
              <a:extLst>
                <a:ext uri="{FF2B5EF4-FFF2-40B4-BE49-F238E27FC236}">
                  <a16:creationId xmlns:a16="http://schemas.microsoft.com/office/drawing/2014/main" id="{209AB717-95AE-2414-5737-D997EB0C55D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67">
              <a:extLst>
                <a:ext uri="{FF2B5EF4-FFF2-40B4-BE49-F238E27FC236}">
                  <a16:creationId xmlns:a16="http://schemas.microsoft.com/office/drawing/2014/main" id="{F47791D4-5E69-10F9-4A8A-A80FC666FD0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4" name="Group 62">
            <a:extLst>
              <a:ext uri="{FF2B5EF4-FFF2-40B4-BE49-F238E27FC236}">
                <a16:creationId xmlns:a16="http://schemas.microsoft.com/office/drawing/2014/main" id="{5355DF2C-D308-F36E-53AC-41BDF2449D2C}"/>
              </a:ext>
            </a:extLst>
          </p:cNvPr>
          <p:cNvGrpSpPr/>
          <p:nvPr/>
        </p:nvGrpSpPr>
        <p:grpSpPr>
          <a:xfrm>
            <a:off x="8613115" y="4811742"/>
            <a:ext cx="242972" cy="242972"/>
            <a:chOff x="0" y="0"/>
            <a:chExt cx="812800" cy="812800"/>
          </a:xfrm>
        </p:grpSpPr>
        <p:sp>
          <p:nvSpPr>
            <p:cNvPr id="15" name="Freeform 63">
              <a:extLst>
                <a:ext uri="{FF2B5EF4-FFF2-40B4-BE49-F238E27FC236}">
                  <a16:creationId xmlns:a16="http://schemas.microsoft.com/office/drawing/2014/main" id="{F56B648F-0A0D-922B-C7B5-9ED0551E393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4">
              <a:extLst>
                <a:ext uri="{FF2B5EF4-FFF2-40B4-BE49-F238E27FC236}">
                  <a16:creationId xmlns:a16="http://schemas.microsoft.com/office/drawing/2014/main" id="{BC897E1D-1880-67FB-734D-01E14536C01E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7" name="Group 62">
            <a:extLst>
              <a:ext uri="{FF2B5EF4-FFF2-40B4-BE49-F238E27FC236}">
                <a16:creationId xmlns:a16="http://schemas.microsoft.com/office/drawing/2014/main" id="{5346F7D5-C1FF-D394-C8AF-5924269D5E9C}"/>
              </a:ext>
            </a:extLst>
          </p:cNvPr>
          <p:cNvGrpSpPr/>
          <p:nvPr/>
        </p:nvGrpSpPr>
        <p:grpSpPr>
          <a:xfrm>
            <a:off x="10156335" y="4830422"/>
            <a:ext cx="242972" cy="242972"/>
            <a:chOff x="0" y="0"/>
            <a:chExt cx="812800" cy="812800"/>
          </a:xfrm>
        </p:grpSpPr>
        <p:sp>
          <p:nvSpPr>
            <p:cNvPr id="18" name="Freeform 63">
              <a:extLst>
                <a:ext uri="{FF2B5EF4-FFF2-40B4-BE49-F238E27FC236}">
                  <a16:creationId xmlns:a16="http://schemas.microsoft.com/office/drawing/2014/main" id="{78B86554-3F71-CC47-60DB-359270BBC84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64">
              <a:extLst>
                <a:ext uri="{FF2B5EF4-FFF2-40B4-BE49-F238E27FC236}">
                  <a16:creationId xmlns:a16="http://schemas.microsoft.com/office/drawing/2014/main" id="{ADE1453F-4D66-6CB3-3B9E-45E09DC573D2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3" name="Group 65">
            <a:extLst>
              <a:ext uri="{FF2B5EF4-FFF2-40B4-BE49-F238E27FC236}">
                <a16:creationId xmlns:a16="http://schemas.microsoft.com/office/drawing/2014/main" id="{87792508-305F-8B7B-911B-493FCD5EDE71}"/>
              </a:ext>
            </a:extLst>
          </p:cNvPr>
          <p:cNvGrpSpPr/>
          <p:nvPr/>
        </p:nvGrpSpPr>
        <p:grpSpPr>
          <a:xfrm>
            <a:off x="7020829" y="4797425"/>
            <a:ext cx="220832" cy="193228"/>
            <a:chOff x="0" y="0"/>
            <a:chExt cx="812800" cy="711200"/>
          </a:xfrm>
        </p:grpSpPr>
        <p:sp>
          <p:nvSpPr>
            <p:cNvPr id="24" name="Freeform 66">
              <a:extLst>
                <a:ext uri="{FF2B5EF4-FFF2-40B4-BE49-F238E27FC236}">
                  <a16:creationId xmlns:a16="http://schemas.microsoft.com/office/drawing/2014/main" id="{25D3F768-FFF4-062F-4545-477EE95AB39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TextBox 67">
              <a:extLst>
                <a:ext uri="{FF2B5EF4-FFF2-40B4-BE49-F238E27FC236}">
                  <a16:creationId xmlns:a16="http://schemas.microsoft.com/office/drawing/2014/main" id="{266395CA-B023-9B06-3B95-634AE565FE3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9" name="Group 62">
            <a:extLst>
              <a:ext uri="{FF2B5EF4-FFF2-40B4-BE49-F238E27FC236}">
                <a16:creationId xmlns:a16="http://schemas.microsoft.com/office/drawing/2014/main" id="{75E2CABA-39BF-41DA-7D84-2D6DA44CD1B4}"/>
              </a:ext>
            </a:extLst>
          </p:cNvPr>
          <p:cNvGrpSpPr/>
          <p:nvPr/>
        </p:nvGrpSpPr>
        <p:grpSpPr>
          <a:xfrm>
            <a:off x="5473134" y="4788964"/>
            <a:ext cx="242972" cy="242972"/>
            <a:chOff x="0" y="0"/>
            <a:chExt cx="812800" cy="812800"/>
          </a:xfrm>
        </p:grpSpPr>
        <p:sp>
          <p:nvSpPr>
            <p:cNvPr id="30" name="Freeform 63">
              <a:extLst>
                <a:ext uri="{FF2B5EF4-FFF2-40B4-BE49-F238E27FC236}">
                  <a16:creationId xmlns:a16="http://schemas.microsoft.com/office/drawing/2014/main" id="{0B05AD24-8B54-F631-12DE-0DB545160F4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64">
              <a:extLst>
                <a:ext uri="{FF2B5EF4-FFF2-40B4-BE49-F238E27FC236}">
                  <a16:creationId xmlns:a16="http://schemas.microsoft.com/office/drawing/2014/main" id="{C45697F4-0A25-4ABA-F6B2-273956C6350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431673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906475"/>
              </p:ext>
            </p:extLst>
          </p:nvPr>
        </p:nvGraphicFramePr>
        <p:xfrm>
          <a:off x="2630402" y="710717"/>
          <a:ext cx="7879002" cy="6682307"/>
        </p:xfrm>
        <a:graphic>
          <a:graphicData uri="http://schemas.openxmlformats.org/drawingml/2006/table">
            <a:tbl>
              <a:tblPr/>
              <a:tblGrid>
                <a:gridCol w="1567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960">
                  <a:extLst>
                    <a:ext uri="{9D8B030D-6E8A-4147-A177-3AD203B41FA5}">
                      <a16:colId xmlns:a16="http://schemas.microsoft.com/office/drawing/2014/main" val="563542929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9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02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9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80" b="1" dirty="0">
                          <a:solidFill>
                            <a:srgbClr val="000000"/>
                          </a:solidFill>
                          <a:latin typeface="DM Sans Bold"/>
                        </a:rPr>
                        <a:t>Monday 21</a:t>
                      </a:r>
                      <a:r>
                        <a:rPr lang="en-US" sz="1380" b="1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st</a:t>
                      </a:r>
                      <a:r>
                        <a:rPr lang="en-US" sz="1380" b="1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380" b="1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22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nd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23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rd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9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24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25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5516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Online courses and Job searching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Coping with stress/ change</a:t>
                      </a:r>
                      <a:endParaRPr lang="en-US" sz="12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10am – 11am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Employment workshop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(CV’s and Disclosure letters)</a:t>
                      </a:r>
                      <a:endParaRPr lang="en-US" sz="12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Employment workshop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(CV’s and Disclosure letters)</a:t>
                      </a:r>
                      <a:endParaRPr lang="en-US" sz="12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DM Sans"/>
                        </a:rPr>
                        <a:t>Drop-in session (accommodation budgeting, wellbeing etc.)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  <a:endParaRPr lang="en-US" sz="1200" b="1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Attitudes and Lifestyles (budgeting, accommodation and goal setting)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11am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55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Drop-in session (accommodation budgeting, wellbeing etc.)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  <a:endParaRPr lang="en-US" sz="1200" b="1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Future Focus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11am – 12pm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Sports</a:t>
                      </a:r>
                      <a:endParaRPr lang="en-US" sz="12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11am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111">
                <a:tc gridSpan="6"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endParaRPr lang="en-US" sz="1200" dirty="0">
                        <a:solidFill>
                          <a:srgbClr val="000000"/>
                        </a:solidFill>
                        <a:latin typeface="DM Sans Bold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3887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Wellbeing and Mindfulness</a:t>
                      </a:r>
                      <a:endParaRPr lang="en-US" sz="12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1pm – 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Man Plan (men’s mental health group)</a:t>
                      </a:r>
                      <a:b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</a:b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1pm-2pm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Arts and Crafts Workshop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Women’s only afternoon (wellbeing, cooking and confidence building)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Fun Fridays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(social afternoon, games, quiz’ and wellbeing activities)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1pm – 3pm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1902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Spectrum (LGBTQIA+)</a:t>
                      </a:r>
                      <a:endParaRPr lang="en-US" sz="12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2pm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Relationships </a:t>
                      </a:r>
                      <a:endParaRPr lang="en-US" sz="12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2pm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36458" y="1887379"/>
            <a:ext cx="2407692" cy="4953624"/>
            <a:chOff x="-4195" y="24073"/>
            <a:chExt cx="877073" cy="1738111"/>
          </a:xfrm>
        </p:grpSpPr>
        <p:sp>
          <p:nvSpPr>
            <p:cNvPr id="4" name="Freeform 4"/>
            <p:cNvSpPr/>
            <p:nvPr/>
          </p:nvSpPr>
          <p:spPr>
            <a:xfrm>
              <a:off x="4103" y="24073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4195" y="64308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Doncaster Activity Hub</a:t>
              </a: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Unit 25/27</a:t>
              </a:r>
              <a:br>
                <a:rPr lang="en-US" sz="1400" dirty="0">
                  <a:solidFill>
                    <a:srgbClr val="FFFFFF"/>
                  </a:solidFill>
                  <a:latin typeface="DM Sans"/>
                </a:rPr>
              </a:b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7 Queens Crescent</a:t>
              </a:r>
              <a:br>
                <a:rPr lang="en-US" sz="1400" dirty="0">
                  <a:solidFill>
                    <a:srgbClr val="FFFFFF"/>
                  </a:solidFill>
                  <a:latin typeface="DM Sans"/>
                </a:rPr>
              </a:b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Doncaster </a:t>
              </a:r>
              <a:br>
                <a:rPr lang="en-US" sz="1400" dirty="0">
                  <a:solidFill>
                    <a:srgbClr val="FFFFFF"/>
                  </a:solidFill>
                  <a:latin typeface="DM Sans"/>
                </a:rPr>
              </a:b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DN1 3JN</a:t>
              </a:r>
            </a:p>
            <a:p>
              <a:pPr algn="ctr">
                <a:lnSpc>
                  <a:spcPts val="2379"/>
                </a:lnSpc>
              </a:pPr>
              <a:endParaRPr lang="en-US" sz="14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If you ever need a </a:t>
              </a:r>
              <a:r>
                <a:rPr lang="en-US" sz="14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chemeClr val="bg1"/>
                  </a:solidFill>
                  <a:latin typeface="DM Sans" pitchFamily="2" charset="0"/>
                </a:rPr>
                <a:t>Reception contact number: </a:t>
              </a:r>
              <a:r>
                <a:rPr lang="en-GB" sz="1400" dirty="0">
                  <a:solidFill>
                    <a:schemeClr val="bg1"/>
                  </a:solidFill>
                  <a:latin typeface="DM Sans" pitchFamily="2" charset="0"/>
                </a:rPr>
                <a:t>07502299992</a:t>
              </a:r>
            </a:p>
            <a:p>
              <a:pPr algn="ctr">
                <a:lnSpc>
                  <a:spcPts val="2379"/>
                </a:lnSpc>
              </a:pPr>
              <a:endParaRPr lang="en-GB" sz="14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400" dirty="0">
                  <a:solidFill>
                    <a:schemeClr val="bg1"/>
                  </a:solidFill>
                  <a:latin typeface="DM Sans" pitchFamily="2" charset="0"/>
                </a:rPr>
                <a:t>9:30am – 16:00pm</a:t>
              </a:r>
            </a:p>
            <a:p>
              <a:pPr algn="ctr">
                <a:lnSpc>
                  <a:spcPts val="2379"/>
                </a:lnSpc>
              </a:pPr>
              <a:r>
                <a:rPr lang="en-GB" sz="1400" dirty="0">
                  <a:solidFill>
                    <a:schemeClr val="bg1"/>
                  </a:solidFill>
                  <a:latin typeface="DM Sans" pitchFamily="2" charset="0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GB" sz="1400" dirty="0">
                <a:solidFill>
                  <a:schemeClr val="bg1"/>
                </a:solidFill>
                <a:latin typeface="DM Sans" pitchFamily="2" charset="0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 rot="2700000">
            <a:off x="170281" y="1215574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206787" y="6743345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208279" y="653306"/>
            <a:ext cx="242972" cy="242972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682766" y="89855"/>
            <a:ext cx="6806803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dirty="0">
                <a:solidFill>
                  <a:srgbClr val="000000"/>
                </a:solidFill>
                <a:latin typeface="DM Sans Bold"/>
              </a:rPr>
              <a:t>CFO Evolution - October 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58981" y="127955"/>
            <a:ext cx="1826812" cy="350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b="1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530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b="1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48742" y="1125924"/>
            <a:ext cx="1826812" cy="709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b="1" dirty="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sp>
        <p:nvSpPr>
          <p:cNvPr id="53" name="Freeform 63">
            <a:extLst>
              <a:ext uri="{FF2B5EF4-FFF2-40B4-BE49-F238E27FC236}">
                <a16:creationId xmlns:a16="http://schemas.microsoft.com/office/drawing/2014/main" id="{4BB99344-0DEA-8C8D-9F38-6F7887BDC062}"/>
              </a:ext>
            </a:extLst>
          </p:cNvPr>
          <p:cNvSpPr/>
          <p:nvPr/>
        </p:nvSpPr>
        <p:spPr>
          <a:xfrm>
            <a:off x="5468182" y="6067772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54" name="Group 65">
            <a:extLst>
              <a:ext uri="{FF2B5EF4-FFF2-40B4-BE49-F238E27FC236}">
                <a16:creationId xmlns:a16="http://schemas.microsoft.com/office/drawing/2014/main" id="{F5163B9A-9DB3-806F-6526-557978C77F32}"/>
              </a:ext>
            </a:extLst>
          </p:cNvPr>
          <p:cNvGrpSpPr/>
          <p:nvPr/>
        </p:nvGrpSpPr>
        <p:grpSpPr>
          <a:xfrm>
            <a:off x="3958678" y="2996562"/>
            <a:ext cx="220832" cy="193228"/>
            <a:chOff x="0" y="0"/>
            <a:chExt cx="812800" cy="711200"/>
          </a:xfrm>
        </p:grpSpPr>
        <p:sp>
          <p:nvSpPr>
            <p:cNvPr id="55" name="Freeform 66">
              <a:extLst>
                <a:ext uri="{FF2B5EF4-FFF2-40B4-BE49-F238E27FC236}">
                  <a16:creationId xmlns:a16="http://schemas.microsoft.com/office/drawing/2014/main" id="{615E19C7-3004-675D-CA1D-851BD32F144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TextBox 67">
              <a:extLst>
                <a:ext uri="{FF2B5EF4-FFF2-40B4-BE49-F238E27FC236}">
                  <a16:creationId xmlns:a16="http://schemas.microsoft.com/office/drawing/2014/main" id="{7FB050D3-FBC4-F023-BDA1-2AFCFF2C111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0" name="Group 65">
            <a:extLst>
              <a:ext uri="{FF2B5EF4-FFF2-40B4-BE49-F238E27FC236}">
                <a16:creationId xmlns:a16="http://schemas.microsoft.com/office/drawing/2014/main" id="{EA67B22F-4706-0B69-8E85-A15905819A12}"/>
              </a:ext>
            </a:extLst>
          </p:cNvPr>
          <p:cNvGrpSpPr/>
          <p:nvPr/>
        </p:nvGrpSpPr>
        <p:grpSpPr>
          <a:xfrm>
            <a:off x="8646981" y="1483405"/>
            <a:ext cx="220832" cy="193228"/>
            <a:chOff x="0" y="0"/>
            <a:chExt cx="812800" cy="711200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EDB52E7D-04B3-9887-31EA-4F5A150F6E9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87DBBDA-609C-0C56-DA1B-0434546B474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76" name="Group 65">
            <a:extLst>
              <a:ext uri="{FF2B5EF4-FFF2-40B4-BE49-F238E27FC236}">
                <a16:creationId xmlns:a16="http://schemas.microsoft.com/office/drawing/2014/main" id="{7E673581-A184-63F5-1879-6390F987DECA}"/>
              </a:ext>
            </a:extLst>
          </p:cNvPr>
          <p:cNvGrpSpPr/>
          <p:nvPr/>
        </p:nvGrpSpPr>
        <p:grpSpPr>
          <a:xfrm>
            <a:off x="5322368" y="1402236"/>
            <a:ext cx="220832" cy="193228"/>
            <a:chOff x="0" y="0"/>
            <a:chExt cx="812800" cy="711200"/>
          </a:xfrm>
        </p:grpSpPr>
        <p:sp>
          <p:nvSpPr>
            <p:cNvPr id="77" name="Freeform 66">
              <a:extLst>
                <a:ext uri="{FF2B5EF4-FFF2-40B4-BE49-F238E27FC236}">
                  <a16:creationId xmlns:a16="http://schemas.microsoft.com/office/drawing/2014/main" id="{F0715128-24A3-0D96-B2D7-4ADE673B9C3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TextBox 67">
              <a:extLst>
                <a:ext uri="{FF2B5EF4-FFF2-40B4-BE49-F238E27FC236}">
                  <a16:creationId xmlns:a16="http://schemas.microsoft.com/office/drawing/2014/main" id="{BF16F833-A644-078B-82B3-CA7CFB5C0A6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79" name="Group 65">
            <a:extLst>
              <a:ext uri="{FF2B5EF4-FFF2-40B4-BE49-F238E27FC236}">
                <a16:creationId xmlns:a16="http://schemas.microsoft.com/office/drawing/2014/main" id="{F446B34F-059B-F289-EEC3-736EA2D55B7E}"/>
              </a:ext>
            </a:extLst>
          </p:cNvPr>
          <p:cNvGrpSpPr/>
          <p:nvPr/>
        </p:nvGrpSpPr>
        <p:grpSpPr>
          <a:xfrm>
            <a:off x="5389537" y="3030635"/>
            <a:ext cx="220832" cy="193228"/>
            <a:chOff x="0" y="0"/>
            <a:chExt cx="812800" cy="711200"/>
          </a:xfrm>
        </p:grpSpPr>
        <p:sp>
          <p:nvSpPr>
            <p:cNvPr id="80" name="Freeform 66">
              <a:extLst>
                <a:ext uri="{FF2B5EF4-FFF2-40B4-BE49-F238E27FC236}">
                  <a16:creationId xmlns:a16="http://schemas.microsoft.com/office/drawing/2014/main" id="{B356793C-8689-E324-34FC-3F44902A7FA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TextBox 67">
              <a:extLst>
                <a:ext uri="{FF2B5EF4-FFF2-40B4-BE49-F238E27FC236}">
                  <a16:creationId xmlns:a16="http://schemas.microsoft.com/office/drawing/2014/main" id="{235B23A7-E30C-C0AE-01B0-F79F90A443E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83" name="Picture 82" descr="A blue and black logo&#10;&#10;Description automatically generated">
            <a:extLst>
              <a:ext uri="{FF2B5EF4-FFF2-40B4-BE49-F238E27FC236}">
                <a16:creationId xmlns:a16="http://schemas.microsoft.com/office/drawing/2014/main" id="{F9A8FFF2-40E9-4415-030B-37DF148466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551" y="76053"/>
            <a:ext cx="1311392" cy="563127"/>
          </a:xfrm>
          <a:prstGeom prst="rect">
            <a:avLst/>
          </a:prstGeom>
        </p:spPr>
      </p:pic>
      <p:grpSp>
        <p:nvGrpSpPr>
          <p:cNvPr id="87" name="Group 65">
            <a:extLst>
              <a:ext uri="{FF2B5EF4-FFF2-40B4-BE49-F238E27FC236}">
                <a16:creationId xmlns:a16="http://schemas.microsoft.com/office/drawing/2014/main" id="{931CE292-0526-22E1-E25A-7A3C39E7D74A}"/>
              </a:ext>
            </a:extLst>
          </p:cNvPr>
          <p:cNvGrpSpPr/>
          <p:nvPr/>
        </p:nvGrpSpPr>
        <p:grpSpPr>
          <a:xfrm>
            <a:off x="3915604" y="4730215"/>
            <a:ext cx="220832" cy="193228"/>
            <a:chOff x="0" y="0"/>
            <a:chExt cx="812800" cy="711200"/>
          </a:xfrm>
        </p:grpSpPr>
        <p:sp>
          <p:nvSpPr>
            <p:cNvPr id="88" name="Freeform 66">
              <a:extLst>
                <a:ext uri="{FF2B5EF4-FFF2-40B4-BE49-F238E27FC236}">
                  <a16:creationId xmlns:a16="http://schemas.microsoft.com/office/drawing/2014/main" id="{6A6531D4-7440-F837-1509-74EA4E8D774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67">
              <a:extLst>
                <a:ext uri="{FF2B5EF4-FFF2-40B4-BE49-F238E27FC236}">
                  <a16:creationId xmlns:a16="http://schemas.microsoft.com/office/drawing/2014/main" id="{0C3E2E27-D824-78AD-A29D-E23BB60DC34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0" name="Group 62">
            <a:extLst>
              <a:ext uri="{FF2B5EF4-FFF2-40B4-BE49-F238E27FC236}">
                <a16:creationId xmlns:a16="http://schemas.microsoft.com/office/drawing/2014/main" id="{ABA9D6DC-979C-9B69-F323-38336CFE5998}"/>
              </a:ext>
            </a:extLst>
          </p:cNvPr>
          <p:cNvGrpSpPr/>
          <p:nvPr/>
        </p:nvGrpSpPr>
        <p:grpSpPr>
          <a:xfrm>
            <a:off x="8590336" y="2962858"/>
            <a:ext cx="242972" cy="242972"/>
            <a:chOff x="0" y="0"/>
            <a:chExt cx="812800" cy="812800"/>
          </a:xfrm>
        </p:grpSpPr>
        <p:sp>
          <p:nvSpPr>
            <p:cNvPr id="91" name="Freeform 63">
              <a:extLst>
                <a:ext uri="{FF2B5EF4-FFF2-40B4-BE49-F238E27FC236}">
                  <a16:creationId xmlns:a16="http://schemas.microsoft.com/office/drawing/2014/main" id="{16B138F0-AD73-1EE3-777C-1592DE88121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64">
              <a:extLst>
                <a:ext uri="{FF2B5EF4-FFF2-40B4-BE49-F238E27FC236}">
                  <a16:creationId xmlns:a16="http://schemas.microsoft.com/office/drawing/2014/main" id="{68BE5BA0-39F2-1AA3-63D1-98072E9A49C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6" name="Group 65">
            <a:extLst>
              <a:ext uri="{FF2B5EF4-FFF2-40B4-BE49-F238E27FC236}">
                <a16:creationId xmlns:a16="http://schemas.microsoft.com/office/drawing/2014/main" id="{F02958AF-422F-23F9-8348-98740856A560}"/>
              </a:ext>
            </a:extLst>
          </p:cNvPr>
          <p:cNvGrpSpPr/>
          <p:nvPr/>
        </p:nvGrpSpPr>
        <p:grpSpPr>
          <a:xfrm>
            <a:off x="7059325" y="1509592"/>
            <a:ext cx="220832" cy="193228"/>
            <a:chOff x="0" y="0"/>
            <a:chExt cx="812800" cy="711200"/>
          </a:xfrm>
        </p:grpSpPr>
        <p:sp>
          <p:nvSpPr>
            <p:cNvPr id="97" name="Freeform 66">
              <a:extLst>
                <a:ext uri="{FF2B5EF4-FFF2-40B4-BE49-F238E27FC236}">
                  <a16:creationId xmlns:a16="http://schemas.microsoft.com/office/drawing/2014/main" id="{CA5F0ADB-760C-506A-EBDE-8C17D124762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8" name="TextBox 67">
              <a:extLst>
                <a:ext uri="{FF2B5EF4-FFF2-40B4-BE49-F238E27FC236}">
                  <a16:creationId xmlns:a16="http://schemas.microsoft.com/office/drawing/2014/main" id="{99826D18-AF94-FA11-2C83-149D6EF8CF4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37" name="Picture 36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B6F4CA7C-531A-33C5-DD7C-A3E8D60650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7670" y="5601942"/>
            <a:ext cx="383484" cy="363351"/>
          </a:xfrm>
          <a:prstGeom prst="rect">
            <a:avLst/>
          </a:prstGeom>
        </p:spPr>
      </p:pic>
      <p:grpSp>
        <p:nvGrpSpPr>
          <p:cNvPr id="99" name="Group 65">
            <a:extLst>
              <a:ext uri="{FF2B5EF4-FFF2-40B4-BE49-F238E27FC236}">
                <a16:creationId xmlns:a16="http://schemas.microsoft.com/office/drawing/2014/main" id="{A1E83A81-F7FA-53F0-D469-26705B7BF619}"/>
              </a:ext>
            </a:extLst>
          </p:cNvPr>
          <p:cNvGrpSpPr/>
          <p:nvPr/>
        </p:nvGrpSpPr>
        <p:grpSpPr>
          <a:xfrm>
            <a:off x="7044079" y="4842755"/>
            <a:ext cx="220832" cy="193228"/>
            <a:chOff x="0" y="0"/>
            <a:chExt cx="812800" cy="711200"/>
          </a:xfrm>
        </p:grpSpPr>
        <p:sp>
          <p:nvSpPr>
            <p:cNvPr id="100" name="Freeform 66">
              <a:extLst>
                <a:ext uri="{FF2B5EF4-FFF2-40B4-BE49-F238E27FC236}">
                  <a16:creationId xmlns:a16="http://schemas.microsoft.com/office/drawing/2014/main" id="{967F9991-2F3B-296A-73B4-FC9CFCFB510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TextBox 67">
              <a:extLst>
                <a:ext uri="{FF2B5EF4-FFF2-40B4-BE49-F238E27FC236}">
                  <a16:creationId xmlns:a16="http://schemas.microsoft.com/office/drawing/2014/main" id="{39E6B08C-6A52-5C9D-7D3B-75241F3606C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111" name="Freeform 63">
            <a:extLst>
              <a:ext uri="{FF2B5EF4-FFF2-40B4-BE49-F238E27FC236}">
                <a16:creationId xmlns:a16="http://schemas.microsoft.com/office/drawing/2014/main" id="{886AED61-9AD9-8055-64B2-000448247748}"/>
              </a:ext>
            </a:extLst>
          </p:cNvPr>
          <p:cNvSpPr/>
          <p:nvPr/>
        </p:nvSpPr>
        <p:spPr>
          <a:xfrm>
            <a:off x="3892605" y="6066957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pic>
        <p:nvPicPr>
          <p:cNvPr id="7" name="Picture 6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02B203CA-287D-CE9A-710B-C0D4872162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1960" y="3051448"/>
            <a:ext cx="863156" cy="766052"/>
          </a:xfrm>
          <a:prstGeom prst="rect">
            <a:avLst/>
          </a:prstGeom>
        </p:spPr>
      </p:pic>
      <p:pic>
        <p:nvPicPr>
          <p:cNvPr id="31" name="Picture 30" descr="A person and person standing next to each other&#10;&#10;Description automatically generated">
            <a:extLst>
              <a:ext uri="{FF2B5EF4-FFF2-40B4-BE49-F238E27FC236}">
                <a16:creationId xmlns:a16="http://schemas.microsoft.com/office/drawing/2014/main" id="{C4972406-92AB-F431-5E2C-98A2F246C1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1762" y="6644894"/>
            <a:ext cx="631802" cy="63180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8D72E2A-2927-5BDC-E088-CCD7FF8A33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8914" y="6888341"/>
            <a:ext cx="827840" cy="426094"/>
          </a:xfrm>
          <a:prstGeom prst="rect">
            <a:avLst/>
          </a:prstGeom>
        </p:spPr>
      </p:pic>
      <p:pic>
        <p:nvPicPr>
          <p:cNvPr id="112" name="Picture 111" descr="A blue brain with colorful leaves and gears&#10;&#10;Description automatically generated">
            <a:extLst>
              <a:ext uri="{FF2B5EF4-FFF2-40B4-BE49-F238E27FC236}">
                <a16:creationId xmlns:a16="http://schemas.microsoft.com/office/drawing/2014/main" id="{3BD88C91-D290-046D-606D-8E3AA396341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1184" b="9737"/>
          <a:stretch/>
        </p:blipFill>
        <p:spPr>
          <a:xfrm>
            <a:off x="2978914" y="5530348"/>
            <a:ext cx="827840" cy="506538"/>
          </a:xfrm>
          <a:prstGeom prst="rect">
            <a:avLst/>
          </a:prstGeom>
        </p:spPr>
      </p:pic>
      <p:pic>
        <p:nvPicPr>
          <p:cNvPr id="114" name="Picture 113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A269FC49-8470-9984-82E7-7975033302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4520" y="3582979"/>
            <a:ext cx="672091" cy="471467"/>
          </a:xfrm>
          <a:prstGeom prst="rect">
            <a:avLst/>
          </a:prstGeom>
        </p:spPr>
      </p:pic>
      <p:pic>
        <p:nvPicPr>
          <p:cNvPr id="116" name="Picture 115" descr="A red and black ping pong paddles and a ball&#10;&#10;Description automatically generated">
            <a:extLst>
              <a:ext uri="{FF2B5EF4-FFF2-40B4-BE49-F238E27FC236}">
                <a16:creationId xmlns:a16="http://schemas.microsoft.com/office/drawing/2014/main" id="{615FD0D4-121B-9D29-BD02-2534CF8630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23506" y="3674384"/>
            <a:ext cx="541093" cy="380668"/>
          </a:xfrm>
          <a:prstGeom prst="rect">
            <a:avLst/>
          </a:prstGeom>
        </p:spPr>
      </p:pic>
      <p:pic>
        <p:nvPicPr>
          <p:cNvPr id="118" name="Picture 117" descr="A person with their hands on their head&#10;&#10;Description automatically generated">
            <a:extLst>
              <a:ext uri="{FF2B5EF4-FFF2-40B4-BE49-F238E27FC236}">
                <a16:creationId xmlns:a16="http://schemas.microsoft.com/office/drawing/2014/main" id="{7666A17D-D697-64CC-D83A-7DE0C18F6BF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2700" b="9934"/>
          <a:stretch/>
        </p:blipFill>
        <p:spPr>
          <a:xfrm>
            <a:off x="4645343" y="2255148"/>
            <a:ext cx="638221" cy="493769"/>
          </a:xfrm>
          <a:prstGeom prst="rect">
            <a:avLst/>
          </a:prstGeom>
        </p:spPr>
      </p:pic>
      <p:pic>
        <p:nvPicPr>
          <p:cNvPr id="6" name="Picture 5" descr="A group of art supplies&#10;&#10;Description automatically generated">
            <a:extLst>
              <a:ext uri="{FF2B5EF4-FFF2-40B4-BE49-F238E27FC236}">
                <a16:creationId xmlns:a16="http://schemas.microsoft.com/office/drawing/2014/main" id="{080C8327-33B2-27D3-3DDB-D3EBA1D0AA2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15574" y="6158231"/>
            <a:ext cx="668290" cy="701857"/>
          </a:xfrm>
          <a:prstGeom prst="rect">
            <a:avLst/>
          </a:prstGeom>
        </p:spPr>
      </p:pic>
      <p:grpSp>
        <p:nvGrpSpPr>
          <p:cNvPr id="8" name="Group 62">
            <a:extLst>
              <a:ext uri="{FF2B5EF4-FFF2-40B4-BE49-F238E27FC236}">
                <a16:creationId xmlns:a16="http://schemas.microsoft.com/office/drawing/2014/main" id="{B4113BDC-911C-AD02-A2F6-111B14A984B6}"/>
              </a:ext>
            </a:extLst>
          </p:cNvPr>
          <p:cNvGrpSpPr/>
          <p:nvPr/>
        </p:nvGrpSpPr>
        <p:grpSpPr>
          <a:xfrm>
            <a:off x="5481175" y="4811742"/>
            <a:ext cx="242972" cy="242972"/>
            <a:chOff x="0" y="0"/>
            <a:chExt cx="812800" cy="812800"/>
          </a:xfrm>
        </p:grpSpPr>
        <p:sp>
          <p:nvSpPr>
            <p:cNvPr id="9" name="Freeform 63">
              <a:extLst>
                <a:ext uri="{FF2B5EF4-FFF2-40B4-BE49-F238E27FC236}">
                  <a16:creationId xmlns:a16="http://schemas.microsoft.com/office/drawing/2014/main" id="{DE0AB25A-2545-BBF6-0687-B35EEAFEC6F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64">
              <a:extLst>
                <a:ext uri="{FF2B5EF4-FFF2-40B4-BE49-F238E27FC236}">
                  <a16:creationId xmlns:a16="http://schemas.microsoft.com/office/drawing/2014/main" id="{04B7A891-EF3B-E1B2-BB18-EBD1F465B47A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13" name="TextBox 64">
            <a:extLst>
              <a:ext uri="{FF2B5EF4-FFF2-40B4-BE49-F238E27FC236}">
                <a16:creationId xmlns:a16="http://schemas.microsoft.com/office/drawing/2014/main" id="{F48CEFBD-087B-ACDB-4D71-C78CFE361A02}"/>
              </a:ext>
            </a:extLst>
          </p:cNvPr>
          <p:cNvSpPr txBox="1"/>
          <p:nvPr/>
        </p:nvSpPr>
        <p:spPr>
          <a:xfrm>
            <a:off x="383458" y="819943"/>
            <a:ext cx="197415" cy="20595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endParaRPr dirty="0"/>
          </a:p>
        </p:txBody>
      </p:sp>
      <p:grpSp>
        <p:nvGrpSpPr>
          <p:cNvPr id="14" name="Group 65">
            <a:extLst>
              <a:ext uri="{FF2B5EF4-FFF2-40B4-BE49-F238E27FC236}">
                <a16:creationId xmlns:a16="http://schemas.microsoft.com/office/drawing/2014/main" id="{DE5422D6-BF11-10DF-6A03-DAD7783ABBB4}"/>
              </a:ext>
            </a:extLst>
          </p:cNvPr>
          <p:cNvGrpSpPr/>
          <p:nvPr/>
        </p:nvGrpSpPr>
        <p:grpSpPr>
          <a:xfrm>
            <a:off x="3881099" y="1430030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9D40BFFE-4FE9-7546-02E9-C5DB25F3FA32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F5DE4A4D-23A2-89F4-9F3D-634DF0C101C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7" name="Group 65">
            <a:extLst>
              <a:ext uri="{FF2B5EF4-FFF2-40B4-BE49-F238E27FC236}">
                <a16:creationId xmlns:a16="http://schemas.microsoft.com/office/drawing/2014/main" id="{03FC75BA-11A9-56B7-FBE5-F31DA4F94403}"/>
              </a:ext>
            </a:extLst>
          </p:cNvPr>
          <p:cNvGrpSpPr/>
          <p:nvPr/>
        </p:nvGrpSpPr>
        <p:grpSpPr>
          <a:xfrm>
            <a:off x="10148165" y="1509592"/>
            <a:ext cx="220832" cy="193228"/>
            <a:chOff x="0" y="0"/>
            <a:chExt cx="812800" cy="711200"/>
          </a:xfrm>
        </p:grpSpPr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0139ECEB-9ED3-DBA8-00E7-0CCB25262DF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A382F88D-9B41-C64E-10C4-D0C9DF41A86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0" name="Group 62">
            <a:extLst>
              <a:ext uri="{FF2B5EF4-FFF2-40B4-BE49-F238E27FC236}">
                <a16:creationId xmlns:a16="http://schemas.microsoft.com/office/drawing/2014/main" id="{8CE3497D-5C9D-E881-B36D-ECDE42B91D03}"/>
              </a:ext>
            </a:extLst>
          </p:cNvPr>
          <p:cNvGrpSpPr/>
          <p:nvPr/>
        </p:nvGrpSpPr>
        <p:grpSpPr>
          <a:xfrm>
            <a:off x="8609989" y="4799328"/>
            <a:ext cx="242972" cy="242972"/>
            <a:chOff x="0" y="0"/>
            <a:chExt cx="812800" cy="812800"/>
          </a:xfrm>
        </p:grpSpPr>
        <p:sp>
          <p:nvSpPr>
            <p:cNvPr id="21" name="Freeform 63">
              <a:extLst>
                <a:ext uri="{FF2B5EF4-FFF2-40B4-BE49-F238E27FC236}">
                  <a16:creationId xmlns:a16="http://schemas.microsoft.com/office/drawing/2014/main" id="{2CD4DF8E-FC02-331D-2158-AD758D1EA43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64">
              <a:extLst>
                <a:ext uri="{FF2B5EF4-FFF2-40B4-BE49-F238E27FC236}">
                  <a16:creationId xmlns:a16="http://schemas.microsoft.com/office/drawing/2014/main" id="{1882B17F-2497-C1CA-6141-39C16AF38976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3" name="Group 62">
            <a:extLst>
              <a:ext uri="{FF2B5EF4-FFF2-40B4-BE49-F238E27FC236}">
                <a16:creationId xmlns:a16="http://schemas.microsoft.com/office/drawing/2014/main" id="{419AC9C5-BFF8-8585-BB27-6463E96E562C}"/>
              </a:ext>
            </a:extLst>
          </p:cNvPr>
          <p:cNvGrpSpPr/>
          <p:nvPr/>
        </p:nvGrpSpPr>
        <p:grpSpPr>
          <a:xfrm>
            <a:off x="10197700" y="4841842"/>
            <a:ext cx="242972" cy="242972"/>
            <a:chOff x="0" y="0"/>
            <a:chExt cx="812800" cy="812800"/>
          </a:xfrm>
        </p:grpSpPr>
        <p:sp>
          <p:nvSpPr>
            <p:cNvPr id="24" name="Freeform 63">
              <a:extLst>
                <a:ext uri="{FF2B5EF4-FFF2-40B4-BE49-F238E27FC236}">
                  <a16:creationId xmlns:a16="http://schemas.microsoft.com/office/drawing/2014/main" id="{6012AFCF-8932-4519-DF9B-EAA13317832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TextBox 64">
              <a:extLst>
                <a:ext uri="{FF2B5EF4-FFF2-40B4-BE49-F238E27FC236}">
                  <a16:creationId xmlns:a16="http://schemas.microsoft.com/office/drawing/2014/main" id="{C8C59505-DA5A-4ADA-AF78-539748F24FB2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43446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801774"/>
              </p:ext>
            </p:extLst>
          </p:nvPr>
        </p:nvGraphicFramePr>
        <p:xfrm>
          <a:off x="2630402" y="710717"/>
          <a:ext cx="7879002" cy="6682307"/>
        </p:xfrm>
        <a:graphic>
          <a:graphicData uri="http://schemas.openxmlformats.org/drawingml/2006/table">
            <a:tbl>
              <a:tblPr/>
              <a:tblGrid>
                <a:gridCol w="1567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960">
                  <a:extLst>
                    <a:ext uri="{9D8B030D-6E8A-4147-A177-3AD203B41FA5}">
                      <a16:colId xmlns:a16="http://schemas.microsoft.com/office/drawing/2014/main" val="563542929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9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02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9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80" b="1" dirty="0">
                          <a:solidFill>
                            <a:srgbClr val="000000"/>
                          </a:solidFill>
                          <a:latin typeface="DM Sans Bold"/>
                        </a:rPr>
                        <a:t>Monday 28</a:t>
                      </a:r>
                      <a:r>
                        <a:rPr lang="en-US" sz="1380" b="1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80" b="1" dirty="0">
                          <a:solidFill>
                            <a:srgbClr val="000000"/>
                          </a:solidFill>
                          <a:latin typeface="DM Sans Bold"/>
                        </a:rPr>
                        <a:t>  </a:t>
                      </a:r>
                      <a:endParaRPr lang="en-US" sz="1380" b="1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29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30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9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Thursday 31</a:t>
                      </a:r>
                      <a:r>
                        <a:rPr lang="en-US" sz="1377" baseline="30000">
                          <a:solidFill>
                            <a:srgbClr val="000000"/>
                          </a:solidFill>
                          <a:latin typeface="DM Sans Bold"/>
                        </a:rPr>
                        <a:t>st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1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st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5516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Online courses and Job searching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Coping with stress/ change</a:t>
                      </a:r>
                      <a:endParaRPr lang="en-US" sz="12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10am – 11am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Employment workshop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(CV’s and Disclosure letters)</a:t>
                      </a:r>
                      <a:endParaRPr lang="en-US" sz="12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Employment workshop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(CV’s and Disclosure letters)</a:t>
                      </a:r>
                      <a:endParaRPr lang="en-US" sz="12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Drop-in session (accommodation budgeting, wellbeing etc.)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  <a:endParaRPr lang="en-US" sz="1200" b="1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Attitudes and Lifestyles (budgeting, accommodation and goal setting)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11am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55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Drop-in session (accommodation budgeting, wellbeing etc.)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  <a:endParaRPr lang="en-US" sz="1200" b="1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Future Focus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11am – 12pm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Sports</a:t>
                      </a:r>
                      <a:endParaRPr lang="en-US" sz="12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11am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111">
                <a:tc gridSpan="6"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endParaRPr lang="en-US" sz="1200" dirty="0">
                        <a:solidFill>
                          <a:srgbClr val="000000"/>
                        </a:solidFill>
                        <a:latin typeface="DM Sans Bold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3887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Wellbeing and Mindfulness</a:t>
                      </a:r>
                      <a:endParaRPr lang="en-US" sz="12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1pm – 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Man Plan (men’s mental health group)</a:t>
                      </a:r>
                      <a:b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</a:b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1pm-2pm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Arts and Crafts Workshop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Women’s only afternoon (wellbeing, cooking and confidence building)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Fun Fridays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(social afternoon, games, quiz’ and wellbeing activities)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1pm – 3pm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1902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Spectrum (LGBTQIA+)</a:t>
                      </a:r>
                      <a:endParaRPr lang="en-US" sz="12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2pm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Relationships </a:t>
                      </a:r>
                      <a:endParaRPr lang="en-US" sz="12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2pm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36458" y="1887379"/>
            <a:ext cx="2407692" cy="4953624"/>
            <a:chOff x="-4195" y="24073"/>
            <a:chExt cx="877073" cy="1738111"/>
          </a:xfrm>
        </p:grpSpPr>
        <p:sp>
          <p:nvSpPr>
            <p:cNvPr id="4" name="Freeform 4"/>
            <p:cNvSpPr/>
            <p:nvPr/>
          </p:nvSpPr>
          <p:spPr>
            <a:xfrm>
              <a:off x="4103" y="24073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4195" y="64308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Doncaster Activity Hub</a:t>
              </a: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Unit 25/27</a:t>
              </a:r>
              <a:br>
                <a:rPr lang="en-US" sz="1400" dirty="0">
                  <a:solidFill>
                    <a:srgbClr val="FFFFFF"/>
                  </a:solidFill>
                  <a:latin typeface="DM Sans"/>
                </a:rPr>
              </a:b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7 Queens Crescent</a:t>
              </a:r>
              <a:br>
                <a:rPr lang="en-US" sz="1400" dirty="0">
                  <a:solidFill>
                    <a:srgbClr val="FFFFFF"/>
                  </a:solidFill>
                  <a:latin typeface="DM Sans"/>
                </a:rPr>
              </a:b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Doncaster </a:t>
              </a:r>
              <a:br>
                <a:rPr lang="en-US" sz="1400" dirty="0">
                  <a:solidFill>
                    <a:srgbClr val="FFFFFF"/>
                  </a:solidFill>
                  <a:latin typeface="DM Sans"/>
                </a:rPr>
              </a:b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DN1 3JN</a:t>
              </a:r>
            </a:p>
            <a:p>
              <a:pPr algn="ctr">
                <a:lnSpc>
                  <a:spcPts val="2379"/>
                </a:lnSpc>
              </a:pPr>
              <a:endParaRPr lang="en-US" sz="14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If you ever need a </a:t>
              </a:r>
              <a:r>
                <a:rPr lang="en-US" sz="14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chemeClr val="bg1"/>
                  </a:solidFill>
                  <a:latin typeface="DM Sans" pitchFamily="2" charset="0"/>
                </a:rPr>
                <a:t>Reception contact number: </a:t>
              </a:r>
              <a:r>
                <a:rPr lang="en-GB" sz="1400" dirty="0">
                  <a:solidFill>
                    <a:schemeClr val="bg1"/>
                  </a:solidFill>
                  <a:latin typeface="DM Sans" pitchFamily="2" charset="0"/>
                </a:rPr>
                <a:t>07502299992</a:t>
              </a:r>
            </a:p>
            <a:p>
              <a:pPr algn="ctr">
                <a:lnSpc>
                  <a:spcPts val="2379"/>
                </a:lnSpc>
              </a:pPr>
              <a:endParaRPr lang="en-GB" sz="14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400" dirty="0">
                  <a:solidFill>
                    <a:schemeClr val="bg1"/>
                  </a:solidFill>
                  <a:latin typeface="DM Sans" pitchFamily="2" charset="0"/>
                </a:rPr>
                <a:t>9:30am – 16:00pm</a:t>
              </a:r>
            </a:p>
            <a:p>
              <a:pPr algn="ctr">
                <a:lnSpc>
                  <a:spcPts val="2379"/>
                </a:lnSpc>
              </a:pPr>
              <a:r>
                <a:rPr lang="en-GB" sz="1400" dirty="0">
                  <a:solidFill>
                    <a:schemeClr val="bg1"/>
                  </a:solidFill>
                  <a:latin typeface="DM Sans" pitchFamily="2" charset="0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GB" sz="1400" dirty="0">
                <a:solidFill>
                  <a:schemeClr val="bg1"/>
                </a:solidFill>
                <a:latin typeface="DM Sans" pitchFamily="2" charset="0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 rot="2700000">
            <a:off x="170281" y="1215574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206787" y="6743345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208279" y="653306"/>
            <a:ext cx="242972" cy="242972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682766" y="89855"/>
            <a:ext cx="6806803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dirty="0">
                <a:solidFill>
                  <a:srgbClr val="000000"/>
                </a:solidFill>
                <a:latin typeface="DM Sans Bold"/>
              </a:rPr>
              <a:t>CFO Evolution – October  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58981" y="127955"/>
            <a:ext cx="1826812" cy="350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b="1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530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b="1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48742" y="1125924"/>
            <a:ext cx="1826812" cy="709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b="1" dirty="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sp>
        <p:nvSpPr>
          <p:cNvPr id="53" name="Freeform 63">
            <a:extLst>
              <a:ext uri="{FF2B5EF4-FFF2-40B4-BE49-F238E27FC236}">
                <a16:creationId xmlns:a16="http://schemas.microsoft.com/office/drawing/2014/main" id="{4BB99344-0DEA-8C8D-9F38-6F7887BDC062}"/>
              </a:ext>
            </a:extLst>
          </p:cNvPr>
          <p:cNvSpPr/>
          <p:nvPr/>
        </p:nvSpPr>
        <p:spPr>
          <a:xfrm>
            <a:off x="5468182" y="6067772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54" name="Group 65">
            <a:extLst>
              <a:ext uri="{FF2B5EF4-FFF2-40B4-BE49-F238E27FC236}">
                <a16:creationId xmlns:a16="http://schemas.microsoft.com/office/drawing/2014/main" id="{F5163B9A-9DB3-806F-6526-557978C77F32}"/>
              </a:ext>
            </a:extLst>
          </p:cNvPr>
          <p:cNvGrpSpPr/>
          <p:nvPr/>
        </p:nvGrpSpPr>
        <p:grpSpPr>
          <a:xfrm>
            <a:off x="3958678" y="2996562"/>
            <a:ext cx="220832" cy="193228"/>
            <a:chOff x="0" y="0"/>
            <a:chExt cx="812800" cy="711200"/>
          </a:xfrm>
        </p:grpSpPr>
        <p:sp>
          <p:nvSpPr>
            <p:cNvPr id="55" name="Freeform 66">
              <a:extLst>
                <a:ext uri="{FF2B5EF4-FFF2-40B4-BE49-F238E27FC236}">
                  <a16:creationId xmlns:a16="http://schemas.microsoft.com/office/drawing/2014/main" id="{615E19C7-3004-675D-CA1D-851BD32F144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TextBox 67">
              <a:extLst>
                <a:ext uri="{FF2B5EF4-FFF2-40B4-BE49-F238E27FC236}">
                  <a16:creationId xmlns:a16="http://schemas.microsoft.com/office/drawing/2014/main" id="{7FB050D3-FBC4-F023-BDA1-2AFCFF2C111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0" name="Group 65">
            <a:extLst>
              <a:ext uri="{FF2B5EF4-FFF2-40B4-BE49-F238E27FC236}">
                <a16:creationId xmlns:a16="http://schemas.microsoft.com/office/drawing/2014/main" id="{EA67B22F-4706-0B69-8E85-A15905819A12}"/>
              </a:ext>
            </a:extLst>
          </p:cNvPr>
          <p:cNvGrpSpPr/>
          <p:nvPr/>
        </p:nvGrpSpPr>
        <p:grpSpPr>
          <a:xfrm>
            <a:off x="8646981" y="1483405"/>
            <a:ext cx="220832" cy="193228"/>
            <a:chOff x="0" y="0"/>
            <a:chExt cx="812800" cy="711200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EDB52E7D-04B3-9887-31EA-4F5A150F6E9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87DBBDA-609C-0C56-DA1B-0434546B474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76" name="Group 65">
            <a:extLst>
              <a:ext uri="{FF2B5EF4-FFF2-40B4-BE49-F238E27FC236}">
                <a16:creationId xmlns:a16="http://schemas.microsoft.com/office/drawing/2014/main" id="{7E673581-A184-63F5-1879-6390F987DECA}"/>
              </a:ext>
            </a:extLst>
          </p:cNvPr>
          <p:cNvGrpSpPr/>
          <p:nvPr/>
        </p:nvGrpSpPr>
        <p:grpSpPr>
          <a:xfrm>
            <a:off x="5322368" y="1402236"/>
            <a:ext cx="220832" cy="193228"/>
            <a:chOff x="0" y="0"/>
            <a:chExt cx="812800" cy="711200"/>
          </a:xfrm>
        </p:grpSpPr>
        <p:sp>
          <p:nvSpPr>
            <p:cNvPr id="77" name="Freeform 66">
              <a:extLst>
                <a:ext uri="{FF2B5EF4-FFF2-40B4-BE49-F238E27FC236}">
                  <a16:creationId xmlns:a16="http://schemas.microsoft.com/office/drawing/2014/main" id="{F0715128-24A3-0D96-B2D7-4ADE673B9C3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TextBox 67">
              <a:extLst>
                <a:ext uri="{FF2B5EF4-FFF2-40B4-BE49-F238E27FC236}">
                  <a16:creationId xmlns:a16="http://schemas.microsoft.com/office/drawing/2014/main" id="{BF16F833-A644-078B-82B3-CA7CFB5C0A6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79" name="Group 65">
            <a:extLst>
              <a:ext uri="{FF2B5EF4-FFF2-40B4-BE49-F238E27FC236}">
                <a16:creationId xmlns:a16="http://schemas.microsoft.com/office/drawing/2014/main" id="{F446B34F-059B-F289-EEC3-736EA2D55B7E}"/>
              </a:ext>
            </a:extLst>
          </p:cNvPr>
          <p:cNvGrpSpPr/>
          <p:nvPr/>
        </p:nvGrpSpPr>
        <p:grpSpPr>
          <a:xfrm>
            <a:off x="5389537" y="3030635"/>
            <a:ext cx="220832" cy="193228"/>
            <a:chOff x="0" y="0"/>
            <a:chExt cx="812800" cy="711200"/>
          </a:xfrm>
        </p:grpSpPr>
        <p:sp>
          <p:nvSpPr>
            <p:cNvPr id="80" name="Freeform 66">
              <a:extLst>
                <a:ext uri="{FF2B5EF4-FFF2-40B4-BE49-F238E27FC236}">
                  <a16:creationId xmlns:a16="http://schemas.microsoft.com/office/drawing/2014/main" id="{B356793C-8689-E324-34FC-3F44902A7FA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TextBox 67">
              <a:extLst>
                <a:ext uri="{FF2B5EF4-FFF2-40B4-BE49-F238E27FC236}">
                  <a16:creationId xmlns:a16="http://schemas.microsoft.com/office/drawing/2014/main" id="{235B23A7-E30C-C0AE-01B0-F79F90A443E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83" name="Picture 82" descr="A blue and black logo&#10;&#10;Description automatically generated">
            <a:extLst>
              <a:ext uri="{FF2B5EF4-FFF2-40B4-BE49-F238E27FC236}">
                <a16:creationId xmlns:a16="http://schemas.microsoft.com/office/drawing/2014/main" id="{F9A8FFF2-40E9-4415-030B-37DF148466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551" y="76053"/>
            <a:ext cx="1311392" cy="563127"/>
          </a:xfrm>
          <a:prstGeom prst="rect">
            <a:avLst/>
          </a:prstGeom>
        </p:spPr>
      </p:pic>
      <p:grpSp>
        <p:nvGrpSpPr>
          <p:cNvPr id="87" name="Group 65">
            <a:extLst>
              <a:ext uri="{FF2B5EF4-FFF2-40B4-BE49-F238E27FC236}">
                <a16:creationId xmlns:a16="http://schemas.microsoft.com/office/drawing/2014/main" id="{931CE292-0526-22E1-E25A-7A3C39E7D74A}"/>
              </a:ext>
            </a:extLst>
          </p:cNvPr>
          <p:cNvGrpSpPr/>
          <p:nvPr/>
        </p:nvGrpSpPr>
        <p:grpSpPr>
          <a:xfrm>
            <a:off x="3915604" y="4699735"/>
            <a:ext cx="220832" cy="193228"/>
            <a:chOff x="0" y="0"/>
            <a:chExt cx="812800" cy="711200"/>
          </a:xfrm>
        </p:grpSpPr>
        <p:sp>
          <p:nvSpPr>
            <p:cNvPr id="88" name="Freeform 66">
              <a:extLst>
                <a:ext uri="{FF2B5EF4-FFF2-40B4-BE49-F238E27FC236}">
                  <a16:creationId xmlns:a16="http://schemas.microsoft.com/office/drawing/2014/main" id="{6A6531D4-7440-F837-1509-74EA4E8D774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67">
              <a:extLst>
                <a:ext uri="{FF2B5EF4-FFF2-40B4-BE49-F238E27FC236}">
                  <a16:creationId xmlns:a16="http://schemas.microsoft.com/office/drawing/2014/main" id="{0C3E2E27-D824-78AD-A29D-E23BB60DC34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0" name="Group 62">
            <a:extLst>
              <a:ext uri="{FF2B5EF4-FFF2-40B4-BE49-F238E27FC236}">
                <a16:creationId xmlns:a16="http://schemas.microsoft.com/office/drawing/2014/main" id="{ABA9D6DC-979C-9B69-F323-38336CFE5998}"/>
              </a:ext>
            </a:extLst>
          </p:cNvPr>
          <p:cNvGrpSpPr/>
          <p:nvPr/>
        </p:nvGrpSpPr>
        <p:grpSpPr>
          <a:xfrm>
            <a:off x="8590336" y="2962858"/>
            <a:ext cx="242972" cy="242972"/>
            <a:chOff x="0" y="0"/>
            <a:chExt cx="812800" cy="812800"/>
          </a:xfrm>
        </p:grpSpPr>
        <p:sp>
          <p:nvSpPr>
            <p:cNvPr id="91" name="Freeform 63">
              <a:extLst>
                <a:ext uri="{FF2B5EF4-FFF2-40B4-BE49-F238E27FC236}">
                  <a16:creationId xmlns:a16="http://schemas.microsoft.com/office/drawing/2014/main" id="{16B138F0-AD73-1EE3-777C-1592DE88121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64">
              <a:extLst>
                <a:ext uri="{FF2B5EF4-FFF2-40B4-BE49-F238E27FC236}">
                  <a16:creationId xmlns:a16="http://schemas.microsoft.com/office/drawing/2014/main" id="{68BE5BA0-39F2-1AA3-63D1-98072E9A49C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6" name="Group 65">
            <a:extLst>
              <a:ext uri="{FF2B5EF4-FFF2-40B4-BE49-F238E27FC236}">
                <a16:creationId xmlns:a16="http://schemas.microsoft.com/office/drawing/2014/main" id="{F02958AF-422F-23F9-8348-98740856A560}"/>
              </a:ext>
            </a:extLst>
          </p:cNvPr>
          <p:cNvGrpSpPr/>
          <p:nvPr/>
        </p:nvGrpSpPr>
        <p:grpSpPr>
          <a:xfrm>
            <a:off x="7059325" y="1509592"/>
            <a:ext cx="220832" cy="193228"/>
            <a:chOff x="0" y="0"/>
            <a:chExt cx="812800" cy="711200"/>
          </a:xfrm>
        </p:grpSpPr>
        <p:sp>
          <p:nvSpPr>
            <p:cNvPr id="97" name="Freeform 66">
              <a:extLst>
                <a:ext uri="{FF2B5EF4-FFF2-40B4-BE49-F238E27FC236}">
                  <a16:creationId xmlns:a16="http://schemas.microsoft.com/office/drawing/2014/main" id="{CA5F0ADB-760C-506A-EBDE-8C17D124762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8" name="TextBox 67">
              <a:extLst>
                <a:ext uri="{FF2B5EF4-FFF2-40B4-BE49-F238E27FC236}">
                  <a16:creationId xmlns:a16="http://schemas.microsoft.com/office/drawing/2014/main" id="{99826D18-AF94-FA11-2C83-149D6EF8CF4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37" name="Picture 36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B6F4CA7C-531A-33C5-DD7C-A3E8D60650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7670" y="5601942"/>
            <a:ext cx="383484" cy="363351"/>
          </a:xfrm>
          <a:prstGeom prst="rect">
            <a:avLst/>
          </a:prstGeom>
        </p:spPr>
      </p:pic>
      <p:grpSp>
        <p:nvGrpSpPr>
          <p:cNvPr id="99" name="Group 65">
            <a:extLst>
              <a:ext uri="{FF2B5EF4-FFF2-40B4-BE49-F238E27FC236}">
                <a16:creationId xmlns:a16="http://schemas.microsoft.com/office/drawing/2014/main" id="{A1E83A81-F7FA-53F0-D469-26705B7BF619}"/>
              </a:ext>
            </a:extLst>
          </p:cNvPr>
          <p:cNvGrpSpPr/>
          <p:nvPr/>
        </p:nvGrpSpPr>
        <p:grpSpPr>
          <a:xfrm>
            <a:off x="7005116" y="4842550"/>
            <a:ext cx="220832" cy="193228"/>
            <a:chOff x="0" y="0"/>
            <a:chExt cx="812800" cy="711200"/>
          </a:xfrm>
        </p:grpSpPr>
        <p:sp>
          <p:nvSpPr>
            <p:cNvPr id="100" name="Freeform 66">
              <a:extLst>
                <a:ext uri="{FF2B5EF4-FFF2-40B4-BE49-F238E27FC236}">
                  <a16:creationId xmlns:a16="http://schemas.microsoft.com/office/drawing/2014/main" id="{967F9991-2F3B-296A-73B4-FC9CFCFB510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TextBox 67">
              <a:extLst>
                <a:ext uri="{FF2B5EF4-FFF2-40B4-BE49-F238E27FC236}">
                  <a16:creationId xmlns:a16="http://schemas.microsoft.com/office/drawing/2014/main" id="{39E6B08C-6A52-5C9D-7D3B-75241F3606C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111" name="Freeform 63">
            <a:extLst>
              <a:ext uri="{FF2B5EF4-FFF2-40B4-BE49-F238E27FC236}">
                <a16:creationId xmlns:a16="http://schemas.microsoft.com/office/drawing/2014/main" id="{886AED61-9AD9-8055-64B2-000448247748}"/>
              </a:ext>
            </a:extLst>
          </p:cNvPr>
          <p:cNvSpPr/>
          <p:nvPr/>
        </p:nvSpPr>
        <p:spPr>
          <a:xfrm>
            <a:off x="3892605" y="6066957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pic>
        <p:nvPicPr>
          <p:cNvPr id="7" name="Picture 6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02B203CA-287D-CE9A-710B-C0D4872162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1960" y="3051448"/>
            <a:ext cx="863156" cy="766052"/>
          </a:xfrm>
          <a:prstGeom prst="rect">
            <a:avLst/>
          </a:prstGeom>
        </p:spPr>
      </p:pic>
      <p:pic>
        <p:nvPicPr>
          <p:cNvPr id="31" name="Picture 30" descr="A person and person standing next to each other&#10;&#10;Description automatically generated">
            <a:extLst>
              <a:ext uri="{FF2B5EF4-FFF2-40B4-BE49-F238E27FC236}">
                <a16:creationId xmlns:a16="http://schemas.microsoft.com/office/drawing/2014/main" id="{C4972406-92AB-F431-5E2C-98A2F246C1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1762" y="6644894"/>
            <a:ext cx="631802" cy="63180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8D72E2A-2927-5BDC-E088-CCD7FF8A33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8914" y="6888341"/>
            <a:ext cx="827840" cy="426094"/>
          </a:xfrm>
          <a:prstGeom prst="rect">
            <a:avLst/>
          </a:prstGeom>
        </p:spPr>
      </p:pic>
      <p:pic>
        <p:nvPicPr>
          <p:cNvPr id="112" name="Picture 111" descr="A blue brain with colorful leaves and gears&#10;&#10;Description automatically generated">
            <a:extLst>
              <a:ext uri="{FF2B5EF4-FFF2-40B4-BE49-F238E27FC236}">
                <a16:creationId xmlns:a16="http://schemas.microsoft.com/office/drawing/2014/main" id="{3BD88C91-D290-046D-606D-8E3AA396341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1184" b="9737"/>
          <a:stretch/>
        </p:blipFill>
        <p:spPr>
          <a:xfrm>
            <a:off x="2978914" y="5530348"/>
            <a:ext cx="827840" cy="506538"/>
          </a:xfrm>
          <a:prstGeom prst="rect">
            <a:avLst/>
          </a:prstGeom>
        </p:spPr>
      </p:pic>
      <p:pic>
        <p:nvPicPr>
          <p:cNvPr id="114" name="Picture 113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A269FC49-8470-9984-82E7-7975033302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4520" y="3582979"/>
            <a:ext cx="672091" cy="471467"/>
          </a:xfrm>
          <a:prstGeom prst="rect">
            <a:avLst/>
          </a:prstGeom>
        </p:spPr>
      </p:pic>
      <p:pic>
        <p:nvPicPr>
          <p:cNvPr id="116" name="Picture 115" descr="A red and black ping pong paddles and a ball&#10;&#10;Description automatically generated">
            <a:extLst>
              <a:ext uri="{FF2B5EF4-FFF2-40B4-BE49-F238E27FC236}">
                <a16:creationId xmlns:a16="http://schemas.microsoft.com/office/drawing/2014/main" id="{615FD0D4-121B-9D29-BD02-2534CF8630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23506" y="3674384"/>
            <a:ext cx="541093" cy="380668"/>
          </a:xfrm>
          <a:prstGeom prst="rect">
            <a:avLst/>
          </a:prstGeom>
        </p:spPr>
      </p:pic>
      <p:pic>
        <p:nvPicPr>
          <p:cNvPr id="118" name="Picture 117" descr="A person with their hands on their head&#10;&#10;Description automatically generated">
            <a:extLst>
              <a:ext uri="{FF2B5EF4-FFF2-40B4-BE49-F238E27FC236}">
                <a16:creationId xmlns:a16="http://schemas.microsoft.com/office/drawing/2014/main" id="{7666A17D-D697-64CC-D83A-7DE0C18F6BF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2700" b="9934"/>
          <a:stretch/>
        </p:blipFill>
        <p:spPr>
          <a:xfrm>
            <a:off x="4645343" y="2255148"/>
            <a:ext cx="638221" cy="493769"/>
          </a:xfrm>
          <a:prstGeom prst="rect">
            <a:avLst/>
          </a:prstGeom>
        </p:spPr>
      </p:pic>
      <p:pic>
        <p:nvPicPr>
          <p:cNvPr id="6" name="Picture 5" descr="A group of art supplies&#10;&#10;Description automatically generated">
            <a:extLst>
              <a:ext uri="{FF2B5EF4-FFF2-40B4-BE49-F238E27FC236}">
                <a16:creationId xmlns:a16="http://schemas.microsoft.com/office/drawing/2014/main" id="{080C8327-33B2-27D3-3DDB-D3EBA1D0AA2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15574" y="6158231"/>
            <a:ext cx="668290" cy="701857"/>
          </a:xfrm>
          <a:prstGeom prst="rect">
            <a:avLst/>
          </a:prstGeom>
        </p:spPr>
      </p:pic>
      <p:grpSp>
        <p:nvGrpSpPr>
          <p:cNvPr id="8" name="Group 62">
            <a:extLst>
              <a:ext uri="{FF2B5EF4-FFF2-40B4-BE49-F238E27FC236}">
                <a16:creationId xmlns:a16="http://schemas.microsoft.com/office/drawing/2014/main" id="{22CB2006-CFA3-028A-B724-427B522F11E6}"/>
              </a:ext>
            </a:extLst>
          </p:cNvPr>
          <p:cNvGrpSpPr/>
          <p:nvPr/>
        </p:nvGrpSpPr>
        <p:grpSpPr>
          <a:xfrm>
            <a:off x="8571769" y="4830422"/>
            <a:ext cx="242972" cy="242972"/>
            <a:chOff x="0" y="0"/>
            <a:chExt cx="812800" cy="812800"/>
          </a:xfrm>
        </p:grpSpPr>
        <p:sp>
          <p:nvSpPr>
            <p:cNvPr id="9" name="Freeform 63">
              <a:extLst>
                <a:ext uri="{FF2B5EF4-FFF2-40B4-BE49-F238E27FC236}">
                  <a16:creationId xmlns:a16="http://schemas.microsoft.com/office/drawing/2014/main" id="{62EA3CF7-6BE2-4143-FBAC-2CB15F74229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64">
              <a:extLst>
                <a:ext uri="{FF2B5EF4-FFF2-40B4-BE49-F238E27FC236}">
                  <a16:creationId xmlns:a16="http://schemas.microsoft.com/office/drawing/2014/main" id="{6A9C36B8-07D0-28EE-DCA5-E7CAF315FCE2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1" name="Group 62">
            <a:extLst>
              <a:ext uri="{FF2B5EF4-FFF2-40B4-BE49-F238E27FC236}">
                <a16:creationId xmlns:a16="http://schemas.microsoft.com/office/drawing/2014/main" id="{BD207D93-9974-2688-F89E-BF7364FBAE80}"/>
              </a:ext>
            </a:extLst>
          </p:cNvPr>
          <p:cNvGrpSpPr/>
          <p:nvPr/>
        </p:nvGrpSpPr>
        <p:grpSpPr>
          <a:xfrm>
            <a:off x="10156335" y="4821949"/>
            <a:ext cx="242972" cy="242972"/>
            <a:chOff x="0" y="0"/>
            <a:chExt cx="812800" cy="812800"/>
          </a:xfrm>
        </p:grpSpPr>
        <p:sp>
          <p:nvSpPr>
            <p:cNvPr id="12" name="Freeform 63">
              <a:extLst>
                <a:ext uri="{FF2B5EF4-FFF2-40B4-BE49-F238E27FC236}">
                  <a16:creationId xmlns:a16="http://schemas.microsoft.com/office/drawing/2014/main" id="{618B6F9D-1CCF-8ED8-1760-6DE73E10E0C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64">
              <a:extLst>
                <a:ext uri="{FF2B5EF4-FFF2-40B4-BE49-F238E27FC236}">
                  <a16:creationId xmlns:a16="http://schemas.microsoft.com/office/drawing/2014/main" id="{283FCB8E-5420-C54D-8ACF-6658FA475792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4" name="Group 65">
            <a:extLst>
              <a:ext uri="{FF2B5EF4-FFF2-40B4-BE49-F238E27FC236}">
                <a16:creationId xmlns:a16="http://schemas.microsoft.com/office/drawing/2014/main" id="{8328CC44-DF43-AFCC-1C1C-6287B2A00C8C}"/>
              </a:ext>
            </a:extLst>
          </p:cNvPr>
          <p:cNvGrpSpPr/>
          <p:nvPr/>
        </p:nvGrpSpPr>
        <p:grpSpPr>
          <a:xfrm>
            <a:off x="10155697" y="1447051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26277AA8-0F5D-FB88-B7DF-35EFD0E70BF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2956FB5F-1726-9C7D-F9D3-14C8761AD39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17" name="Freeform 63">
            <a:extLst>
              <a:ext uri="{FF2B5EF4-FFF2-40B4-BE49-F238E27FC236}">
                <a16:creationId xmlns:a16="http://schemas.microsoft.com/office/drawing/2014/main" id="{48655B48-3B6B-431E-0F58-EAC7E7FECF6A}"/>
              </a:ext>
            </a:extLst>
          </p:cNvPr>
          <p:cNvSpPr/>
          <p:nvPr/>
        </p:nvSpPr>
        <p:spPr>
          <a:xfrm>
            <a:off x="5487662" y="4792806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18" name="Group 65">
            <a:extLst>
              <a:ext uri="{FF2B5EF4-FFF2-40B4-BE49-F238E27FC236}">
                <a16:creationId xmlns:a16="http://schemas.microsoft.com/office/drawing/2014/main" id="{5CD188B0-4178-505E-96B1-19E4AE9CB484}"/>
              </a:ext>
            </a:extLst>
          </p:cNvPr>
          <p:cNvGrpSpPr/>
          <p:nvPr/>
        </p:nvGrpSpPr>
        <p:grpSpPr>
          <a:xfrm>
            <a:off x="3928655" y="1421107"/>
            <a:ext cx="220832" cy="193228"/>
            <a:chOff x="0" y="0"/>
            <a:chExt cx="812800" cy="711200"/>
          </a:xfrm>
        </p:grpSpPr>
        <p:sp>
          <p:nvSpPr>
            <p:cNvPr id="19" name="Freeform 66">
              <a:extLst>
                <a:ext uri="{FF2B5EF4-FFF2-40B4-BE49-F238E27FC236}">
                  <a16:creationId xmlns:a16="http://schemas.microsoft.com/office/drawing/2014/main" id="{FE2D440E-2418-DA98-935F-9A35F1F03AE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67">
              <a:extLst>
                <a:ext uri="{FF2B5EF4-FFF2-40B4-BE49-F238E27FC236}">
                  <a16:creationId xmlns:a16="http://schemas.microsoft.com/office/drawing/2014/main" id="{98A5FAA0-8A26-D693-E035-E1101CEA15E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56983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0EB63A1E2B0A43B803C23E62A33D0E" ma:contentTypeVersion="" ma:contentTypeDescription="Create a new document." ma:contentTypeScope="" ma:versionID="0cfa3af12dacb6d37d9e170e2f24502f">
  <xsd:schema xmlns:xsd="http://www.w3.org/2001/XMLSchema" xmlns:xs="http://www.w3.org/2001/XMLSchema" xmlns:p="http://schemas.microsoft.com/office/2006/metadata/properties" xmlns:ns2="58C8E540-CDFE-4713-BFF0-4351D38ADE9D" xmlns:ns3="4d30bb2a-f321-43c9-acb7-6f415d4a716e" xmlns:ns4="58c8e540-cdfe-4713-bff0-4351d38ade9d" xmlns:ns5="0a6be467-e76b-4869-981c-41fd8dac8726" targetNamespace="http://schemas.microsoft.com/office/2006/metadata/properties" ma:root="true" ma:fieldsID="fa2ef7831d9e497843b63c8d01ff9d56" ns2:_="" ns3:_="" ns4:_="" ns5:_="">
    <xsd:import namespace="58C8E540-CDFE-4713-BFF0-4351D38ADE9D"/>
    <xsd:import namespace="4d30bb2a-f321-43c9-acb7-6f415d4a716e"/>
    <xsd:import namespace="58c8e540-cdfe-4713-bff0-4351d38ade9d"/>
    <xsd:import namespace="0a6be467-e76b-4869-981c-41fd8dac87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Number" minOccurs="0"/>
                <xsd:element ref="ns4:MediaLengthInSeconds" minOccurs="0"/>
                <xsd:element ref="ns4:lcf76f155ced4ddcb4097134ff3c332f" minOccurs="0"/>
                <xsd:element ref="ns5:TaxCatchAll" minOccurs="0"/>
                <xsd:element ref="ns4:MediaServiceSearchPropertie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8E540-CDFE-4713-BFF0-4351D38ADE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30bb2a-f321-43c9-acb7-6f415d4a716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8e540-cdfe-4713-bff0-4351d38ade9d" elementFormDefault="qualified">
    <xsd:import namespace="http://schemas.microsoft.com/office/2006/documentManagement/types"/>
    <xsd:import namespace="http://schemas.microsoft.com/office/infopath/2007/PartnerControls"/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umber" ma:index="20" nillable="true" ma:displayName="Number" ma:format="Dropdown" ma:internalName="Number" ma:percentage="FALSE">
      <xsd:simpleType>
        <xsd:restriction base="dms:Number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a722410-03a9-4718-9392-c4089ca5a5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6be467-e76b-4869-981c-41fd8dac8726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be8a2237-55ea-4d70-868f-dd5aeff31326}" ma:internalName="TaxCatchAll" ma:showField="CatchAllData" ma:web="0a6be467-e76b-4869-981c-41fd8dac87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a6be467-e76b-4869-981c-41fd8dac8726" xsi:nil="true"/>
    <lcf76f155ced4ddcb4097134ff3c332f xmlns="58c8e540-cdfe-4713-bff0-4351d38ade9d">
      <Terms xmlns="http://schemas.microsoft.com/office/infopath/2007/PartnerControls"/>
    </lcf76f155ced4ddcb4097134ff3c332f>
    <Number xmlns="58c8e540-cdfe-4713-bff0-4351d38ade9d" xsi:nil="true"/>
  </documentManagement>
</p:properties>
</file>

<file path=customXml/itemProps1.xml><?xml version="1.0" encoding="utf-8"?>
<ds:datastoreItem xmlns:ds="http://schemas.openxmlformats.org/officeDocument/2006/customXml" ds:itemID="{A33864C2-192D-4A5D-863B-79B2A2E5B51D}"/>
</file>

<file path=customXml/itemProps2.xml><?xml version="1.0" encoding="utf-8"?>
<ds:datastoreItem xmlns:ds="http://schemas.openxmlformats.org/officeDocument/2006/customXml" ds:itemID="{EE53B0B3-0F5A-401C-97A3-2E7FE5C385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D4F630-F244-4249-A1DD-CAF66701C44D}">
  <ds:schemaRefs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21fe2dc5-e687-4b08-a992-8b5ade4d5474"/>
    <ds:schemaRef ds:uri="39022ca7-da8b-462c-ac53-cf911d2e7c5d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1825</TotalTime>
  <Words>1185</Words>
  <Application>Microsoft Office PowerPoint</Application>
  <PresentationFormat>Custom</PresentationFormat>
  <Paragraphs>266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DM Sans Bold</vt:lpstr>
      <vt:lpstr>Aptos</vt:lpstr>
      <vt:lpstr>DM Sans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CFO Activity Schedule TEMPLATE</dc:title>
  <dc:creator>Hindley, Freya (Growth Company)</dc:creator>
  <cp:lastModifiedBy>Higgins, Teigan (Growth Company)</cp:lastModifiedBy>
  <cp:revision>5</cp:revision>
  <dcterms:created xsi:type="dcterms:W3CDTF">2006-08-16T00:00:00Z</dcterms:created>
  <dcterms:modified xsi:type="dcterms:W3CDTF">2024-09-26T11:47:28Z</dcterms:modified>
  <dc:identifier>DAFxy3nWgJM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0x010100EE0EB63A1E2B0A43B803C23E62A33D0E</vt:lpwstr>
  </property>
  <property fmtid="{D5CDD505-2E9C-101B-9397-08002B2CF9AE}" pid="3" name="MediaServiceImageTags">
    <vt:lpwstr/>
  </property>
</Properties>
</file>