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78" r:id="rId5"/>
    <p:sldId id="273" r:id="rId6"/>
    <p:sldId id="283" r:id="rId7"/>
    <p:sldId id="284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</p:embeddedFont>
    <p:embeddedFont>
      <p:font typeface="DM Sans Bold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4" autoAdjust="0"/>
    <p:restoredTop sz="96247" autoAdjust="0"/>
  </p:normalViewPr>
  <p:slideViewPr>
    <p:cSldViewPr snapToGrid="0">
      <p:cViewPr varScale="1">
        <p:scale>
          <a:sx n="101" d="100"/>
          <a:sy n="101" d="100"/>
        </p:scale>
        <p:origin x="1782" y="102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8A72-E056-CE54-6DC0-F1878A3AA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D070D-30ED-B05A-B4FD-B29D16EEC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7BC41-CE63-A7B1-C4D5-6DAE1BCB9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D8460-97F4-1B9B-AD58-FD31321F5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8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8F7E-891D-91BF-B484-D2F5E5D6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EBA-2A28-FDC9-AFF2-C73B970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AB55-9D97-B6EB-D326-D58F07A5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3FAD-99D5-2C26-7A66-51F72D8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2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81FD0-E286-FE0B-3406-EADF71B6C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6C6E2-C48A-906B-A6E5-F5960284C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57E66-6F6F-FF28-2C5E-6A2AF77F51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71C33-72A8-E3A0-E863-5EDDCDE4F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4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4EBD9-D00B-3866-C74C-45B8893B1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99FB15-DA39-32CF-D6A3-514CB93D45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96E1D4-D3D9-B846-CD60-AB52ADCAC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9B631-2816-EDFC-B34C-C327F527A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1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B4346-5EA1-A144-9CE4-244EC6FD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DF4B51-4AD8-23EC-1124-4212ED5AD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99411"/>
              </p:ext>
            </p:extLst>
          </p:nvPr>
        </p:nvGraphicFramePr>
        <p:xfrm>
          <a:off x="2579589" y="674877"/>
          <a:ext cx="8135977" cy="6775187"/>
        </p:xfrm>
        <a:graphic>
          <a:graphicData uri="http://schemas.openxmlformats.org/drawingml/2006/table">
            <a:tbl>
              <a:tblPr/>
              <a:tblGrid>
                <a:gridCol w="162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5th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6th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7th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8th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9th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44428"/>
                  </a:ext>
                </a:extLst>
              </a:tr>
              <a:tr h="2447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Disclosure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write disclosure letters and how to approach employers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Jamie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CVs, Career Planning &amp; Goals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Receive tailored support for your employability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Arts &amp; Crafts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crafts! </a:t>
                      </a: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for a catch up session after the winter break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Puzzles &amp; Games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Spend time completing puzzles or compete against others!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54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3878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067499F-1D48-6DD8-00C0-4725155FF11B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F6132CF-3B03-9E83-DF64-F482B79550A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8435309-B94A-C07A-BC35-58F7D29CFC71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13EDB70-E761-A005-B665-7D83A0D6EF7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D283011-D26A-9FCA-07AE-A7037454B1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371D015-C88E-296F-FBC1-46862F9047F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4AD9D2C8-B876-98C4-FB10-E35FEC04955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D1DC7F-62D6-E886-0F57-E6A48FDFCF0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0249F932-5AF6-BFAB-9214-E9806D24DD4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F11DA57-F60E-E54F-EE72-B82045B8671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8A3D926E-240E-1DC4-3C38-25A4A623CC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9AE9331-4CC2-35B6-9AC4-F3A25A7F020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0BF4844-4B69-260C-879E-A2A16D1205B0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5D34013-199A-E851-164B-01F2825875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2AB3C71-B43D-2126-251D-2D29AEFE247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790C8201-B323-8001-EFD5-573EB6DDA12E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January WK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92C27FA-0A71-2C38-0FCC-BD800704B1AA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D937966-7AE3-2362-3E66-34B4EACF4A76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1C9F3DAF-9DAE-7ED0-55F2-B4C322299E2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184956AA-79F8-6EB0-EF76-36022BA1F6F5}"/>
              </a:ext>
            </a:extLst>
          </p:cNvPr>
          <p:cNvGrpSpPr/>
          <p:nvPr/>
        </p:nvGrpSpPr>
        <p:grpSpPr>
          <a:xfrm>
            <a:off x="5461410" y="5603352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05FE290-9936-177D-F70C-7C19E95791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4C336372-C61A-2C11-226C-6B152F1D736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F688638-40DB-CB33-FA71-5127007CF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BB0CD43-D0C8-A2D0-4740-6C295DBB61B1}"/>
              </a:ext>
            </a:extLst>
          </p:cNvPr>
          <p:cNvGrpSpPr/>
          <p:nvPr/>
        </p:nvGrpSpPr>
        <p:grpSpPr>
          <a:xfrm>
            <a:off x="2656474" y="574068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9756B99-0054-E541-A918-C5059182EA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A952B80-377E-A00A-4ABD-BD19121BEB9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8" name="TextBox 64">
            <a:extLst>
              <a:ext uri="{FF2B5EF4-FFF2-40B4-BE49-F238E27FC236}">
                <a16:creationId xmlns:a16="http://schemas.microsoft.com/office/drawing/2014/main" id="{D4B19EA0-6171-8FE9-489D-213783B11961}"/>
              </a:ext>
            </a:extLst>
          </p:cNvPr>
          <p:cNvSpPr txBox="1"/>
          <p:nvPr/>
        </p:nvSpPr>
        <p:spPr>
          <a:xfrm>
            <a:off x="5883013" y="5821112"/>
            <a:ext cx="197414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7F5192E-0144-4FBE-372C-D88E93685790}"/>
              </a:ext>
            </a:extLst>
          </p:cNvPr>
          <p:cNvGrpSpPr/>
          <p:nvPr/>
        </p:nvGrpSpPr>
        <p:grpSpPr>
          <a:xfrm>
            <a:off x="4281095" y="3072362"/>
            <a:ext cx="7562333" cy="632467"/>
            <a:chOff x="222516" y="-454403"/>
            <a:chExt cx="27834119" cy="2327875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6938A92-34CA-7C0F-1F52-3D8E2F5E0D0D}"/>
                </a:ext>
              </a:extLst>
            </p:cNvPr>
            <p:cNvSpPr/>
            <p:nvPr/>
          </p:nvSpPr>
          <p:spPr>
            <a:xfrm>
              <a:off x="222516" y="11622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2B20B9D3-2E65-C5A8-AB9C-7BB47FFDD2D6}"/>
                </a:ext>
              </a:extLst>
            </p:cNvPr>
            <p:cNvSpPr txBox="1"/>
            <p:nvPr/>
          </p:nvSpPr>
          <p:spPr>
            <a:xfrm>
              <a:off x="27497835" y="-45440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78B0E60D-2221-9E53-A963-E1D91580D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8087813" y="5395048"/>
            <a:ext cx="456372" cy="50711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5B691401-4657-388C-8575-5981E9195CE8}"/>
              </a:ext>
            </a:extLst>
          </p:cNvPr>
          <p:cNvGrpSpPr/>
          <p:nvPr/>
        </p:nvGrpSpPr>
        <p:grpSpPr>
          <a:xfrm>
            <a:off x="7590080" y="3555293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BF8BF9FE-636E-A8B6-CC15-96D70016020E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139E2-5DF1-73BA-F4EB-6828BB3B200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F3849918-DE8F-46D0-6BEC-BE6920A7D108}"/>
              </a:ext>
            </a:extLst>
          </p:cNvPr>
          <p:cNvGrpSpPr/>
          <p:nvPr/>
        </p:nvGrpSpPr>
        <p:grpSpPr>
          <a:xfrm rot="2700000">
            <a:off x="-2059536" y="1452661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124F3A28-323B-43B2-2985-ACC77FD84B50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2D2B59F1-9CD0-4735-0A1D-EEE55ACA84C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B1BA0B76-CF09-8A2F-12F4-E6243DE6132D}"/>
              </a:ext>
            </a:extLst>
          </p:cNvPr>
          <p:cNvGrpSpPr/>
          <p:nvPr/>
        </p:nvGrpSpPr>
        <p:grpSpPr>
          <a:xfrm>
            <a:off x="7624585" y="5469181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922D6EBD-07F4-FEB9-8A74-EE7B576EB83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9831846-C230-25FB-B1B7-96C2C2E52A0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EB358A83-FB7B-B8CF-86D6-25AF4125A310}"/>
              </a:ext>
            </a:extLst>
          </p:cNvPr>
          <p:cNvGrpSpPr/>
          <p:nvPr/>
        </p:nvGrpSpPr>
        <p:grpSpPr>
          <a:xfrm>
            <a:off x="9135751" y="5227736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3BDC9B8-C457-9F19-C694-6417E48502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A76821B-2357-6F5F-D40C-D138B494B95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215F4769-352D-DE1E-1E22-1189D09B0160}"/>
              </a:ext>
            </a:extLst>
          </p:cNvPr>
          <p:cNvGrpSpPr/>
          <p:nvPr/>
        </p:nvGrpSpPr>
        <p:grpSpPr>
          <a:xfrm rot="2700000">
            <a:off x="9148037" y="2751772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5C550A6-296C-B23F-42DF-B907D33E1C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4535D9E9-4F9E-8392-5B2A-B92AA3DC95B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87DFA40B-01BA-BBF7-AC88-EACE3172B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9568" y="3120163"/>
            <a:ext cx="839518" cy="839518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3F275BF0-D512-3FA8-708F-7E606A4C6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642" y="2902113"/>
            <a:ext cx="1079442" cy="810084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E5761BCC-7C56-CE43-BF0C-C117AA19413A}"/>
              </a:ext>
            </a:extLst>
          </p:cNvPr>
          <p:cNvGrpSpPr/>
          <p:nvPr/>
        </p:nvGrpSpPr>
        <p:grpSpPr>
          <a:xfrm>
            <a:off x="5461410" y="259831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6EA57B5-5B78-1A28-4600-8BF5B36160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1181028-D58A-98B0-3D3B-EE82CAF956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" name="Freeform 47">
            <a:extLst>
              <a:ext uri="{FF2B5EF4-FFF2-40B4-BE49-F238E27FC236}">
                <a16:creationId xmlns:a16="http://schemas.microsoft.com/office/drawing/2014/main" id="{0AC37E94-62C2-E5D3-4560-3EA1D8AD2431}"/>
              </a:ext>
            </a:extLst>
          </p:cNvPr>
          <p:cNvSpPr/>
          <p:nvPr/>
        </p:nvSpPr>
        <p:spPr>
          <a:xfrm rot="2700000">
            <a:off x="4239585" y="2568605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19B33071-3FB3-FD05-AC2B-E13DF140DCB3}"/>
              </a:ext>
            </a:extLst>
          </p:cNvPr>
          <p:cNvGrpSpPr/>
          <p:nvPr/>
        </p:nvGrpSpPr>
        <p:grpSpPr>
          <a:xfrm>
            <a:off x="7183956" y="2603073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188CF4E5-2A32-D973-8754-8618887F8D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A432602F-D8E7-BE25-413D-7F3B5182226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" name="Freeform 47">
            <a:extLst>
              <a:ext uri="{FF2B5EF4-FFF2-40B4-BE49-F238E27FC236}">
                <a16:creationId xmlns:a16="http://schemas.microsoft.com/office/drawing/2014/main" id="{02E5F8C5-E097-0833-AB99-F59EFF5F935F}"/>
              </a:ext>
            </a:extLst>
          </p:cNvPr>
          <p:cNvSpPr/>
          <p:nvPr/>
        </p:nvSpPr>
        <p:spPr>
          <a:xfrm rot="2700000">
            <a:off x="5862899" y="2577638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D3BF56AB-270E-8813-9E44-2451A016E349}"/>
              </a:ext>
            </a:extLst>
          </p:cNvPr>
          <p:cNvGrpSpPr/>
          <p:nvPr/>
        </p:nvGrpSpPr>
        <p:grpSpPr>
          <a:xfrm>
            <a:off x="4276090" y="5617589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32D94A4B-3A8E-38B7-0FD1-03C0811CFD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92071374-F323-48B2-ED57-7E12ABD13B2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22" name="Picture 21" descr="A group of art supplies&#10;&#10;AI-generated content may be incorrect.">
            <a:extLst>
              <a:ext uri="{FF2B5EF4-FFF2-40B4-BE49-F238E27FC236}">
                <a16:creationId xmlns:a16="http://schemas.microsoft.com/office/drawing/2014/main" id="{C92C25F3-190C-7AF5-ED0C-D937DEAB72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5341" y="3203321"/>
            <a:ext cx="655916" cy="616560"/>
          </a:xfrm>
          <a:prstGeom prst="rect">
            <a:avLst/>
          </a:prstGeom>
        </p:spPr>
      </p:pic>
      <p:grpSp>
        <p:nvGrpSpPr>
          <p:cNvPr id="23" name="Group 62">
            <a:extLst>
              <a:ext uri="{FF2B5EF4-FFF2-40B4-BE49-F238E27FC236}">
                <a16:creationId xmlns:a16="http://schemas.microsoft.com/office/drawing/2014/main" id="{16038CAE-FEC4-8CFC-7F9A-8EFB12E2D567}"/>
              </a:ext>
            </a:extLst>
          </p:cNvPr>
          <p:cNvGrpSpPr/>
          <p:nvPr/>
        </p:nvGrpSpPr>
        <p:grpSpPr>
          <a:xfrm>
            <a:off x="5960763" y="5604293"/>
            <a:ext cx="242972" cy="242972"/>
            <a:chOff x="0" y="0"/>
            <a:chExt cx="812800" cy="812800"/>
          </a:xfrm>
        </p:grpSpPr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105BFCD6-23E0-5E7F-2D5C-FE45E83FC4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957D7034-EFC5-D6BD-DAF1-AD52B92F80F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2" name="Group 65">
            <a:extLst>
              <a:ext uri="{FF2B5EF4-FFF2-40B4-BE49-F238E27FC236}">
                <a16:creationId xmlns:a16="http://schemas.microsoft.com/office/drawing/2014/main" id="{34C3BE85-7355-822F-7653-FCC99B086F69}"/>
              </a:ext>
            </a:extLst>
          </p:cNvPr>
          <p:cNvGrpSpPr/>
          <p:nvPr/>
        </p:nvGrpSpPr>
        <p:grpSpPr>
          <a:xfrm>
            <a:off x="7149451" y="5662409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DAE8300B-420C-4231-AE2C-C3E1CEF933C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60820632-DBED-133B-FA5F-5D0F16CE7EB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4" name="Group 62">
            <a:extLst>
              <a:ext uri="{FF2B5EF4-FFF2-40B4-BE49-F238E27FC236}">
                <a16:creationId xmlns:a16="http://schemas.microsoft.com/office/drawing/2014/main" id="{5CBCB45A-2949-E63B-AEF2-B1BA7DAB450C}"/>
              </a:ext>
            </a:extLst>
          </p:cNvPr>
          <p:cNvGrpSpPr/>
          <p:nvPr/>
        </p:nvGrpSpPr>
        <p:grpSpPr>
          <a:xfrm>
            <a:off x="6174223" y="5467135"/>
            <a:ext cx="2850885" cy="1062514"/>
            <a:chOff x="76200" y="-2817767"/>
            <a:chExt cx="9536900" cy="3554367"/>
          </a:xfrm>
        </p:grpSpPr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0BE5218C-CD03-2A13-CB63-350E70299CE4}"/>
                </a:ext>
              </a:extLst>
            </p:cNvPr>
            <p:cNvSpPr/>
            <p:nvPr/>
          </p:nvSpPr>
          <p:spPr>
            <a:xfrm>
              <a:off x="8800300" y="-281776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18F05A72-F39F-A6C5-4D5A-FD6081F010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103E6ABD-E4F8-BC0C-5172-4FA59E7050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2902" y="3417888"/>
            <a:ext cx="564906" cy="564906"/>
          </a:xfrm>
          <a:prstGeom prst="rect">
            <a:avLst/>
          </a:prstGeom>
        </p:spPr>
      </p:pic>
      <p:pic>
        <p:nvPicPr>
          <p:cNvPr id="34" name="Graphic 33" descr="Puzzle outline">
            <a:extLst>
              <a:ext uri="{FF2B5EF4-FFF2-40B4-BE49-F238E27FC236}">
                <a16:creationId xmlns:a16="http://schemas.microsoft.com/office/drawing/2014/main" id="{E2E70000-45D9-855A-965C-3EE32A39E3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06669" y="5740680"/>
            <a:ext cx="416755" cy="416755"/>
          </a:xfrm>
          <a:prstGeom prst="rect">
            <a:avLst/>
          </a:prstGeom>
        </p:spPr>
      </p:pic>
      <p:grpSp>
        <p:nvGrpSpPr>
          <p:cNvPr id="74" name="Group 65">
            <a:extLst>
              <a:ext uri="{FF2B5EF4-FFF2-40B4-BE49-F238E27FC236}">
                <a16:creationId xmlns:a16="http://schemas.microsoft.com/office/drawing/2014/main" id="{1C9E6912-BA4F-17A9-2BA0-6D54485BEC02}"/>
              </a:ext>
            </a:extLst>
          </p:cNvPr>
          <p:cNvGrpSpPr/>
          <p:nvPr/>
        </p:nvGrpSpPr>
        <p:grpSpPr>
          <a:xfrm>
            <a:off x="10388309" y="2804837"/>
            <a:ext cx="220832" cy="194552"/>
            <a:chOff x="-43674" y="6432523"/>
            <a:chExt cx="812800" cy="716073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A9E81134-AF2D-2A86-262C-CCD46F1F2F9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7006044-3871-AE12-997F-153C2371DCE1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0664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17BBD-E8E5-7843-DAEC-B84AA4A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723497-ADF0-8459-F25F-981BF0C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76539"/>
              </p:ext>
            </p:extLst>
          </p:nvPr>
        </p:nvGraphicFramePr>
        <p:xfrm>
          <a:off x="2609653" y="737023"/>
          <a:ext cx="8080462" cy="6679024"/>
        </p:xfrm>
        <a:graphic>
          <a:graphicData uri="http://schemas.openxmlformats.org/drawingml/2006/table">
            <a:tbl>
              <a:tblPr/>
              <a:tblGrid>
                <a:gridCol w="16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11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12th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13th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14th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15th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16th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5187"/>
                  </a:ext>
                </a:extLst>
              </a:tr>
              <a:tr h="2474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Disclosure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write disclosure letters and how to approach employers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CVs, Career Planning &amp; Goals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Receive tailored support for your employability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Arts &amp; Crafts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crafts!  </a:t>
                      </a: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Puzzles &amp; Games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Spend time completing puzzles or compete against others!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7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100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EC779B7-6C2B-3E60-6B84-26D958669623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9732FC-A833-EF8E-3CDD-3BEE7B61533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7677ACB-4ADE-DBC1-FA61-52FD1E2131D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BD41A7-80C7-591F-3B7D-1533F142465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70F9EB-9E0A-B9F8-C0CE-3AA0866FD3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32F1890-E81B-F1BC-3B7E-8AFA3B1F9A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5DEF253-42C8-B4C2-94B2-7DA178A7371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0515322-D4FC-A97E-18D5-E9EE28C2371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47B0A42-95E4-B79C-0D4A-04D9AE91B76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CEEC435-F289-11C9-B6FF-508553D1C1E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0057016-579B-91A4-878E-F70CD79417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6B6C540-94D1-612F-3AAF-A993CFF61C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E0A49D1-E292-3223-95C8-A6BCA56BF09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1C6D6D1-8AC5-BC5B-5E4C-6007CDC24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C7DA95-FA3D-A4EB-FA74-942288136E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E546B8-64DE-78E9-377B-1318E923314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January WK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BE1F0BA-AEB4-C7DA-FC3D-5ABD74DC67F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F4E0365-DF1B-8BD4-D241-4F92A46A3ED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5E48449-264B-0D52-7414-0F7420B44FF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4ED8A65C-D674-E02B-115D-FBF360DD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9D2E9855-3E74-ADC9-7432-344CCFB6CB5F}"/>
              </a:ext>
            </a:extLst>
          </p:cNvPr>
          <p:cNvGrpSpPr/>
          <p:nvPr/>
        </p:nvGrpSpPr>
        <p:grpSpPr>
          <a:xfrm>
            <a:off x="2667516" y="5857323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E42BED51-2E50-9037-60C9-FD3BCAE46F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841B886-3793-DBC1-AF83-7CF563B6E01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FB374ECD-6795-60F6-C344-72929CFE6863}"/>
              </a:ext>
            </a:extLst>
          </p:cNvPr>
          <p:cNvGrpSpPr/>
          <p:nvPr/>
        </p:nvGrpSpPr>
        <p:grpSpPr>
          <a:xfrm>
            <a:off x="5881260" y="5687108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7BEFDCF7-8690-6CA7-F614-6FF541C279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C1A371A7-BB0E-37E6-87D1-752C57A39A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D1AEDE79-791E-5187-B6AA-2BAD897325D1}"/>
              </a:ext>
            </a:extLst>
          </p:cNvPr>
          <p:cNvGrpSpPr/>
          <p:nvPr/>
        </p:nvGrpSpPr>
        <p:grpSpPr>
          <a:xfrm>
            <a:off x="7569195" y="3334349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FBD60B4-DAF7-0273-83F5-E2D5698B2A6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9D2C2E-E3FE-1BD1-7A24-968D1D5E91C5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2548797-1732-F981-B115-6AD6773424A7}"/>
              </a:ext>
            </a:extLst>
          </p:cNvPr>
          <p:cNvGrpSpPr/>
          <p:nvPr/>
        </p:nvGrpSpPr>
        <p:grpSpPr>
          <a:xfrm rot="2700000">
            <a:off x="-1941540" y="1576322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E5AE59D6-4C5B-6A39-9BDF-65D2978B23C9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A42A900-C21C-8AEF-EEAD-AE59F7097A2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9835860-F98D-9F87-E423-AB540DAAD613}"/>
              </a:ext>
            </a:extLst>
          </p:cNvPr>
          <p:cNvGrpSpPr/>
          <p:nvPr/>
        </p:nvGrpSpPr>
        <p:grpSpPr>
          <a:xfrm>
            <a:off x="7220768" y="5704549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D490044-8276-A402-DB36-958A6070DF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D3F7F141-5777-F3AB-C5E6-44E59C61C9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C199C123-9676-4278-412A-51CCB0353084}"/>
              </a:ext>
            </a:extLst>
          </p:cNvPr>
          <p:cNvGrpSpPr/>
          <p:nvPr/>
        </p:nvGrpSpPr>
        <p:grpSpPr>
          <a:xfrm>
            <a:off x="9173471" y="5375465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801F51-7885-82A3-1A15-D8034A239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B155F79B-AEC9-9ABA-3F83-020C46283E7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8F50F95C-7AFD-4DA9-67BD-65CAD2D6954E}"/>
              </a:ext>
            </a:extLst>
          </p:cNvPr>
          <p:cNvGrpSpPr/>
          <p:nvPr/>
        </p:nvGrpSpPr>
        <p:grpSpPr>
          <a:xfrm rot="2700000">
            <a:off x="9148034" y="3055170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6B6ED8C1-8671-8E7C-0D0A-1F0A3E7F6D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BA496AE3-1DE2-336A-2E32-5ADBEFCFBCD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4" name="Picture 73" descr="A person cutting vegetables on a cutting board">
            <a:extLst>
              <a:ext uri="{FF2B5EF4-FFF2-40B4-BE49-F238E27FC236}">
                <a16:creationId xmlns:a16="http://schemas.microsoft.com/office/drawing/2014/main" id="{CE17204E-3DC4-E2D8-9967-31973E477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548" y="3121127"/>
            <a:ext cx="1196072" cy="797381"/>
          </a:xfrm>
          <a:prstGeom prst="rect">
            <a:avLst/>
          </a:prstGeom>
        </p:spPr>
      </p:pic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6BFBF1A1-F235-FA28-AE3E-AE98756BD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3612" y="3245969"/>
            <a:ext cx="839518" cy="839518"/>
          </a:xfrm>
          <a:prstGeom prst="rect">
            <a:avLst/>
          </a:prstGeom>
        </p:spPr>
      </p:pic>
      <p:pic>
        <p:nvPicPr>
          <p:cNvPr id="100" name="Picture 99" descr="A group of art supplies&#10;&#10;AI-generated content may be incorrect.">
            <a:extLst>
              <a:ext uri="{FF2B5EF4-FFF2-40B4-BE49-F238E27FC236}">
                <a16:creationId xmlns:a16="http://schemas.microsoft.com/office/drawing/2014/main" id="{01603126-3D25-EFA0-1BA1-173DEFAFA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0188" y="3201859"/>
            <a:ext cx="613183" cy="576391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78D2127E-63CD-BF85-CA02-105550050D6D}"/>
              </a:ext>
            </a:extLst>
          </p:cNvPr>
          <p:cNvGrpSpPr/>
          <p:nvPr/>
        </p:nvGrpSpPr>
        <p:grpSpPr>
          <a:xfrm>
            <a:off x="5465700" y="568194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22982D-A875-AD86-1C27-8E4DEB1F9C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0CB31F-F08A-7AD4-77E5-1F028C434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A50F45B7-DD3D-E7B6-AB39-91206BB70442}"/>
              </a:ext>
            </a:extLst>
          </p:cNvPr>
          <p:cNvGrpSpPr/>
          <p:nvPr/>
        </p:nvGrpSpPr>
        <p:grpSpPr>
          <a:xfrm>
            <a:off x="5881260" y="2818595"/>
            <a:ext cx="242972" cy="242972"/>
            <a:chOff x="0" y="0"/>
            <a:chExt cx="812800" cy="812800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6E39104A-8D3E-587A-DE41-1FF800EC6F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A730FECB-8567-8B06-A6FB-07E30A292F0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3509FF37-49B3-2A54-185D-428E9C74DC06}"/>
              </a:ext>
            </a:extLst>
          </p:cNvPr>
          <p:cNvGrpSpPr/>
          <p:nvPr/>
        </p:nvGrpSpPr>
        <p:grpSpPr>
          <a:xfrm>
            <a:off x="4289062" y="2771342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230F8365-5132-03A5-CAC0-4EA272064D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8CE4A30B-D30C-C4EB-EF7E-31520DAA4B0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B99D4186-C6BF-EED7-930E-79A0EBCD09DC}"/>
              </a:ext>
            </a:extLst>
          </p:cNvPr>
          <p:cNvGrpSpPr/>
          <p:nvPr/>
        </p:nvGrpSpPr>
        <p:grpSpPr>
          <a:xfrm>
            <a:off x="4281866" y="5672742"/>
            <a:ext cx="220832" cy="193228"/>
            <a:chOff x="0" y="0"/>
            <a:chExt cx="812800" cy="711200"/>
          </a:xfrm>
        </p:grpSpPr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19FB1866-E666-880C-7D46-4DEA2D6EA2D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FF61391A-F146-683A-7E95-3D9B0AA368B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62">
            <a:extLst>
              <a:ext uri="{FF2B5EF4-FFF2-40B4-BE49-F238E27FC236}">
                <a16:creationId xmlns:a16="http://schemas.microsoft.com/office/drawing/2014/main" id="{604C6292-A0BB-B135-F503-5E66C9EDB10A}"/>
              </a:ext>
            </a:extLst>
          </p:cNvPr>
          <p:cNvGrpSpPr/>
          <p:nvPr/>
        </p:nvGrpSpPr>
        <p:grpSpPr>
          <a:xfrm>
            <a:off x="7599736" y="5276819"/>
            <a:ext cx="242972" cy="242972"/>
            <a:chOff x="0" y="0"/>
            <a:chExt cx="812800" cy="812800"/>
          </a:xfrm>
        </p:grpSpPr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70D46BDB-1A8A-6108-DB74-A993714D4C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F643C7DD-262F-FD1C-E1C4-35CD6DE65EF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01010334-423F-DE09-1780-60B2DC1B60F5}"/>
              </a:ext>
            </a:extLst>
          </p:cNvPr>
          <p:cNvGrpSpPr/>
          <p:nvPr/>
        </p:nvGrpSpPr>
        <p:grpSpPr>
          <a:xfrm>
            <a:off x="8720338" y="5265828"/>
            <a:ext cx="220832" cy="193228"/>
            <a:chOff x="0" y="0"/>
            <a:chExt cx="812800" cy="711200"/>
          </a:xfrm>
        </p:grpSpPr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16960B5B-6445-A229-F057-3D55040F56A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7A3F7C1B-06CA-4146-6FB8-04126F2B3C4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46">
            <a:extLst>
              <a:ext uri="{FF2B5EF4-FFF2-40B4-BE49-F238E27FC236}">
                <a16:creationId xmlns:a16="http://schemas.microsoft.com/office/drawing/2014/main" id="{430BC695-D911-5CFD-1843-81A37CEA02B3}"/>
              </a:ext>
            </a:extLst>
          </p:cNvPr>
          <p:cNvGrpSpPr/>
          <p:nvPr/>
        </p:nvGrpSpPr>
        <p:grpSpPr>
          <a:xfrm rot="2700000">
            <a:off x="5462821" y="2768080"/>
            <a:ext cx="293842" cy="293842"/>
            <a:chOff x="0" y="0"/>
            <a:chExt cx="812800" cy="812800"/>
          </a:xfrm>
        </p:grpSpPr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4006379C-5F75-336F-4449-DB10FF6B77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713E0872-1EEA-9C76-7804-EB084E3E21B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46">
            <a:extLst>
              <a:ext uri="{FF2B5EF4-FFF2-40B4-BE49-F238E27FC236}">
                <a16:creationId xmlns:a16="http://schemas.microsoft.com/office/drawing/2014/main" id="{2ACBF0DE-A24E-C86A-8CFE-7392CE44946B}"/>
              </a:ext>
            </a:extLst>
          </p:cNvPr>
          <p:cNvGrpSpPr/>
          <p:nvPr/>
        </p:nvGrpSpPr>
        <p:grpSpPr>
          <a:xfrm rot="2700000">
            <a:off x="7151020" y="2768081"/>
            <a:ext cx="293842" cy="293842"/>
            <a:chOff x="0" y="0"/>
            <a:chExt cx="812800" cy="812800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86F96456-CC20-85C0-A03F-4E40D73CD5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48">
              <a:extLst>
                <a:ext uri="{FF2B5EF4-FFF2-40B4-BE49-F238E27FC236}">
                  <a16:creationId xmlns:a16="http://schemas.microsoft.com/office/drawing/2014/main" id="{8335E340-FAFB-E5E2-BBAB-3F66A2A9D7B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7" name="Graphic 56" descr="Document with solid fill">
            <a:extLst>
              <a:ext uri="{FF2B5EF4-FFF2-40B4-BE49-F238E27FC236}">
                <a16:creationId xmlns:a16="http://schemas.microsoft.com/office/drawing/2014/main" id="{BAD9CCD9-01E2-AECF-EE9F-483922DCD6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1159" y="3459671"/>
            <a:ext cx="564906" cy="564906"/>
          </a:xfrm>
          <a:prstGeom prst="rect">
            <a:avLst/>
          </a:prstGeom>
        </p:spPr>
      </p:pic>
      <p:pic>
        <p:nvPicPr>
          <p:cNvPr id="58" name="Picture 57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1CD7725F-5C54-6578-8A50-9B88A0175F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494" y="3128841"/>
            <a:ext cx="1079442" cy="810084"/>
          </a:xfrm>
          <a:prstGeom prst="rect">
            <a:avLst/>
          </a:prstGeom>
        </p:spPr>
      </p:pic>
      <p:pic>
        <p:nvPicPr>
          <p:cNvPr id="25" name="Graphic 24" descr="Puzzle outline">
            <a:extLst>
              <a:ext uri="{FF2B5EF4-FFF2-40B4-BE49-F238E27FC236}">
                <a16:creationId xmlns:a16="http://schemas.microsoft.com/office/drawing/2014/main" id="{4D3971C6-C9CB-01AC-28C4-36771485F2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06669" y="5740680"/>
            <a:ext cx="416755" cy="4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6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8BBE1-5F46-8DDC-7119-CBE8B869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C1B3E81-308D-876D-6FD0-483C905B7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34058"/>
              </p:ext>
            </p:extLst>
          </p:nvPr>
        </p:nvGraphicFramePr>
        <p:xfrm>
          <a:off x="2579589" y="674877"/>
          <a:ext cx="8135977" cy="6775187"/>
        </p:xfrm>
        <a:graphic>
          <a:graphicData uri="http://schemas.openxmlformats.org/drawingml/2006/table">
            <a:tbl>
              <a:tblPr/>
              <a:tblGrid>
                <a:gridCol w="162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19th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20th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21st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22nd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23rd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44428"/>
                  </a:ext>
                </a:extLst>
              </a:tr>
              <a:tr h="2447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Martin Luther King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about historical figure Martin Luther King Jr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CVs, Career Planning &amp; Goals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Receive tailored support for your employability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Arts &amp; Crafts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crafts!  </a:t>
                      </a: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Puzzles &amp; Games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Spend time completing puzzles or compete against others!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54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3878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C7CF83A1-DEB6-B1D0-53FE-51468187868F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8126221-1294-BFAE-77A2-246403AE8A2B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37C228A-1F99-1F86-2F19-8AC1BD23ADC1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45C73CCF-E5B6-DFC7-4505-9237C76E39CC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809AE6F-D72B-8AF9-8C21-32CD29EEFB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33B1E79-7C47-4311-BEFA-1992FED8D07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3031C08-F1F6-04E9-79E8-E4435BAAA761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5918869-75AE-8ADC-E433-8971C4A01F7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63F26B70-8FA8-21DE-C1AC-BD0BB006BEA9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7881E10-A3E9-892C-BF88-E96CF003EAA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B5CF8B1-FE11-2800-DAA1-84F33A2BF6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AE19B85D-2E10-CABA-A25F-636F05630C5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D7854043-B7A1-C173-8397-8C7BEDECBFB0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59F6E76-A70C-939E-3EF7-3C7ED338DB0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383800DD-10E4-47A8-7C0A-2ECFDB48BE3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68BF6179-F231-4575-BAD5-53E0392DD074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January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AB8D690C-AA3D-AD2C-BFE7-39445102DD5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88E868C-5770-2540-DF2C-424209D27F1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BED54496-5C4B-20AC-8A94-BE6E127B04C8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22C3BFA6-6E11-DAF2-BB35-28542738D42A}"/>
              </a:ext>
            </a:extLst>
          </p:cNvPr>
          <p:cNvGrpSpPr/>
          <p:nvPr/>
        </p:nvGrpSpPr>
        <p:grpSpPr>
          <a:xfrm>
            <a:off x="5461410" y="5603352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48C670F2-2808-89DC-AB98-C2B925D374B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5F18643-D325-EB13-E586-680BC726B3C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CBA3767-A5DD-81FC-6EEB-BA28F3FEE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598F0340-8235-4E99-986D-0BD2BFCAAB92}"/>
              </a:ext>
            </a:extLst>
          </p:cNvPr>
          <p:cNvGrpSpPr/>
          <p:nvPr/>
        </p:nvGrpSpPr>
        <p:grpSpPr>
          <a:xfrm>
            <a:off x="2656474" y="5740680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95345C6D-E804-97A8-AFA2-634CE68CD74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11902D40-AB50-A87B-C6AB-C4B4D54B4B2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38" name="TextBox 64">
            <a:extLst>
              <a:ext uri="{FF2B5EF4-FFF2-40B4-BE49-F238E27FC236}">
                <a16:creationId xmlns:a16="http://schemas.microsoft.com/office/drawing/2014/main" id="{8FC2C6E1-848A-46A3-5907-0108439CE85C}"/>
              </a:ext>
            </a:extLst>
          </p:cNvPr>
          <p:cNvSpPr txBox="1"/>
          <p:nvPr/>
        </p:nvSpPr>
        <p:spPr>
          <a:xfrm>
            <a:off x="5883013" y="5821112"/>
            <a:ext cx="197414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 dirty="0"/>
          </a:p>
        </p:txBody>
      </p:sp>
      <p:grpSp>
        <p:nvGrpSpPr>
          <p:cNvPr id="45" name="Group 65">
            <a:extLst>
              <a:ext uri="{FF2B5EF4-FFF2-40B4-BE49-F238E27FC236}">
                <a16:creationId xmlns:a16="http://schemas.microsoft.com/office/drawing/2014/main" id="{A9DD80CB-A18B-3217-B816-A1E2FAE0D1F8}"/>
              </a:ext>
            </a:extLst>
          </p:cNvPr>
          <p:cNvGrpSpPr/>
          <p:nvPr/>
        </p:nvGrpSpPr>
        <p:grpSpPr>
          <a:xfrm>
            <a:off x="4281095" y="3072362"/>
            <a:ext cx="7562333" cy="632467"/>
            <a:chOff x="222516" y="-454403"/>
            <a:chExt cx="27834119" cy="2327875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BC47A092-1B1B-9F05-63EC-10F86EBAF711}"/>
                </a:ext>
              </a:extLst>
            </p:cNvPr>
            <p:cNvSpPr/>
            <p:nvPr/>
          </p:nvSpPr>
          <p:spPr>
            <a:xfrm>
              <a:off x="222516" y="11622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4235AC80-148D-3C28-4AB1-F7EF668C11BE}"/>
                </a:ext>
              </a:extLst>
            </p:cNvPr>
            <p:cNvSpPr txBox="1"/>
            <p:nvPr/>
          </p:nvSpPr>
          <p:spPr>
            <a:xfrm>
              <a:off x="27497835" y="-45440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6AE74621-9E4D-7617-1578-4F3A6999A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8087813" y="5395048"/>
            <a:ext cx="456372" cy="507118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E928E9EF-E2E8-CCC7-CD8D-6871A9D2D652}"/>
              </a:ext>
            </a:extLst>
          </p:cNvPr>
          <p:cNvGrpSpPr/>
          <p:nvPr/>
        </p:nvGrpSpPr>
        <p:grpSpPr>
          <a:xfrm>
            <a:off x="7590080" y="3555293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119FE0F0-D699-A9E9-39C7-45CB641FE99F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3AE0B69-ACDB-0EDB-684B-B36C9F0A0B4C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9F85A34F-0C15-73D1-0B5C-F9D50357462D}"/>
              </a:ext>
            </a:extLst>
          </p:cNvPr>
          <p:cNvGrpSpPr/>
          <p:nvPr/>
        </p:nvGrpSpPr>
        <p:grpSpPr>
          <a:xfrm rot="2700000">
            <a:off x="-2059536" y="1452661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F5AB2FF6-82BB-F25D-1C57-FA6E73735387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1D8A3123-6C14-BCB7-4649-BE41B46A1F0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E45688AC-AB8E-C2FB-121A-D1ECBD72399A}"/>
              </a:ext>
            </a:extLst>
          </p:cNvPr>
          <p:cNvGrpSpPr/>
          <p:nvPr/>
        </p:nvGrpSpPr>
        <p:grpSpPr>
          <a:xfrm>
            <a:off x="7624585" y="5469181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26E6695E-7114-E8C7-6E9F-0098EC57518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1D19E775-1DF7-2686-16A1-4B617C52E31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210E942F-5577-8123-EB16-3AB18A9E9A1D}"/>
              </a:ext>
            </a:extLst>
          </p:cNvPr>
          <p:cNvGrpSpPr/>
          <p:nvPr/>
        </p:nvGrpSpPr>
        <p:grpSpPr>
          <a:xfrm>
            <a:off x="9135751" y="5227736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6286E421-5E18-80FD-DE9F-45685C75EC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0B2BD8F3-0AC0-80C0-8127-A8767D8AE259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53FE389F-AA5D-46AD-4EAC-84CD3A6443FC}"/>
              </a:ext>
            </a:extLst>
          </p:cNvPr>
          <p:cNvGrpSpPr/>
          <p:nvPr/>
        </p:nvGrpSpPr>
        <p:grpSpPr>
          <a:xfrm rot="2700000">
            <a:off x="9148037" y="2751772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ACE9912A-E2D0-7B1E-8EE2-AEFEC7D0E9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83AE4A8D-FAA1-069F-FC78-C9B64EA9A04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8C79D853-17B3-FC0C-AB64-487A3C9BB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9568" y="3120163"/>
            <a:ext cx="839518" cy="839518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BA05CB29-21C6-7880-C942-FB8AB3BB62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642" y="2902113"/>
            <a:ext cx="1079442" cy="810084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1D545179-8401-ED1B-20B1-8FB2F67F5802}"/>
              </a:ext>
            </a:extLst>
          </p:cNvPr>
          <p:cNvGrpSpPr/>
          <p:nvPr/>
        </p:nvGrpSpPr>
        <p:grpSpPr>
          <a:xfrm>
            <a:off x="5461410" y="259831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0D338506-5DC2-4F14-92E7-26FC373BDC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CB14D2D9-4CCC-7409-02BE-97FAF562C25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" name="Freeform 47">
            <a:extLst>
              <a:ext uri="{FF2B5EF4-FFF2-40B4-BE49-F238E27FC236}">
                <a16:creationId xmlns:a16="http://schemas.microsoft.com/office/drawing/2014/main" id="{F3EEDB7B-1976-6E7E-58FE-2EC75EA13FFA}"/>
              </a:ext>
            </a:extLst>
          </p:cNvPr>
          <p:cNvSpPr/>
          <p:nvPr/>
        </p:nvSpPr>
        <p:spPr>
          <a:xfrm rot="2700000">
            <a:off x="4239585" y="2568605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" name="Group 62">
            <a:extLst>
              <a:ext uri="{FF2B5EF4-FFF2-40B4-BE49-F238E27FC236}">
                <a16:creationId xmlns:a16="http://schemas.microsoft.com/office/drawing/2014/main" id="{42F6D95E-1D74-30F8-A6F9-6716B89D8160}"/>
              </a:ext>
            </a:extLst>
          </p:cNvPr>
          <p:cNvGrpSpPr/>
          <p:nvPr/>
        </p:nvGrpSpPr>
        <p:grpSpPr>
          <a:xfrm>
            <a:off x="7183956" y="2603073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6B8AC78E-D006-E0F3-70FB-2F34B21333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15481F6E-DFFA-16F5-57E1-6C1B1DC9D7A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13" name="Freeform 47">
            <a:extLst>
              <a:ext uri="{FF2B5EF4-FFF2-40B4-BE49-F238E27FC236}">
                <a16:creationId xmlns:a16="http://schemas.microsoft.com/office/drawing/2014/main" id="{7B03442B-7F22-C2B8-2779-B593079CA055}"/>
              </a:ext>
            </a:extLst>
          </p:cNvPr>
          <p:cNvSpPr/>
          <p:nvPr/>
        </p:nvSpPr>
        <p:spPr>
          <a:xfrm rot="2700000">
            <a:off x="5862899" y="2577638"/>
            <a:ext cx="293842" cy="2938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E13716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7" name="Group 65">
            <a:extLst>
              <a:ext uri="{FF2B5EF4-FFF2-40B4-BE49-F238E27FC236}">
                <a16:creationId xmlns:a16="http://schemas.microsoft.com/office/drawing/2014/main" id="{94FAC50B-A4C4-2B24-067A-2316711373CF}"/>
              </a:ext>
            </a:extLst>
          </p:cNvPr>
          <p:cNvGrpSpPr/>
          <p:nvPr/>
        </p:nvGrpSpPr>
        <p:grpSpPr>
          <a:xfrm>
            <a:off x="4276090" y="5617589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ECA6AC43-E1B8-5593-036F-15C0DC30C5B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190F41F6-1EA4-79D3-69AB-71DD8E5309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22" name="Picture 21" descr="A group of art supplies&#10;&#10;AI-generated content may be incorrect.">
            <a:extLst>
              <a:ext uri="{FF2B5EF4-FFF2-40B4-BE49-F238E27FC236}">
                <a16:creationId xmlns:a16="http://schemas.microsoft.com/office/drawing/2014/main" id="{67354E1E-F989-C702-8072-27E0CB7A28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5341" y="3203321"/>
            <a:ext cx="655916" cy="616560"/>
          </a:xfrm>
          <a:prstGeom prst="rect">
            <a:avLst/>
          </a:prstGeom>
        </p:spPr>
      </p:pic>
      <p:grpSp>
        <p:nvGrpSpPr>
          <p:cNvPr id="23" name="Group 62">
            <a:extLst>
              <a:ext uri="{FF2B5EF4-FFF2-40B4-BE49-F238E27FC236}">
                <a16:creationId xmlns:a16="http://schemas.microsoft.com/office/drawing/2014/main" id="{7551A67E-D9EE-4D1A-8E4C-90675BA93500}"/>
              </a:ext>
            </a:extLst>
          </p:cNvPr>
          <p:cNvGrpSpPr/>
          <p:nvPr/>
        </p:nvGrpSpPr>
        <p:grpSpPr>
          <a:xfrm>
            <a:off x="5960763" y="5604293"/>
            <a:ext cx="242972" cy="242972"/>
            <a:chOff x="0" y="0"/>
            <a:chExt cx="812800" cy="812800"/>
          </a:xfrm>
        </p:grpSpPr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801A0BD4-79F9-9C73-3D82-A7CD7515EE2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A81BCCAC-C902-1C75-22B4-E7225546CDC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2" name="Group 65">
            <a:extLst>
              <a:ext uri="{FF2B5EF4-FFF2-40B4-BE49-F238E27FC236}">
                <a16:creationId xmlns:a16="http://schemas.microsoft.com/office/drawing/2014/main" id="{0D1A4EF1-DC9B-5C50-A2AC-9812C5995006}"/>
              </a:ext>
            </a:extLst>
          </p:cNvPr>
          <p:cNvGrpSpPr/>
          <p:nvPr/>
        </p:nvGrpSpPr>
        <p:grpSpPr>
          <a:xfrm>
            <a:off x="7149451" y="5662409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5BD1B258-2414-2DFD-7AC0-7BF7AD00C50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EE67A9A1-9A5E-D80D-9D1A-69FEF20F93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4" name="Group 62">
            <a:extLst>
              <a:ext uri="{FF2B5EF4-FFF2-40B4-BE49-F238E27FC236}">
                <a16:creationId xmlns:a16="http://schemas.microsoft.com/office/drawing/2014/main" id="{87058C21-B5E1-2C13-E829-2D81B1D4B450}"/>
              </a:ext>
            </a:extLst>
          </p:cNvPr>
          <p:cNvGrpSpPr/>
          <p:nvPr/>
        </p:nvGrpSpPr>
        <p:grpSpPr>
          <a:xfrm>
            <a:off x="6174223" y="5467135"/>
            <a:ext cx="2850885" cy="1062514"/>
            <a:chOff x="76200" y="-2817767"/>
            <a:chExt cx="9536900" cy="3554367"/>
          </a:xfrm>
        </p:grpSpPr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D28D1C26-CD58-D3B8-D9AA-78745CD6C7BD}"/>
                </a:ext>
              </a:extLst>
            </p:cNvPr>
            <p:cNvSpPr/>
            <p:nvPr/>
          </p:nvSpPr>
          <p:spPr>
            <a:xfrm>
              <a:off x="8800300" y="-281776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0A5B6DD0-BB25-3BC9-46B1-0C30A6D91D5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81CD7B9D-C792-5389-1C2C-03F04AD15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2902" y="3417888"/>
            <a:ext cx="564906" cy="564906"/>
          </a:xfrm>
          <a:prstGeom prst="rect">
            <a:avLst/>
          </a:prstGeom>
        </p:spPr>
      </p:pic>
      <p:pic>
        <p:nvPicPr>
          <p:cNvPr id="34" name="Graphic 33" descr="Puzzle outline">
            <a:extLst>
              <a:ext uri="{FF2B5EF4-FFF2-40B4-BE49-F238E27FC236}">
                <a16:creationId xmlns:a16="http://schemas.microsoft.com/office/drawing/2014/main" id="{AB402548-2908-73C7-A19B-37262E4EE9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06669" y="5740680"/>
            <a:ext cx="416755" cy="416755"/>
          </a:xfrm>
          <a:prstGeom prst="rect">
            <a:avLst/>
          </a:prstGeom>
        </p:spPr>
      </p:pic>
      <p:grpSp>
        <p:nvGrpSpPr>
          <p:cNvPr id="25" name="Group 65">
            <a:extLst>
              <a:ext uri="{FF2B5EF4-FFF2-40B4-BE49-F238E27FC236}">
                <a16:creationId xmlns:a16="http://schemas.microsoft.com/office/drawing/2014/main" id="{4E56519E-9DD0-106E-93BD-0EABEC22E2A3}"/>
              </a:ext>
            </a:extLst>
          </p:cNvPr>
          <p:cNvGrpSpPr/>
          <p:nvPr/>
        </p:nvGrpSpPr>
        <p:grpSpPr>
          <a:xfrm>
            <a:off x="10373277" y="2804837"/>
            <a:ext cx="220832" cy="194552"/>
            <a:chOff x="-43674" y="6432523"/>
            <a:chExt cx="812800" cy="716073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787DC5B5-77CE-BEC6-5C14-02A8CE0AF034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6E9B4A-9775-50F6-E361-91A0AC80BD84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4384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B45354-F89D-F586-11B1-A215C308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8541EE3-CEC3-BAAD-17E3-65E0A682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95140"/>
              </p:ext>
            </p:extLst>
          </p:nvPr>
        </p:nvGraphicFramePr>
        <p:xfrm>
          <a:off x="2609653" y="737023"/>
          <a:ext cx="8080462" cy="6679024"/>
        </p:xfrm>
        <a:graphic>
          <a:graphicData uri="http://schemas.openxmlformats.org/drawingml/2006/table">
            <a:tbl>
              <a:tblPr/>
              <a:tblGrid>
                <a:gridCol w="16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11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26th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27th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28th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29th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30th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5187"/>
                  </a:ext>
                </a:extLst>
              </a:tr>
              <a:tr h="2474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Disclosure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write disclosure letters and how to approach employers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Jamie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Great CFO Bake Off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10:00am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CVs, Career Planning &amp; Goals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Receive tailored support for your employability needs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b="1" u="sng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Arts &amp; Crafts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With Jamie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Express your creative side with a variety of crafts!  </a:t>
                      </a:r>
                      <a:endParaRPr lang="en-GB" sz="10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Noshin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12:30pm – 2:30pm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Holocaust Memorial Day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 about important events in history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Education &amp; Training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Sabrina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Drop-in to complete courses online to gain new skills and qualifications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With Mia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With Mark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7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9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100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B1242242-459D-B7CF-71E8-F43BE3523DF8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6F7694-F02A-3378-A152-A29CA50B058D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7A3E804-8E50-7207-9242-EE8AC72FEE1E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Saville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56F70D9A-DD43-18D7-B6F7-FBC53BCB4BC2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52FEDE7-3F2E-FCE9-2668-B4ACF85AC4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F9B30C85-AAFA-A86A-8F01-C274E0DB484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1AD3EB3-2A4C-4701-8DC4-0F423407BFF6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BE08EC7F-35AA-0BFB-58EA-B2CAF95572D1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BE0AE36-6070-358B-5A8B-C649CBD90CB8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4DDF4E26-4D90-9445-AA7C-FA6A10172EA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79E734D-CA13-573A-F726-CB4F31E658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CBE68A50-E672-ED01-2F47-C1661D1FEE1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C6F20A3A-A425-6313-7977-306C8C7FECD3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6F9D07A-20D9-51A2-B551-6CE2FC757FC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6755909B-A5A8-6E90-AB6D-279A3601BD9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EB1080FD-2C91-6CA0-87C8-13CBB2AFE126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January WK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AE0FAFA2-EE0C-396B-5255-BD6A59CD335D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D3F8141-C70B-9A50-3EBB-5FFD7455D9DF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138C8D0-6C6F-94A1-D8EB-D856205BEEF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EC1E4EEB-4782-7363-494B-FA23D004E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6AB90F39-4574-B335-F7BE-05DE59286F7E}"/>
              </a:ext>
            </a:extLst>
          </p:cNvPr>
          <p:cNvGrpSpPr/>
          <p:nvPr/>
        </p:nvGrpSpPr>
        <p:grpSpPr>
          <a:xfrm>
            <a:off x="2667516" y="5857323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227ADB5E-D43D-D1F9-9603-E5683981381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D7091F4B-9A97-C003-D688-D1EDBA427AD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7EBE0D60-84E2-0455-A7C2-C7CB8896761A}"/>
              </a:ext>
            </a:extLst>
          </p:cNvPr>
          <p:cNvGrpSpPr/>
          <p:nvPr/>
        </p:nvGrpSpPr>
        <p:grpSpPr>
          <a:xfrm>
            <a:off x="5881260" y="5687108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48F344D5-411F-899D-CA2F-87AFC0C564E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F2964B86-D40E-C40E-4C52-26E79E16C1C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5968737B-23E8-331E-FF99-C310DEA910FA}"/>
              </a:ext>
            </a:extLst>
          </p:cNvPr>
          <p:cNvGrpSpPr/>
          <p:nvPr/>
        </p:nvGrpSpPr>
        <p:grpSpPr>
          <a:xfrm>
            <a:off x="7569195" y="3334349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22A14CC-D131-FD90-A5CD-F30BE74E2FAF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5FF2873-CF24-42B7-2808-383F7855BF94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442E25F8-A689-3D97-E037-2FA3AC0D482D}"/>
              </a:ext>
            </a:extLst>
          </p:cNvPr>
          <p:cNvGrpSpPr/>
          <p:nvPr/>
        </p:nvGrpSpPr>
        <p:grpSpPr>
          <a:xfrm rot="2700000">
            <a:off x="-1941540" y="1576322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6B38D1D4-6DD0-186A-779D-1F627748F49D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68B31C2-2E82-7B0E-C7DA-3349EE0948C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690D41E1-673A-AD82-7D84-11AD0DC0BBD2}"/>
              </a:ext>
            </a:extLst>
          </p:cNvPr>
          <p:cNvGrpSpPr/>
          <p:nvPr/>
        </p:nvGrpSpPr>
        <p:grpSpPr>
          <a:xfrm>
            <a:off x="7220768" y="5704549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58182876-461C-5B75-F468-B0644E038D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B268722C-E859-4C7B-C316-4B1442558FB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F107D482-E293-AA77-6392-965601799D51}"/>
              </a:ext>
            </a:extLst>
          </p:cNvPr>
          <p:cNvGrpSpPr/>
          <p:nvPr/>
        </p:nvGrpSpPr>
        <p:grpSpPr>
          <a:xfrm>
            <a:off x="9173471" y="5375465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25D5BAAB-16CC-7EC3-533A-47DB577D25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1BB31CA1-1440-541A-C0A4-1D88A763AA66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0525954C-69F9-E402-A6F4-EB223729B67B}"/>
              </a:ext>
            </a:extLst>
          </p:cNvPr>
          <p:cNvGrpSpPr/>
          <p:nvPr/>
        </p:nvGrpSpPr>
        <p:grpSpPr>
          <a:xfrm rot="2700000">
            <a:off x="9148034" y="3055170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4A25E7F2-7F5B-A100-231F-D4EF63AF6E0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9F6F8DAA-0207-12DE-C4F6-268B2385CC1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4" name="Picture 73" descr="A person cutting vegetables on a cutting board">
            <a:extLst>
              <a:ext uri="{FF2B5EF4-FFF2-40B4-BE49-F238E27FC236}">
                <a16:creationId xmlns:a16="http://schemas.microsoft.com/office/drawing/2014/main" id="{9F6CFA6B-F4D5-2B9E-F1FF-68DC94EE7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548" y="3121127"/>
            <a:ext cx="1196072" cy="797381"/>
          </a:xfrm>
          <a:prstGeom prst="rect">
            <a:avLst/>
          </a:prstGeom>
        </p:spPr>
      </p:pic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5EE8C8DD-EA77-361E-D4B7-5A2BCC96E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3612" y="3245969"/>
            <a:ext cx="839518" cy="839518"/>
          </a:xfrm>
          <a:prstGeom prst="rect">
            <a:avLst/>
          </a:prstGeom>
        </p:spPr>
      </p:pic>
      <p:pic>
        <p:nvPicPr>
          <p:cNvPr id="100" name="Picture 99" descr="A group of art supplies&#10;&#10;AI-generated content may be incorrect.">
            <a:extLst>
              <a:ext uri="{FF2B5EF4-FFF2-40B4-BE49-F238E27FC236}">
                <a16:creationId xmlns:a16="http://schemas.microsoft.com/office/drawing/2014/main" id="{D1F32EFF-350B-105E-D91B-1B5918AED1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0188" y="3201859"/>
            <a:ext cx="613183" cy="576391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497AA44C-2B12-695D-FD69-B27D69CAC481}"/>
              </a:ext>
            </a:extLst>
          </p:cNvPr>
          <p:cNvGrpSpPr/>
          <p:nvPr/>
        </p:nvGrpSpPr>
        <p:grpSpPr>
          <a:xfrm>
            <a:off x="5465700" y="5681943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7F8E4648-FBF6-03B5-0211-2BA9AFE50A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89A21B08-574E-2E98-CC2F-5602B5E6459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" name="Group 62">
            <a:extLst>
              <a:ext uri="{FF2B5EF4-FFF2-40B4-BE49-F238E27FC236}">
                <a16:creationId xmlns:a16="http://schemas.microsoft.com/office/drawing/2014/main" id="{BEA85AF2-F31A-F860-E8BB-8670C100CCC4}"/>
              </a:ext>
            </a:extLst>
          </p:cNvPr>
          <p:cNvGrpSpPr/>
          <p:nvPr/>
        </p:nvGrpSpPr>
        <p:grpSpPr>
          <a:xfrm>
            <a:off x="5881260" y="2818595"/>
            <a:ext cx="242972" cy="242972"/>
            <a:chOff x="0" y="0"/>
            <a:chExt cx="812800" cy="812800"/>
          </a:xfrm>
        </p:grpSpPr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A31CEC63-AF29-08E1-0B2A-BDAEF65C71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4">
              <a:extLst>
                <a:ext uri="{FF2B5EF4-FFF2-40B4-BE49-F238E27FC236}">
                  <a16:creationId xmlns:a16="http://schemas.microsoft.com/office/drawing/2014/main" id="{336EFB9B-DF85-A2ED-2872-E49E80D5E3F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" name="Group 62">
            <a:extLst>
              <a:ext uri="{FF2B5EF4-FFF2-40B4-BE49-F238E27FC236}">
                <a16:creationId xmlns:a16="http://schemas.microsoft.com/office/drawing/2014/main" id="{DB78489D-2A29-20AF-1FD1-D6537E5EBCBC}"/>
              </a:ext>
            </a:extLst>
          </p:cNvPr>
          <p:cNvGrpSpPr/>
          <p:nvPr/>
        </p:nvGrpSpPr>
        <p:grpSpPr>
          <a:xfrm>
            <a:off x="4289062" y="2771342"/>
            <a:ext cx="242972" cy="242972"/>
            <a:chOff x="0" y="0"/>
            <a:chExt cx="812800" cy="812800"/>
          </a:xfrm>
        </p:grpSpPr>
        <p:sp>
          <p:nvSpPr>
            <p:cNvPr id="10" name="Freeform 63">
              <a:extLst>
                <a:ext uri="{FF2B5EF4-FFF2-40B4-BE49-F238E27FC236}">
                  <a16:creationId xmlns:a16="http://schemas.microsoft.com/office/drawing/2014/main" id="{FB420109-728C-21BB-A269-BCB94978506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64">
              <a:extLst>
                <a:ext uri="{FF2B5EF4-FFF2-40B4-BE49-F238E27FC236}">
                  <a16:creationId xmlns:a16="http://schemas.microsoft.com/office/drawing/2014/main" id="{AA66EDEC-BE9E-2EF0-41B8-CB439ADC189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A5A7D49F-0A90-EC83-7F7D-4D290406EF0F}"/>
              </a:ext>
            </a:extLst>
          </p:cNvPr>
          <p:cNvGrpSpPr/>
          <p:nvPr/>
        </p:nvGrpSpPr>
        <p:grpSpPr>
          <a:xfrm>
            <a:off x="4281866" y="5672742"/>
            <a:ext cx="220832" cy="193228"/>
            <a:chOff x="0" y="0"/>
            <a:chExt cx="812800" cy="711200"/>
          </a:xfrm>
        </p:grpSpPr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9055724F-9F13-90D7-BF7C-2884C39433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8C1B1C1-EF92-B411-0C63-7C2F129BEAF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6" name="Group 62">
            <a:extLst>
              <a:ext uri="{FF2B5EF4-FFF2-40B4-BE49-F238E27FC236}">
                <a16:creationId xmlns:a16="http://schemas.microsoft.com/office/drawing/2014/main" id="{0A25B8FE-E90E-63F6-E26A-0AABBAA8078B}"/>
              </a:ext>
            </a:extLst>
          </p:cNvPr>
          <p:cNvGrpSpPr/>
          <p:nvPr/>
        </p:nvGrpSpPr>
        <p:grpSpPr>
          <a:xfrm>
            <a:off x="7599736" y="5276819"/>
            <a:ext cx="242972" cy="242972"/>
            <a:chOff x="0" y="0"/>
            <a:chExt cx="812800" cy="812800"/>
          </a:xfrm>
        </p:grpSpPr>
        <p:sp>
          <p:nvSpPr>
            <p:cNvPr id="17" name="Freeform 63">
              <a:extLst>
                <a:ext uri="{FF2B5EF4-FFF2-40B4-BE49-F238E27FC236}">
                  <a16:creationId xmlns:a16="http://schemas.microsoft.com/office/drawing/2014/main" id="{9FA2BE3B-6C8A-966B-62ED-5F15859462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D02706C6-CB49-1EF1-9775-6E460D8B1A6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E32FAA61-BAF7-D485-328C-DE653619C7F9}"/>
              </a:ext>
            </a:extLst>
          </p:cNvPr>
          <p:cNvGrpSpPr/>
          <p:nvPr/>
        </p:nvGrpSpPr>
        <p:grpSpPr>
          <a:xfrm>
            <a:off x="8720338" y="5265828"/>
            <a:ext cx="220832" cy="193228"/>
            <a:chOff x="0" y="0"/>
            <a:chExt cx="812800" cy="711200"/>
          </a:xfrm>
        </p:grpSpPr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88BDEE9E-00DA-29DB-3C4A-C44A6D0814F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90C13473-24C7-8337-67C0-176E2ACE21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46">
            <a:extLst>
              <a:ext uri="{FF2B5EF4-FFF2-40B4-BE49-F238E27FC236}">
                <a16:creationId xmlns:a16="http://schemas.microsoft.com/office/drawing/2014/main" id="{6391BB0C-E911-C56C-1F2B-142D10B0C233}"/>
              </a:ext>
            </a:extLst>
          </p:cNvPr>
          <p:cNvGrpSpPr/>
          <p:nvPr/>
        </p:nvGrpSpPr>
        <p:grpSpPr>
          <a:xfrm rot="2700000">
            <a:off x="5462821" y="2768080"/>
            <a:ext cx="293842" cy="293842"/>
            <a:chOff x="0" y="0"/>
            <a:chExt cx="812800" cy="812800"/>
          </a:xfrm>
        </p:grpSpPr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FFD89800-0B97-BFD3-5260-3FB987C25A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E749C307-DBA0-2691-3BE0-46904AA64A4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3" name="Group 46">
            <a:extLst>
              <a:ext uri="{FF2B5EF4-FFF2-40B4-BE49-F238E27FC236}">
                <a16:creationId xmlns:a16="http://schemas.microsoft.com/office/drawing/2014/main" id="{462691BD-DA2F-7A53-312F-C10175EE0D92}"/>
              </a:ext>
            </a:extLst>
          </p:cNvPr>
          <p:cNvGrpSpPr/>
          <p:nvPr/>
        </p:nvGrpSpPr>
        <p:grpSpPr>
          <a:xfrm rot="2700000">
            <a:off x="7151020" y="2768081"/>
            <a:ext cx="293842" cy="293842"/>
            <a:chOff x="0" y="0"/>
            <a:chExt cx="812800" cy="812800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824E6D7E-135B-00C4-DE11-ACD32EE2F5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48">
              <a:extLst>
                <a:ext uri="{FF2B5EF4-FFF2-40B4-BE49-F238E27FC236}">
                  <a16:creationId xmlns:a16="http://schemas.microsoft.com/office/drawing/2014/main" id="{55E07F84-0B82-3224-3B26-86CEDEA8AE1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7" name="Graphic 56" descr="Document with solid fill">
            <a:extLst>
              <a:ext uri="{FF2B5EF4-FFF2-40B4-BE49-F238E27FC236}">
                <a16:creationId xmlns:a16="http://schemas.microsoft.com/office/drawing/2014/main" id="{DA4A96F7-30A4-D890-C135-A4B2DF102B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1159" y="3459671"/>
            <a:ext cx="564906" cy="564906"/>
          </a:xfrm>
          <a:prstGeom prst="rect">
            <a:avLst/>
          </a:prstGeom>
        </p:spPr>
      </p:pic>
      <p:pic>
        <p:nvPicPr>
          <p:cNvPr id="58" name="Picture 57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00E8333E-58CA-CD56-DF41-1F1FDB4786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494" y="3128841"/>
            <a:ext cx="1079442" cy="8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8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  <CoverLetterTemplate2 xmlns="39022ca7-da8b-462c-ac53-cf911d2e7c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7380bb5e951f26365fc05e9c41e4b009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e4b8c1d64eaa87a495046f9ad268f8da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purl.org/dc/dcmitype/"/>
    <ds:schemaRef ds:uri="http://purl.org/dc/terms/"/>
    <ds:schemaRef ds:uri="http://schemas.microsoft.com/office/2006/metadata/properties"/>
    <ds:schemaRef ds:uri="39022ca7-da8b-462c-ac53-cf911d2e7c5d"/>
    <ds:schemaRef ds:uri="http://schemas.microsoft.com/office/2006/documentManagement/types"/>
    <ds:schemaRef ds:uri="http://schemas.microsoft.com/sharepoint/v3"/>
    <ds:schemaRef ds:uri="21fe2dc5-e687-4b08-a992-8b5ade4d547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E454C1-A766-4C38-8FE8-BE6C856A274E}"/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1794</Words>
  <Application>Microsoft Office PowerPoint</Application>
  <PresentationFormat>Custom</PresentationFormat>
  <Paragraphs>406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Aptos</vt:lpstr>
      <vt:lpstr>Arial</vt:lpstr>
      <vt:lpstr>DM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164</cp:revision>
  <cp:lastPrinted>2025-11-17T15:56:33Z</cp:lastPrinted>
  <dcterms:created xsi:type="dcterms:W3CDTF">2006-08-16T00:00:00Z</dcterms:created>
  <dcterms:modified xsi:type="dcterms:W3CDTF">2025-12-17T12:31:37Z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