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0693400" cy="7556500"/>
  <p:notesSz cx="6858000" cy="9144000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2369D-A55A-46D3-8B2F-C1C3D84C137E}" v="228" dt="2024-12-17T13:32:56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4" autoAdjust="0"/>
    <p:restoredTop sz="86408" autoAdjust="0"/>
  </p:normalViewPr>
  <p:slideViewPr>
    <p:cSldViewPr snapToGrid="0">
      <p:cViewPr varScale="1">
        <p:scale>
          <a:sx n="87" d="100"/>
          <a:sy n="87" d="100"/>
        </p:scale>
        <p:origin x="21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B8A2369D-A55A-46D3-8B2F-C1C3D84C137E}"/>
    <pc:docChg chg="undo custSel modSld">
      <pc:chgData name="Higgins, Teigan (Growth Company)" userId="6b977de3-eeb6-4d36-aa47-2111edbf69f3" providerId="ADAL" clId="{B8A2369D-A55A-46D3-8B2F-C1C3D84C137E}" dt="2024-12-17T13:33:30.828" v="436" actId="20577"/>
      <pc:docMkLst>
        <pc:docMk/>
      </pc:docMkLst>
      <pc:sldChg chg="modSp">
        <pc:chgData name="Higgins, Teigan (Growth Company)" userId="6b977de3-eeb6-4d36-aa47-2111edbf69f3" providerId="ADAL" clId="{B8A2369D-A55A-46D3-8B2F-C1C3D84C137E}" dt="2024-12-16T10:33:09.645" v="271" actId="20577"/>
        <pc:sldMkLst>
          <pc:docMk/>
          <pc:sldMk cId="0" sldId="256"/>
        </pc:sldMkLst>
        <pc:graphicFrameChg chg="mod">
          <ac:chgData name="Higgins, Teigan (Growth Company)" userId="6b977de3-eeb6-4d36-aa47-2111edbf69f3" providerId="ADAL" clId="{B8A2369D-A55A-46D3-8B2F-C1C3D84C137E}" dt="2024-12-16T10:33:09.645" v="271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</pc:sldChg>
      <pc:sldChg chg="modSp mod">
        <pc:chgData name="Higgins, Teigan (Growth Company)" userId="6b977de3-eeb6-4d36-aa47-2111edbf69f3" providerId="ADAL" clId="{B8A2369D-A55A-46D3-8B2F-C1C3D84C137E}" dt="2024-12-17T13:33:19.002" v="425" actId="20577"/>
        <pc:sldMkLst>
          <pc:docMk/>
          <pc:sldMk cId="3168401456" sldId="257"/>
        </pc:sldMkLst>
        <pc:spChg chg="mod">
          <ac:chgData name="Higgins, Teigan (Growth Company)" userId="6b977de3-eeb6-4d36-aa47-2111edbf69f3" providerId="ADAL" clId="{B8A2369D-A55A-46D3-8B2F-C1C3D84C137E}" dt="2024-12-16T10:25:05.340" v="139" actId="1076"/>
          <ac:spMkLst>
            <pc:docMk/>
            <pc:sldMk cId="3168401456" sldId="257"/>
            <ac:spMk id="83" creationId="{2BAC22EB-9DA3-CA4C-DCD8-06164AC0B8C9}"/>
          </ac:spMkLst>
        </pc:spChg>
        <pc:spChg chg="mod">
          <ac:chgData name="Higgins, Teigan (Growth Company)" userId="6b977de3-eeb6-4d36-aa47-2111edbf69f3" providerId="ADAL" clId="{B8A2369D-A55A-46D3-8B2F-C1C3D84C137E}" dt="2024-12-16T10:25:05.340" v="139" actId="1076"/>
          <ac:spMkLst>
            <pc:docMk/>
            <pc:sldMk cId="3168401456" sldId="257"/>
            <ac:spMk id="84" creationId="{3A8FFC3E-D2EA-152B-FB37-5112C626068F}"/>
          </ac:spMkLst>
        </pc:spChg>
        <pc:grpChg chg="mod">
          <ac:chgData name="Higgins, Teigan (Growth Company)" userId="6b977de3-eeb6-4d36-aa47-2111edbf69f3" providerId="ADAL" clId="{B8A2369D-A55A-46D3-8B2F-C1C3D84C137E}" dt="2024-12-16T10:25:05.340" v="139" actId="1076"/>
          <ac:grpSpMkLst>
            <pc:docMk/>
            <pc:sldMk cId="3168401456" sldId="257"/>
            <ac:grpSpMk id="82" creationId="{EF81FECB-8628-BAC3-C73D-528AA51A166A}"/>
          </ac:grpSpMkLst>
        </pc:grpChg>
        <pc:graphicFrameChg chg="mod modGraphic">
          <ac:chgData name="Higgins, Teigan (Growth Company)" userId="6b977de3-eeb6-4d36-aa47-2111edbf69f3" providerId="ADAL" clId="{B8A2369D-A55A-46D3-8B2F-C1C3D84C137E}" dt="2024-12-17T13:33:19.002" v="425" actId="20577"/>
          <ac:graphicFrameMkLst>
            <pc:docMk/>
            <pc:sldMk cId="3168401456" sldId="257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B8A2369D-A55A-46D3-8B2F-C1C3D84C137E}" dt="2024-12-16T10:21:55.275" v="28" actId="1076"/>
          <ac:picMkLst>
            <pc:docMk/>
            <pc:sldMk cId="3168401456" sldId="257"/>
            <ac:picMk id="10" creationId="{0175E590-1C82-AEB1-7551-8304A585AA79}"/>
          </ac:picMkLst>
        </pc:picChg>
        <pc:picChg chg="mod">
          <ac:chgData name="Higgins, Teigan (Growth Company)" userId="6b977de3-eeb6-4d36-aa47-2111edbf69f3" providerId="ADAL" clId="{B8A2369D-A55A-46D3-8B2F-C1C3D84C137E}" dt="2024-12-16T10:25:38.584" v="157" actId="1076"/>
          <ac:picMkLst>
            <pc:docMk/>
            <pc:sldMk cId="3168401456" sldId="257"/>
            <ac:picMk id="14" creationId="{7976BE68-A32A-5310-5130-DDA3E685E08C}"/>
          </ac:picMkLst>
        </pc:picChg>
        <pc:picChg chg="mod">
          <ac:chgData name="Higgins, Teigan (Growth Company)" userId="6b977de3-eeb6-4d36-aa47-2111edbf69f3" providerId="ADAL" clId="{B8A2369D-A55A-46D3-8B2F-C1C3D84C137E}" dt="2024-12-16T10:21:56.679" v="29" actId="1076"/>
          <ac:picMkLst>
            <pc:docMk/>
            <pc:sldMk cId="3168401456" sldId="257"/>
            <ac:picMk id="36" creationId="{E30DA3F2-B3A0-AEA9-132C-CFFBE91F04F4}"/>
          </ac:picMkLst>
        </pc:picChg>
        <pc:picChg chg="mod">
          <ac:chgData name="Higgins, Teigan (Growth Company)" userId="6b977de3-eeb6-4d36-aa47-2111edbf69f3" providerId="ADAL" clId="{B8A2369D-A55A-46D3-8B2F-C1C3D84C137E}" dt="2024-12-17T13:31:51.607" v="325" actId="1076"/>
          <ac:picMkLst>
            <pc:docMk/>
            <pc:sldMk cId="3168401456" sldId="257"/>
            <ac:picMk id="53" creationId="{C632C456-A8A9-8EB7-0B35-00A074F731FD}"/>
          </ac:picMkLst>
        </pc:picChg>
        <pc:picChg chg="mod">
          <ac:chgData name="Higgins, Teigan (Growth Company)" userId="6b977de3-eeb6-4d36-aa47-2111edbf69f3" providerId="ADAL" clId="{B8A2369D-A55A-46D3-8B2F-C1C3D84C137E}" dt="2024-12-17T13:31:44.865" v="321" actId="1076"/>
          <ac:picMkLst>
            <pc:docMk/>
            <pc:sldMk cId="3168401456" sldId="257"/>
            <ac:picMk id="91" creationId="{C8449AA4-8055-E31F-2DF6-8ABF0081A842}"/>
          </ac:picMkLst>
        </pc:picChg>
      </pc:sldChg>
      <pc:sldChg chg="modSp mod">
        <pc:chgData name="Higgins, Teigan (Growth Company)" userId="6b977de3-eeb6-4d36-aa47-2111edbf69f3" providerId="ADAL" clId="{B8A2369D-A55A-46D3-8B2F-C1C3D84C137E}" dt="2024-12-17T13:33:23.547" v="427" actId="20577"/>
        <pc:sldMkLst>
          <pc:docMk/>
          <pc:sldMk cId="3470214879" sldId="258"/>
        </pc:sldMkLst>
        <pc:graphicFrameChg chg="mod modGraphic">
          <ac:chgData name="Higgins, Teigan (Growth Company)" userId="6b977de3-eeb6-4d36-aa47-2111edbf69f3" providerId="ADAL" clId="{B8A2369D-A55A-46D3-8B2F-C1C3D84C137E}" dt="2024-12-17T13:33:23.547" v="427" actId="20577"/>
          <ac:graphicFrameMkLst>
            <pc:docMk/>
            <pc:sldMk cId="3470214879" sldId="258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B8A2369D-A55A-46D3-8B2F-C1C3D84C137E}" dt="2024-12-16T10:26:27.531" v="176" actId="1076"/>
          <ac:picMkLst>
            <pc:docMk/>
            <pc:sldMk cId="3470214879" sldId="258"/>
            <ac:picMk id="8" creationId="{B5B823A0-3487-C0C5-D4F6-6FEB344F54CE}"/>
          </ac:picMkLst>
        </pc:picChg>
        <pc:picChg chg="mod">
          <ac:chgData name="Higgins, Teigan (Growth Company)" userId="6b977de3-eeb6-4d36-aa47-2111edbf69f3" providerId="ADAL" clId="{B8A2369D-A55A-46D3-8B2F-C1C3D84C137E}" dt="2024-12-16T10:26:29.507" v="177" actId="1076"/>
          <ac:picMkLst>
            <pc:docMk/>
            <pc:sldMk cId="3470214879" sldId="258"/>
            <ac:picMk id="23" creationId="{B6E47638-D3D5-1380-655C-E2CD3A213032}"/>
          </ac:picMkLst>
        </pc:picChg>
        <pc:picChg chg="mod">
          <ac:chgData name="Higgins, Teigan (Growth Company)" userId="6b977de3-eeb6-4d36-aa47-2111edbf69f3" providerId="ADAL" clId="{B8A2369D-A55A-46D3-8B2F-C1C3D84C137E}" dt="2024-12-17T13:32:01.844" v="330" actId="1076"/>
          <ac:picMkLst>
            <pc:docMk/>
            <pc:sldMk cId="3470214879" sldId="258"/>
            <ac:picMk id="58" creationId="{CFDD6088-CA27-5893-2C19-2D0172FCD255}"/>
          </ac:picMkLst>
        </pc:picChg>
        <pc:picChg chg="mod">
          <ac:chgData name="Higgins, Teigan (Growth Company)" userId="6b977de3-eeb6-4d36-aa47-2111edbf69f3" providerId="ADAL" clId="{B8A2369D-A55A-46D3-8B2F-C1C3D84C137E}" dt="2024-12-17T13:31:57.854" v="327" actId="1076"/>
          <ac:picMkLst>
            <pc:docMk/>
            <pc:sldMk cId="3470214879" sldId="258"/>
            <ac:picMk id="69" creationId="{8D9A958A-27F0-1D62-E5E9-BBE82BBDDB29}"/>
          </ac:picMkLst>
        </pc:picChg>
      </pc:sldChg>
      <pc:sldChg chg="modSp mod">
        <pc:chgData name="Higgins, Teigan (Growth Company)" userId="6b977de3-eeb6-4d36-aa47-2111edbf69f3" providerId="ADAL" clId="{B8A2369D-A55A-46D3-8B2F-C1C3D84C137E}" dt="2024-12-17T13:33:27.950" v="434" actId="5793"/>
        <pc:sldMkLst>
          <pc:docMk/>
          <pc:sldMk cId="1486098336" sldId="259"/>
        </pc:sldMkLst>
        <pc:graphicFrameChg chg="mod modGraphic">
          <ac:chgData name="Higgins, Teigan (Growth Company)" userId="6b977de3-eeb6-4d36-aa47-2111edbf69f3" providerId="ADAL" clId="{B8A2369D-A55A-46D3-8B2F-C1C3D84C137E}" dt="2024-12-17T13:33:27.950" v="434" actId="5793"/>
          <ac:graphicFrameMkLst>
            <pc:docMk/>
            <pc:sldMk cId="1486098336" sldId="259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B8A2369D-A55A-46D3-8B2F-C1C3D84C137E}" dt="2024-12-16T10:32:23.110" v="242" actId="1076"/>
          <ac:picMkLst>
            <pc:docMk/>
            <pc:sldMk cId="1486098336" sldId="259"/>
            <ac:picMk id="9" creationId="{B85145EA-4317-48A2-30A8-BC846C47C423}"/>
          </ac:picMkLst>
        </pc:picChg>
        <pc:picChg chg="mod">
          <ac:chgData name="Higgins, Teigan (Growth Company)" userId="6b977de3-eeb6-4d36-aa47-2111edbf69f3" providerId="ADAL" clId="{B8A2369D-A55A-46D3-8B2F-C1C3D84C137E}" dt="2024-12-16T10:28:11.387" v="197" actId="1076"/>
          <ac:picMkLst>
            <pc:docMk/>
            <pc:sldMk cId="1486098336" sldId="259"/>
            <ac:picMk id="11" creationId="{484ADCEB-9F37-1089-69B1-780263572722}"/>
          </ac:picMkLst>
        </pc:picChg>
        <pc:picChg chg="mod">
          <ac:chgData name="Higgins, Teigan (Growth Company)" userId="6b977de3-eeb6-4d36-aa47-2111edbf69f3" providerId="ADAL" clId="{B8A2369D-A55A-46D3-8B2F-C1C3D84C137E}" dt="2024-12-16T10:32:24.345" v="243" actId="1076"/>
          <ac:picMkLst>
            <pc:docMk/>
            <pc:sldMk cId="1486098336" sldId="259"/>
            <ac:picMk id="20" creationId="{1CB9BDF8-43B6-2E77-10CC-8C776FE80B4C}"/>
          </ac:picMkLst>
        </pc:picChg>
        <pc:picChg chg="mod">
          <ac:chgData name="Higgins, Teigan (Growth Company)" userId="6b977de3-eeb6-4d36-aa47-2111edbf69f3" providerId="ADAL" clId="{B8A2369D-A55A-46D3-8B2F-C1C3D84C137E}" dt="2024-12-17T13:32:47.427" v="418" actId="1076"/>
          <ac:picMkLst>
            <pc:docMk/>
            <pc:sldMk cId="1486098336" sldId="259"/>
            <ac:picMk id="95" creationId="{8C02E82B-F8EB-15CB-AB7A-2A05A2815BE0}"/>
          </ac:picMkLst>
        </pc:picChg>
        <pc:picChg chg="mod">
          <ac:chgData name="Higgins, Teigan (Growth Company)" userId="6b977de3-eeb6-4d36-aa47-2111edbf69f3" providerId="ADAL" clId="{B8A2369D-A55A-46D3-8B2F-C1C3D84C137E}" dt="2024-12-17T13:32:38.476" v="413" actId="1076"/>
          <ac:picMkLst>
            <pc:docMk/>
            <pc:sldMk cId="1486098336" sldId="259"/>
            <ac:picMk id="96" creationId="{8706FCE3-31CA-F6DE-6342-AE65C6EEF659}"/>
          </ac:picMkLst>
        </pc:picChg>
      </pc:sldChg>
      <pc:sldChg chg="modSp mod">
        <pc:chgData name="Higgins, Teigan (Growth Company)" userId="6b977de3-eeb6-4d36-aa47-2111edbf69f3" providerId="ADAL" clId="{B8A2369D-A55A-46D3-8B2F-C1C3D84C137E}" dt="2024-12-17T13:33:30.828" v="436" actId="20577"/>
        <pc:sldMkLst>
          <pc:docMk/>
          <pc:sldMk cId="2753781255" sldId="260"/>
        </pc:sldMkLst>
        <pc:grpChg chg="mod">
          <ac:chgData name="Higgins, Teigan (Growth Company)" userId="6b977de3-eeb6-4d36-aa47-2111edbf69f3" providerId="ADAL" clId="{B8A2369D-A55A-46D3-8B2F-C1C3D84C137E}" dt="2024-12-17T13:33:03.189" v="423" actId="1076"/>
          <ac:grpSpMkLst>
            <pc:docMk/>
            <pc:sldMk cId="2753781255" sldId="260"/>
            <ac:grpSpMk id="30" creationId="{86AD77EE-4FFE-1B66-53F5-89E550F29C76}"/>
          </ac:grpSpMkLst>
        </pc:grpChg>
        <pc:graphicFrameChg chg="mod modGraphic">
          <ac:chgData name="Higgins, Teigan (Growth Company)" userId="6b977de3-eeb6-4d36-aa47-2111edbf69f3" providerId="ADAL" clId="{B8A2369D-A55A-46D3-8B2F-C1C3D84C137E}" dt="2024-12-17T13:33:30.828" v="436" actId="20577"/>
          <ac:graphicFrameMkLst>
            <pc:docMk/>
            <pc:sldMk cId="2753781255" sldId="260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B8A2369D-A55A-46D3-8B2F-C1C3D84C137E}" dt="2024-12-16T10:30:14.056" v="202" actId="1076"/>
          <ac:picMkLst>
            <pc:docMk/>
            <pc:sldMk cId="2753781255" sldId="260"/>
            <ac:picMk id="10" creationId="{0175E590-1C82-AEB1-7551-8304A585AA79}"/>
          </ac:picMkLst>
        </pc:picChg>
        <pc:picChg chg="mod">
          <ac:chgData name="Higgins, Teigan (Growth Company)" userId="6b977de3-eeb6-4d36-aa47-2111edbf69f3" providerId="ADAL" clId="{B8A2369D-A55A-46D3-8B2F-C1C3D84C137E}" dt="2024-12-16T10:30:15.597" v="203" actId="1076"/>
          <ac:picMkLst>
            <pc:docMk/>
            <pc:sldMk cId="2753781255" sldId="260"/>
            <ac:picMk id="12" creationId="{72719DB9-379A-77BA-0C26-917421719FBD}"/>
          </ac:picMkLst>
        </pc:picChg>
        <pc:picChg chg="mod">
          <ac:chgData name="Higgins, Teigan (Growth Company)" userId="6b977de3-eeb6-4d36-aa47-2111edbf69f3" providerId="ADAL" clId="{B8A2369D-A55A-46D3-8B2F-C1C3D84C137E}" dt="2024-12-17T13:32:55.156" v="420" actId="1076"/>
          <ac:picMkLst>
            <pc:docMk/>
            <pc:sldMk cId="2753781255" sldId="260"/>
            <ac:picMk id="51" creationId="{C81BD3DA-EA76-FB44-ABC5-0A6AB77B4D3C}"/>
          </ac:picMkLst>
        </pc:picChg>
        <pc:picChg chg="mod">
          <ac:chgData name="Higgins, Teigan (Growth Company)" userId="6b977de3-eeb6-4d36-aa47-2111edbf69f3" providerId="ADAL" clId="{B8A2369D-A55A-46D3-8B2F-C1C3D84C137E}" dt="2024-12-17T13:32:59.115" v="422" actId="1076"/>
          <ac:picMkLst>
            <pc:docMk/>
            <pc:sldMk cId="2753781255" sldId="260"/>
            <ac:picMk id="53" creationId="{F03056C4-45C6-220A-1E84-BDF8E479B588}"/>
          </ac:picMkLst>
        </pc:picChg>
      </pc:sldChg>
    </pc:docChg>
  </pc:docChgLst>
  <pc:docChgLst>
    <pc:chgData name="Gibson, James (Growth Company)" userId="796103d5-3c3b-4850-8c40-1fef017b9f10" providerId="ADAL" clId="{01D2DF34-F142-40B8-B857-B082E5D5BCF0}"/>
    <pc:docChg chg="undo custSel modSld">
      <pc:chgData name="Gibson, James (Growth Company)" userId="796103d5-3c3b-4850-8c40-1fef017b9f10" providerId="ADAL" clId="{01D2DF34-F142-40B8-B857-B082E5D5BCF0}" dt="2024-12-16T10:08:02.047" v="2161" actId="1076"/>
      <pc:docMkLst>
        <pc:docMk/>
      </pc:docMkLst>
      <pc:sldChg chg="addSp delSp modSp mod">
        <pc:chgData name="Gibson, James (Growth Company)" userId="796103d5-3c3b-4850-8c40-1fef017b9f10" providerId="ADAL" clId="{01D2DF34-F142-40B8-B857-B082E5D5BCF0}" dt="2024-12-16T09:55:20.021" v="2063" actId="1076"/>
        <pc:sldMkLst>
          <pc:docMk/>
          <pc:sldMk cId="0" sldId="256"/>
        </pc:sldMkLst>
        <pc:spChg chg="mod">
          <ac:chgData name="Gibson, James (Growth Company)" userId="796103d5-3c3b-4850-8c40-1fef017b9f10" providerId="ADAL" clId="{01D2DF34-F142-40B8-B857-B082E5D5BCF0}" dt="2024-12-16T09:52:48.598" v="2054"/>
          <ac:spMkLst>
            <pc:docMk/>
            <pc:sldMk cId="0" sldId="256"/>
            <ac:spMk id="7" creationId="{C77919EC-A09D-2955-6E91-1C6AD12841E6}"/>
          </ac:spMkLst>
        </pc:spChg>
        <pc:spChg chg="mod">
          <ac:chgData name="Gibson, James (Growth Company)" userId="796103d5-3c3b-4850-8c40-1fef017b9f10" providerId="ADAL" clId="{01D2DF34-F142-40B8-B857-B082E5D5BCF0}" dt="2024-12-16T09:52:48.598" v="2054"/>
          <ac:spMkLst>
            <pc:docMk/>
            <pc:sldMk cId="0" sldId="256"/>
            <ac:spMk id="8" creationId="{18E6802A-6BFC-2A49-5460-B0EE8A704781}"/>
          </ac:spMkLst>
        </pc:spChg>
        <pc:grpChg chg="add mod">
          <ac:chgData name="Gibson, James (Growth Company)" userId="796103d5-3c3b-4850-8c40-1fef017b9f10" providerId="ADAL" clId="{01D2DF34-F142-40B8-B857-B082E5D5BCF0}" dt="2024-12-16T09:52:54.448" v="2055" actId="1076"/>
          <ac:grpSpMkLst>
            <pc:docMk/>
            <pc:sldMk cId="0" sldId="256"/>
            <ac:grpSpMk id="6" creationId="{4FDBDDF9-43FF-BBEA-EB3B-CE2B03028CBE}"/>
          </ac:grpSpMkLst>
        </pc:grpChg>
        <pc:grpChg chg="mod">
          <ac:chgData name="Gibson, James (Growth Company)" userId="796103d5-3c3b-4850-8c40-1fef017b9f10" providerId="ADAL" clId="{01D2DF34-F142-40B8-B857-B082E5D5BCF0}" dt="2024-12-16T09:53:08.765" v="2056" actId="1076"/>
          <ac:grpSpMkLst>
            <pc:docMk/>
            <pc:sldMk cId="0" sldId="256"/>
            <ac:grpSpMk id="13" creationId="{17D357EE-50A5-38B2-3A0A-0B414C1A9451}"/>
          </ac:grpSpMkLst>
        </pc:grpChg>
        <pc:grpChg chg="mod">
          <ac:chgData name="Gibson, James (Growth Company)" userId="796103d5-3c3b-4850-8c40-1fef017b9f10" providerId="ADAL" clId="{01D2DF34-F142-40B8-B857-B082E5D5BCF0}" dt="2024-12-16T09:52:30.273" v="2041" actId="1076"/>
          <ac:grpSpMkLst>
            <pc:docMk/>
            <pc:sldMk cId="0" sldId="256"/>
            <ac:grpSpMk id="27" creationId="{2D8A3BEE-DE0B-4634-FE8E-E97CEDE44461}"/>
          </ac:grpSpMkLst>
        </pc:grpChg>
        <pc:grpChg chg="mod">
          <ac:chgData name="Gibson, James (Growth Company)" userId="796103d5-3c3b-4850-8c40-1fef017b9f10" providerId="ADAL" clId="{01D2DF34-F142-40B8-B857-B082E5D5BCF0}" dt="2024-12-13T15:44:44.020" v="1005" actId="1076"/>
          <ac:grpSpMkLst>
            <pc:docMk/>
            <pc:sldMk cId="0" sldId="256"/>
            <ac:grpSpMk id="55" creationId="{53BF0A40-EA56-2D6B-8F2C-C814E84667D5}"/>
          </ac:grpSpMkLst>
        </pc:grpChg>
        <pc:grpChg chg="del">
          <ac:chgData name="Gibson, James (Growth Company)" userId="796103d5-3c3b-4850-8c40-1fef017b9f10" providerId="ADAL" clId="{01D2DF34-F142-40B8-B857-B082E5D5BCF0}" dt="2024-12-16T09:52:05.985" v="2001" actId="478"/>
          <ac:grpSpMkLst>
            <pc:docMk/>
            <pc:sldMk cId="0" sldId="256"/>
            <ac:grpSpMk id="60" creationId="{FA48FA0F-E5A7-67DD-0C17-11DA6BB4AC2E}"/>
          </ac:grpSpMkLst>
        </pc:grpChg>
        <pc:grpChg chg="del">
          <ac:chgData name="Gibson, James (Growth Company)" userId="796103d5-3c3b-4850-8c40-1fef017b9f10" providerId="ADAL" clId="{01D2DF34-F142-40B8-B857-B082E5D5BCF0}" dt="2024-12-16T09:52:27.601" v="2040" actId="478"/>
          <ac:grpSpMkLst>
            <pc:docMk/>
            <pc:sldMk cId="0" sldId="256"/>
            <ac:grpSpMk id="73" creationId="{D70E8ECB-1EB5-5A75-A6B6-D621336F065B}"/>
          </ac:grpSpMkLst>
        </pc:grpChg>
        <pc:grpChg chg="mod">
          <ac:chgData name="Gibson, James (Growth Company)" userId="796103d5-3c3b-4850-8c40-1fef017b9f10" providerId="ADAL" clId="{01D2DF34-F142-40B8-B857-B082E5D5BCF0}" dt="2024-12-16T09:52:44.486" v="2053" actId="1076"/>
          <ac:grpSpMkLst>
            <pc:docMk/>
            <pc:sldMk cId="0" sldId="256"/>
            <ac:grpSpMk id="85" creationId="{5FE27878-489A-6E4E-EBE3-7D0C564723D6}"/>
          </ac:grpSpMkLst>
        </pc:grpChg>
        <pc:graphicFrameChg chg="mod modGraphic">
          <ac:chgData name="Gibson, James (Growth Company)" userId="796103d5-3c3b-4850-8c40-1fef017b9f10" providerId="ADAL" clId="{01D2DF34-F142-40B8-B857-B082E5D5BCF0}" dt="2024-12-16T09:55:04.817" v="2059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add mod">
          <ac:chgData name="Gibson, James (Growth Company)" userId="796103d5-3c3b-4850-8c40-1fef017b9f10" providerId="ADAL" clId="{01D2DF34-F142-40B8-B857-B082E5D5BCF0}" dt="2024-12-16T09:54:43.155" v="2057"/>
          <ac:picMkLst>
            <pc:docMk/>
            <pc:sldMk cId="0" sldId="256"/>
            <ac:picMk id="9" creationId="{F801D5F9-555B-717A-3C9B-A3EB6CDA8191}"/>
          </ac:picMkLst>
        </pc:picChg>
        <pc:picChg chg="add mod">
          <ac:chgData name="Gibson, James (Growth Company)" userId="796103d5-3c3b-4850-8c40-1fef017b9f10" providerId="ADAL" clId="{01D2DF34-F142-40B8-B857-B082E5D5BCF0}" dt="2024-12-16T09:54:53.108" v="2058"/>
          <ac:picMkLst>
            <pc:docMk/>
            <pc:sldMk cId="0" sldId="256"/>
            <ac:picMk id="10" creationId="{E43DB3C2-C151-2235-24EC-E48346513FD0}"/>
          </ac:picMkLst>
        </pc:picChg>
        <pc:picChg chg="add mod">
          <ac:chgData name="Gibson, James (Growth Company)" userId="796103d5-3c3b-4850-8c40-1fef017b9f10" providerId="ADAL" clId="{01D2DF34-F142-40B8-B857-B082E5D5BCF0}" dt="2024-12-16T09:55:08.861" v="2061" actId="1076"/>
          <ac:picMkLst>
            <pc:docMk/>
            <pc:sldMk cId="0" sldId="256"/>
            <ac:picMk id="11" creationId="{763C4823-AC5D-D489-6B17-318270F58FCA}"/>
          </ac:picMkLst>
        </pc:picChg>
        <pc:picChg chg="add mod">
          <ac:chgData name="Gibson, James (Growth Company)" userId="796103d5-3c3b-4850-8c40-1fef017b9f10" providerId="ADAL" clId="{01D2DF34-F142-40B8-B857-B082E5D5BCF0}" dt="2024-12-16T09:55:20.021" v="2063" actId="1076"/>
          <ac:picMkLst>
            <pc:docMk/>
            <pc:sldMk cId="0" sldId="256"/>
            <ac:picMk id="12" creationId="{8059E786-1EC4-5A9C-9778-79904D940BA9}"/>
          </ac:picMkLst>
        </pc:picChg>
        <pc:picChg chg="mod">
          <ac:chgData name="Gibson, James (Growth Company)" userId="796103d5-3c3b-4850-8c40-1fef017b9f10" providerId="ADAL" clId="{01D2DF34-F142-40B8-B857-B082E5D5BCF0}" dt="2024-12-13T15:44:32.546" v="1004" actId="1076"/>
          <ac:picMkLst>
            <pc:docMk/>
            <pc:sldMk cId="0" sldId="256"/>
            <ac:picMk id="14" creationId="{7976BE68-A32A-5310-5130-DDA3E685E08C}"/>
          </ac:picMkLst>
        </pc:picChg>
        <pc:picChg chg="mod">
          <ac:chgData name="Gibson, James (Growth Company)" userId="796103d5-3c3b-4850-8c40-1fef017b9f10" providerId="ADAL" clId="{01D2DF34-F142-40B8-B857-B082E5D5BCF0}" dt="2024-12-13T15:44:27.267" v="1003" actId="1076"/>
          <ac:picMkLst>
            <pc:docMk/>
            <pc:sldMk cId="0" sldId="256"/>
            <ac:picMk id="21" creationId="{3ACBA191-D472-EB62-C303-7CEFB52B00BF}"/>
          </ac:picMkLst>
        </pc:picChg>
        <pc:picChg chg="mod">
          <ac:chgData name="Gibson, James (Growth Company)" userId="796103d5-3c3b-4850-8c40-1fef017b9f10" providerId="ADAL" clId="{01D2DF34-F142-40B8-B857-B082E5D5BCF0}" dt="2024-12-16T09:52:40.811" v="2052" actId="1076"/>
          <ac:picMkLst>
            <pc:docMk/>
            <pc:sldMk cId="0" sldId="256"/>
            <ac:picMk id="36" creationId="{E30DA3F2-B3A0-AEA9-132C-CFFBE91F04F4}"/>
          </ac:picMkLst>
        </pc:picChg>
      </pc:sldChg>
      <pc:sldChg chg="addSp delSp modSp mod">
        <pc:chgData name="Gibson, James (Growth Company)" userId="796103d5-3c3b-4850-8c40-1fef017b9f10" providerId="ADAL" clId="{01D2DF34-F142-40B8-B857-B082E5D5BCF0}" dt="2024-12-16T10:08:02.047" v="2161" actId="1076"/>
        <pc:sldMkLst>
          <pc:docMk/>
          <pc:sldMk cId="3168401456" sldId="257"/>
        </pc:sldMkLst>
        <pc:spChg chg="mod">
          <ac:chgData name="Gibson, James (Growth Company)" userId="796103d5-3c3b-4850-8c40-1fef017b9f10" providerId="ADAL" clId="{01D2DF34-F142-40B8-B857-B082E5D5BCF0}" dt="2024-12-13T10:04:35.017" v="636"/>
          <ac:spMkLst>
            <pc:docMk/>
            <pc:sldMk cId="3168401456" sldId="257"/>
            <ac:spMk id="22" creationId="{9863E6AF-C726-5279-2FED-E0DB2F240E64}"/>
          </ac:spMkLst>
        </pc:spChg>
        <pc:spChg chg="mod">
          <ac:chgData name="Gibson, James (Growth Company)" userId="796103d5-3c3b-4850-8c40-1fef017b9f10" providerId="ADAL" clId="{01D2DF34-F142-40B8-B857-B082E5D5BCF0}" dt="2024-12-13T10:04:35.017" v="636"/>
          <ac:spMkLst>
            <pc:docMk/>
            <pc:sldMk cId="3168401456" sldId="257"/>
            <ac:spMk id="23" creationId="{EAD741DB-9293-A0B5-E645-21892743BE79}"/>
          </ac:spMkLst>
        </pc:spChg>
        <pc:spChg chg="mod">
          <ac:chgData name="Gibson, James (Growth Company)" userId="796103d5-3c3b-4850-8c40-1fef017b9f10" providerId="ADAL" clId="{01D2DF34-F142-40B8-B857-B082E5D5BCF0}" dt="2024-12-13T10:07:34.043" v="744" actId="1076"/>
          <ac:spMkLst>
            <pc:docMk/>
            <pc:sldMk cId="3168401456" sldId="257"/>
            <ac:spMk id="31" creationId="{73C06ADA-B72E-D758-F805-8EE453266347}"/>
          </ac:spMkLst>
        </pc:spChg>
        <pc:spChg chg="mod">
          <ac:chgData name="Gibson, James (Growth Company)" userId="796103d5-3c3b-4850-8c40-1fef017b9f10" providerId="ADAL" clId="{01D2DF34-F142-40B8-B857-B082E5D5BCF0}" dt="2024-12-13T10:07:21.587" v="740" actId="1076"/>
          <ac:spMkLst>
            <pc:docMk/>
            <pc:sldMk cId="3168401456" sldId="257"/>
            <ac:spMk id="34" creationId="{ECB1441B-97F2-92FE-E866-0DEBF5A7F238}"/>
          </ac:spMkLst>
        </pc:spChg>
        <pc:spChg chg="mod">
          <ac:chgData name="Gibson, James (Growth Company)" userId="796103d5-3c3b-4850-8c40-1fef017b9f10" providerId="ADAL" clId="{01D2DF34-F142-40B8-B857-B082E5D5BCF0}" dt="2024-12-13T10:04:46.781" v="641"/>
          <ac:spMkLst>
            <pc:docMk/>
            <pc:sldMk cId="3168401456" sldId="257"/>
            <ac:spMk id="35" creationId="{76B88BD4-6CC5-A071-EE34-7A1990AFEA98}"/>
          </ac:spMkLst>
        </pc:spChg>
        <pc:spChg chg="mod">
          <ac:chgData name="Gibson, James (Growth Company)" userId="796103d5-3c3b-4850-8c40-1fef017b9f10" providerId="ADAL" clId="{01D2DF34-F142-40B8-B857-B082E5D5BCF0}" dt="2024-12-13T10:05:40.021" v="724"/>
          <ac:spMkLst>
            <pc:docMk/>
            <pc:sldMk cId="3168401456" sldId="257"/>
            <ac:spMk id="44" creationId="{E1CDFE8B-261D-36B6-63A7-15F6478D917A}"/>
          </ac:spMkLst>
        </pc:spChg>
        <pc:spChg chg="mod">
          <ac:chgData name="Gibson, James (Growth Company)" userId="796103d5-3c3b-4850-8c40-1fef017b9f10" providerId="ADAL" clId="{01D2DF34-F142-40B8-B857-B082E5D5BCF0}" dt="2024-12-13T10:05:40.021" v="724"/>
          <ac:spMkLst>
            <pc:docMk/>
            <pc:sldMk cId="3168401456" sldId="257"/>
            <ac:spMk id="45" creationId="{A393153F-140C-C7B0-FCDD-0AEF9FF130D5}"/>
          </ac:spMkLst>
        </pc:spChg>
        <pc:spChg chg="mod">
          <ac:chgData name="Gibson, James (Growth Company)" userId="796103d5-3c3b-4850-8c40-1fef017b9f10" providerId="ADAL" clId="{01D2DF34-F142-40B8-B857-B082E5D5BCF0}" dt="2024-12-13T10:06:12.439" v="729"/>
          <ac:spMkLst>
            <pc:docMk/>
            <pc:sldMk cId="3168401456" sldId="257"/>
            <ac:spMk id="58" creationId="{C5449415-28B0-CA62-351E-5950AE920EF8}"/>
          </ac:spMkLst>
        </pc:spChg>
        <pc:spChg chg="mod">
          <ac:chgData name="Gibson, James (Growth Company)" userId="796103d5-3c3b-4850-8c40-1fef017b9f10" providerId="ADAL" clId="{01D2DF34-F142-40B8-B857-B082E5D5BCF0}" dt="2024-12-13T10:06:12.439" v="729"/>
          <ac:spMkLst>
            <pc:docMk/>
            <pc:sldMk cId="3168401456" sldId="257"/>
            <ac:spMk id="69" creationId="{08A8E38F-1B0E-845B-CF7D-E1A95E665630}"/>
          </ac:spMkLst>
        </pc:spChg>
        <pc:spChg chg="del topLvl">
          <ac:chgData name="Gibson, James (Growth Company)" userId="796103d5-3c3b-4850-8c40-1fef017b9f10" providerId="ADAL" clId="{01D2DF34-F142-40B8-B857-B082E5D5BCF0}" dt="2024-12-16T09:08:50.698" v="1552" actId="478"/>
          <ac:spMkLst>
            <pc:docMk/>
            <pc:sldMk cId="3168401456" sldId="257"/>
            <ac:spMk id="74" creationId="{FB7ACA90-938E-83E2-1BDE-1A433E4797DD}"/>
          </ac:spMkLst>
        </pc:spChg>
        <pc:spChg chg="topLvl">
          <ac:chgData name="Gibson, James (Growth Company)" userId="796103d5-3c3b-4850-8c40-1fef017b9f10" providerId="ADAL" clId="{01D2DF34-F142-40B8-B857-B082E5D5BCF0}" dt="2024-12-16T09:08:50.698" v="1552" actId="478"/>
          <ac:spMkLst>
            <pc:docMk/>
            <pc:sldMk cId="3168401456" sldId="257"/>
            <ac:spMk id="75" creationId="{13D55170-DCE5-39AD-FED8-28529EA78E8D}"/>
          </ac:spMkLst>
        </pc:spChg>
        <pc:spChg chg="mod">
          <ac:chgData name="Gibson, James (Growth Company)" userId="796103d5-3c3b-4850-8c40-1fef017b9f10" providerId="ADAL" clId="{01D2DF34-F142-40B8-B857-B082E5D5BCF0}" dt="2024-12-16T09:09:03.893" v="1555"/>
          <ac:spMkLst>
            <pc:docMk/>
            <pc:sldMk cId="3168401456" sldId="257"/>
            <ac:spMk id="97" creationId="{89815BDD-9EAD-73E3-9108-195434F0D403}"/>
          </ac:spMkLst>
        </pc:spChg>
        <pc:spChg chg="mod">
          <ac:chgData name="Gibson, James (Growth Company)" userId="796103d5-3c3b-4850-8c40-1fef017b9f10" providerId="ADAL" clId="{01D2DF34-F142-40B8-B857-B082E5D5BCF0}" dt="2024-12-16T09:09:03.893" v="1555"/>
          <ac:spMkLst>
            <pc:docMk/>
            <pc:sldMk cId="3168401456" sldId="257"/>
            <ac:spMk id="98" creationId="{2EA2A311-DC32-5241-AF8A-96AE58864CEE}"/>
          </ac:spMkLst>
        </pc:spChg>
        <pc:spChg chg="mod">
          <ac:chgData name="Gibson, James (Growth Company)" userId="796103d5-3c3b-4850-8c40-1fef017b9f10" providerId="ADAL" clId="{01D2DF34-F142-40B8-B857-B082E5D5BCF0}" dt="2024-12-16T09:09:20.923" v="1557"/>
          <ac:spMkLst>
            <pc:docMk/>
            <pc:sldMk cId="3168401456" sldId="257"/>
            <ac:spMk id="100" creationId="{78BA878B-C871-A41D-2F62-F30046353963}"/>
          </ac:spMkLst>
        </pc:spChg>
        <pc:spChg chg="mod">
          <ac:chgData name="Gibson, James (Growth Company)" userId="796103d5-3c3b-4850-8c40-1fef017b9f10" providerId="ADAL" clId="{01D2DF34-F142-40B8-B857-B082E5D5BCF0}" dt="2024-12-16T09:09:20.923" v="1557"/>
          <ac:spMkLst>
            <pc:docMk/>
            <pc:sldMk cId="3168401456" sldId="257"/>
            <ac:spMk id="101" creationId="{0D58C301-C263-7FBF-EDA8-C369152D82E6}"/>
          </ac:spMkLst>
        </pc:spChg>
        <pc:spChg chg="mod">
          <ac:chgData name="Gibson, James (Growth Company)" userId="796103d5-3c3b-4850-8c40-1fef017b9f10" providerId="ADAL" clId="{01D2DF34-F142-40B8-B857-B082E5D5BCF0}" dt="2024-12-16T09:51:18.067" v="1992"/>
          <ac:spMkLst>
            <pc:docMk/>
            <pc:sldMk cId="3168401456" sldId="257"/>
            <ac:spMk id="103" creationId="{53881F11-4B84-27A6-D23C-9173350F1B94}"/>
          </ac:spMkLst>
        </pc:spChg>
        <pc:spChg chg="mod">
          <ac:chgData name="Gibson, James (Growth Company)" userId="796103d5-3c3b-4850-8c40-1fef017b9f10" providerId="ADAL" clId="{01D2DF34-F142-40B8-B857-B082E5D5BCF0}" dt="2024-12-16T09:51:18.067" v="1992"/>
          <ac:spMkLst>
            <pc:docMk/>
            <pc:sldMk cId="3168401456" sldId="257"/>
            <ac:spMk id="104" creationId="{FD6DD2BC-6C52-DB14-FCDA-4F10475BD957}"/>
          </ac:spMkLst>
        </pc:spChg>
        <pc:spChg chg="mod">
          <ac:chgData name="Gibson, James (Growth Company)" userId="796103d5-3c3b-4850-8c40-1fef017b9f10" providerId="ADAL" clId="{01D2DF34-F142-40B8-B857-B082E5D5BCF0}" dt="2024-12-16T09:51:24.103" v="1994"/>
          <ac:spMkLst>
            <pc:docMk/>
            <pc:sldMk cId="3168401456" sldId="257"/>
            <ac:spMk id="106" creationId="{59185A7D-7A00-8B4D-D012-5F41EA816F18}"/>
          </ac:spMkLst>
        </pc:spChg>
        <pc:spChg chg="mod">
          <ac:chgData name="Gibson, James (Growth Company)" userId="796103d5-3c3b-4850-8c40-1fef017b9f10" providerId="ADAL" clId="{01D2DF34-F142-40B8-B857-B082E5D5BCF0}" dt="2024-12-16T09:51:24.103" v="1994"/>
          <ac:spMkLst>
            <pc:docMk/>
            <pc:sldMk cId="3168401456" sldId="257"/>
            <ac:spMk id="107" creationId="{4F7D9C82-27FC-3CDE-DCB9-A539AE0D44B9}"/>
          </ac:spMkLst>
        </pc:spChg>
        <pc:grpChg chg="del">
          <ac:chgData name="Gibson, James (Growth Company)" userId="796103d5-3c3b-4850-8c40-1fef017b9f10" providerId="ADAL" clId="{01D2DF34-F142-40B8-B857-B082E5D5BCF0}" dt="2024-12-13T10:02:45.986" v="575" actId="478"/>
          <ac:grpSpMkLst>
            <pc:docMk/>
            <pc:sldMk cId="3168401456" sldId="257"/>
            <ac:grpSpMk id="6" creationId="{00000000-0000-0000-0000-000000000000}"/>
          </ac:grpSpMkLst>
        </pc:grpChg>
        <pc:grpChg chg="add mod">
          <ac:chgData name="Gibson, James (Growth Company)" userId="796103d5-3c3b-4850-8c40-1fef017b9f10" providerId="ADAL" clId="{01D2DF34-F142-40B8-B857-B082E5D5BCF0}" dt="2024-12-13T10:07:27.592" v="742" actId="1076"/>
          <ac:grpSpMkLst>
            <pc:docMk/>
            <pc:sldMk cId="3168401456" sldId="257"/>
            <ac:grpSpMk id="20" creationId="{52F78C31-B967-E2B0-573E-36749AFD20C3}"/>
          </ac:grpSpMkLst>
        </pc:grpChg>
        <pc:grpChg chg="mod">
          <ac:chgData name="Gibson, James (Growth Company)" userId="796103d5-3c3b-4850-8c40-1fef017b9f10" providerId="ADAL" clId="{01D2DF34-F142-40B8-B857-B082E5D5BCF0}" dt="2024-12-13T10:07:46.648" v="746" actId="1076"/>
          <ac:grpSpMkLst>
            <pc:docMk/>
            <pc:sldMk cId="3168401456" sldId="257"/>
            <ac:grpSpMk id="24" creationId="{B79686D6-B6B9-F61C-72DA-ABF758F4367C}"/>
          </ac:grpSpMkLst>
        </pc:grpChg>
        <pc:grpChg chg="mod">
          <ac:chgData name="Gibson, James (Growth Company)" userId="796103d5-3c3b-4850-8c40-1fef017b9f10" providerId="ADAL" clId="{01D2DF34-F142-40B8-B857-B082E5D5BCF0}" dt="2024-12-16T09:08:55.227" v="1553" actId="1076"/>
          <ac:grpSpMkLst>
            <pc:docMk/>
            <pc:sldMk cId="3168401456" sldId="257"/>
            <ac:grpSpMk id="27" creationId="{2D8A3BEE-DE0B-4634-FE8E-E97CEDE44461}"/>
          </ac:grpSpMkLst>
        </pc:grpChg>
        <pc:grpChg chg="mod">
          <ac:chgData name="Gibson, James (Growth Company)" userId="796103d5-3c3b-4850-8c40-1fef017b9f10" providerId="ADAL" clId="{01D2DF34-F142-40B8-B857-B082E5D5BCF0}" dt="2024-12-13T09:41:36.731" v="551" actId="1076"/>
          <ac:grpSpMkLst>
            <pc:docMk/>
            <pc:sldMk cId="3168401456" sldId="257"/>
            <ac:grpSpMk id="30" creationId="{86AD77EE-4FFE-1B66-53F5-89E550F29C76}"/>
          </ac:grpSpMkLst>
        </pc:grpChg>
        <pc:grpChg chg="add mod">
          <ac:chgData name="Gibson, James (Growth Company)" userId="796103d5-3c3b-4850-8c40-1fef017b9f10" providerId="ADAL" clId="{01D2DF34-F142-40B8-B857-B082E5D5BCF0}" dt="2024-12-13T10:07:18.872" v="739" actId="1076"/>
          <ac:grpSpMkLst>
            <pc:docMk/>
            <pc:sldMk cId="3168401456" sldId="257"/>
            <ac:grpSpMk id="33" creationId="{640E98D5-CA02-8D67-9A66-39D3E82096DD}"/>
          </ac:grpSpMkLst>
        </pc:grpChg>
        <pc:grpChg chg="add mod">
          <ac:chgData name="Gibson, James (Growth Company)" userId="796103d5-3c3b-4850-8c40-1fef017b9f10" providerId="ADAL" clId="{01D2DF34-F142-40B8-B857-B082E5D5BCF0}" dt="2024-12-16T09:08:59.231" v="1554" actId="1076"/>
          <ac:grpSpMkLst>
            <pc:docMk/>
            <pc:sldMk cId="3168401456" sldId="257"/>
            <ac:grpSpMk id="37" creationId="{955D9B96-BF16-D6D7-70D0-03B7449E0FDB}"/>
          </ac:grpSpMkLst>
        </pc:grpChg>
        <pc:grpChg chg="mod">
          <ac:chgData name="Gibson, James (Growth Company)" userId="796103d5-3c3b-4850-8c40-1fef017b9f10" providerId="ADAL" clId="{01D2DF34-F142-40B8-B857-B082E5D5BCF0}" dt="2024-12-13T10:07:44.214" v="745" actId="1076"/>
          <ac:grpSpMkLst>
            <pc:docMk/>
            <pc:sldMk cId="3168401456" sldId="257"/>
            <ac:grpSpMk id="38" creationId="{CF30AB74-09BA-6F13-B3C3-EDBD85AC687D}"/>
          </ac:grpSpMkLst>
        </pc:grpChg>
        <pc:grpChg chg="mod">
          <ac:chgData name="Gibson, James (Growth Company)" userId="796103d5-3c3b-4850-8c40-1fef017b9f10" providerId="ADAL" clId="{01D2DF34-F142-40B8-B857-B082E5D5BCF0}" dt="2024-12-13T10:07:15.041" v="738" actId="1076"/>
          <ac:grpSpMkLst>
            <pc:docMk/>
            <pc:sldMk cId="3168401456" sldId="257"/>
            <ac:grpSpMk id="41" creationId="{B867D002-BE9B-C155-D32C-C473781E955A}"/>
          </ac:grpSpMkLst>
        </pc:grpChg>
        <pc:grpChg chg="add mod">
          <ac:chgData name="Gibson, James (Growth Company)" userId="796103d5-3c3b-4850-8c40-1fef017b9f10" providerId="ADAL" clId="{01D2DF34-F142-40B8-B857-B082E5D5BCF0}" dt="2024-12-13T10:07:24.380" v="741" actId="1076"/>
          <ac:grpSpMkLst>
            <pc:docMk/>
            <pc:sldMk cId="3168401456" sldId="257"/>
            <ac:grpSpMk id="51" creationId="{EC7E528B-DFFB-1E44-7542-22A7D108AB37}"/>
          </ac:grpSpMkLst>
        </pc:grpChg>
        <pc:grpChg chg="mod">
          <ac:chgData name="Gibson, James (Growth Company)" userId="796103d5-3c3b-4850-8c40-1fef017b9f10" providerId="ADAL" clId="{01D2DF34-F142-40B8-B857-B082E5D5BCF0}" dt="2024-12-13T15:45:51.381" v="1018" actId="1076"/>
          <ac:grpSpMkLst>
            <pc:docMk/>
            <pc:sldMk cId="3168401456" sldId="257"/>
            <ac:grpSpMk id="55" creationId="{53BF0A40-EA56-2D6B-8F2C-C814E84667D5}"/>
          </ac:grpSpMkLst>
        </pc:grpChg>
        <pc:grpChg chg="del">
          <ac:chgData name="Gibson, James (Growth Company)" userId="796103d5-3c3b-4850-8c40-1fef017b9f10" providerId="ADAL" clId="{01D2DF34-F142-40B8-B857-B082E5D5BCF0}" dt="2024-12-16T09:08:50.698" v="1552" actId="478"/>
          <ac:grpSpMkLst>
            <pc:docMk/>
            <pc:sldMk cId="3168401456" sldId="257"/>
            <ac:grpSpMk id="73" creationId="{D70E8ECB-1EB5-5A75-A6B6-D621336F065B}"/>
          </ac:grpSpMkLst>
        </pc:grpChg>
        <pc:grpChg chg="mod">
          <ac:chgData name="Gibson, James (Growth Company)" userId="796103d5-3c3b-4850-8c40-1fef017b9f10" providerId="ADAL" clId="{01D2DF34-F142-40B8-B857-B082E5D5BCF0}" dt="2024-12-13T15:45:18.529" v="1012" actId="1076"/>
          <ac:grpSpMkLst>
            <pc:docMk/>
            <pc:sldMk cId="3168401456" sldId="257"/>
            <ac:grpSpMk id="76" creationId="{21BAFAAF-977D-819E-1FD0-5FC36778CB2E}"/>
          </ac:grpSpMkLst>
        </pc:grpChg>
        <pc:grpChg chg="mod">
          <ac:chgData name="Gibson, James (Growth Company)" userId="796103d5-3c3b-4850-8c40-1fef017b9f10" providerId="ADAL" clId="{01D2DF34-F142-40B8-B857-B082E5D5BCF0}" dt="2024-12-16T09:51:30.899" v="1996" actId="1076"/>
          <ac:grpSpMkLst>
            <pc:docMk/>
            <pc:sldMk cId="3168401456" sldId="257"/>
            <ac:grpSpMk id="79" creationId="{E062C6E5-8E5B-7075-DC1D-7ACE8A2B0092}"/>
          </ac:grpSpMkLst>
        </pc:grpChg>
        <pc:grpChg chg="mod">
          <ac:chgData name="Gibson, James (Growth Company)" userId="796103d5-3c3b-4850-8c40-1fef017b9f10" providerId="ADAL" clId="{01D2DF34-F142-40B8-B857-B082E5D5BCF0}" dt="2024-12-16T09:51:44.778" v="2000" actId="1076"/>
          <ac:grpSpMkLst>
            <pc:docMk/>
            <pc:sldMk cId="3168401456" sldId="257"/>
            <ac:grpSpMk id="82" creationId="{EF81FECB-8628-BAC3-C73D-528AA51A166A}"/>
          </ac:grpSpMkLst>
        </pc:grpChg>
        <pc:grpChg chg="mod">
          <ac:chgData name="Gibson, James (Growth Company)" userId="796103d5-3c3b-4850-8c40-1fef017b9f10" providerId="ADAL" clId="{01D2DF34-F142-40B8-B857-B082E5D5BCF0}" dt="2024-12-13T15:45:48.197" v="1017" actId="1076"/>
          <ac:grpSpMkLst>
            <pc:docMk/>
            <pc:sldMk cId="3168401456" sldId="257"/>
            <ac:grpSpMk id="85" creationId="{5FE27878-489A-6E4E-EBE3-7D0C564723D6}"/>
          </ac:grpSpMkLst>
        </pc:grpChg>
        <pc:grpChg chg="add mod">
          <ac:chgData name="Gibson, James (Growth Company)" userId="796103d5-3c3b-4850-8c40-1fef017b9f10" providerId="ADAL" clId="{01D2DF34-F142-40B8-B857-B082E5D5BCF0}" dt="2024-12-16T09:09:07.034" v="1556" actId="1076"/>
          <ac:grpSpMkLst>
            <pc:docMk/>
            <pc:sldMk cId="3168401456" sldId="257"/>
            <ac:grpSpMk id="96" creationId="{334359BB-AF53-9FF7-7F40-A4E7FA9226AD}"/>
          </ac:grpSpMkLst>
        </pc:grpChg>
        <pc:grpChg chg="add mod">
          <ac:chgData name="Gibson, James (Growth Company)" userId="796103d5-3c3b-4850-8c40-1fef017b9f10" providerId="ADAL" clId="{01D2DF34-F142-40B8-B857-B082E5D5BCF0}" dt="2024-12-16T09:09:25.725" v="1558" actId="1076"/>
          <ac:grpSpMkLst>
            <pc:docMk/>
            <pc:sldMk cId="3168401456" sldId="257"/>
            <ac:grpSpMk id="99" creationId="{D301B261-3EA9-A857-C929-7BB3B8F08FC1}"/>
          </ac:grpSpMkLst>
        </pc:grpChg>
        <pc:grpChg chg="add del mod">
          <ac:chgData name="Gibson, James (Growth Company)" userId="796103d5-3c3b-4850-8c40-1fef017b9f10" providerId="ADAL" clId="{01D2DF34-F142-40B8-B857-B082E5D5BCF0}" dt="2024-12-16T09:51:19.729" v="1993" actId="478"/>
          <ac:grpSpMkLst>
            <pc:docMk/>
            <pc:sldMk cId="3168401456" sldId="257"/>
            <ac:grpSpMk id="102" creationId="{EB420659-122E-7B7E-37A9-23A303E69BB2}"/>
          </ac:grpSpMkLst>
        </pc:grpChg>
        <pc:grpChg chg="add mod">
          <ac:chgData name="Gibson, James (Growth Company)" userId="796103d5-3c3b-4850-8c40-1fef017b9f10" providerId="ADAL" clId="{01D2DF34-F142-40B8-B857-B082E5D5BCF0}" dt="2024-12-16T09:51:42.062" v="1999" actId="1076"/>
          <ac:grpSpMkLst>
            <pc:docMk/>
            <pc:sldMk cId="3168401456" sldId="257"/>
            <ac:grpSpMk id="105" creationId="{44F7880E-38DF-53AF-6B1D-A99A510D45F7}"/>
          </ac:grpSpMkLst>
        </pc:grpChg>
        <pc:graphicFrameChg chg="mod modGraphic">
          <ac:chgData name="Gibson, James (Growth Company)" userId="796103d5-3c3b-4850-8c40-1fef017b9f10" providerId="ADAL" clId="{01D2DF34-F142-40B8-B857-B082E5D5BCF0}" dt="2024-12-16T09:56:47.946" v="2143" actId="20577"/>
          <ac:graphicFrameMkLst>
            <pc:docMk/>
            <pc:sldMk cId="3168401456" sldId="257"/>
            <ac:graphicFrameMk id="2" creationId="{00000000-0000-0000-0000-000000000000}"/>
          </ac:graphicFrameMkLst>
        </pc:graphicFrameChg>
        <pc:picChg chg="add del mod">
          <ac:chgData name="Gibson, James (Growth Company)" userId="796103d5-3c3b-4850-8c40-1fef017b9f10" providerId="ADAL" clId="{01D2DF34-F142-40B8-B857-B082E5D5BCF0}" dt="2024-12-16T08:59:14.568" v="1534" actId="478"/>
          <ac:picMkLst>
            <pc:docMk/>
            <pc:sldMk cId="3168401456" sldId="257"/>
            <ac:picMk id="7" creationId="{164556F4-51B4-89F7-A6E4-93604B9E838B}"/>
          </ac:picMkLst>
        </pc:picChg>
        <pc:picChg chg="mod">
          <ac:chgData name="Gibson, James (Growth Company)" userId="796103d5-3c3b-4850-8c40-1fef017b9f10" providerId="ADAL" clId="{01D2DF34-F142-40B8-B857-B082E5D5BCF0}" dt="2024-12-13T10:08:10.427" v="748" actId="1076"/>
          <ac:picMkLst>
            <pc:docMk/>
            <pc:sldMk cId="3168401456" sldId="257"/>
            <ac:picMk id="10" creationId="{0175E590-1C82-AEB1-7551-8304A585AA79}"/>
          </ac:picMkLst>
        </pc:picChg>
        <pc:picChg chg="add del mod">
          <ac:chgData name="Gibson, James (Growth Company)" userId="796103d5-3c3b-4850-8c40-1fef017b9f10" providerId="ADAL" clId="{01D2DF34-F142-40B8-B857-B082E5D5BCF0}" dt="2024-12-16T08:52:07.038" v="1289" actId="1076"/>
          <ac:picMkLst>
            <pc:docMk/>
            <pc:sldMk cId="3168401456" sldId="257"/>
            <ac:picMk id="11" creationId="{484ADCEB-9F37-1089-69B1-780263572722}"/>
          </ac:picMkLst>
        </pc:picChg>
        <pc:picChg chg="add mod">
          <ac:chgData name="Gibson, James (Growth Company)" userId="796103d5-3c3b-4850-8c40-1fef017b9f10" providerId="ADAL" clId="{01D2DF34-F142-40B8-B857-B082E5D5BCF0}" dt="2024-12-13T10:29:00.962" v="884" actId="1076"/>
          <ac:picMkLst>
            <pc:docMk/>
            <pc:sldMk cId="3168401456" sldId="257"/>
            <ac:picMk id="12" creationId="{22A64FA4-ABC3-3B87-86E1-9B1088B743BF}"/>
          </ac:picMkLst>
        </pc:picChg>
        <pc:picChg chg="add del mod">
          <ac:chgData name="Gibson, James (Growth Company)" userId="796103d5-3c3b-4850-8c40-1fef017b9f10" providerId="ADAL" clId="{01D2DF34-F142-40B8-B857-B082E5D5BCF0}" dt="2024-12-16T08:59:14.568" v="1534" actId="478"/>
          <ac:picMkLst>
            <pc:docMk/>
            <pc:sldMk cId="3168401456" sldId="257"/>
            <ac:picMk id="13" creationId="{7746A663-7E14-6ABD-B2EB-4B557C423CF0}"/>
          </ac:picMkLst>
        </pc:picChg>
        <pc:picChg chg="mod">
          <ac:chgData name="Gibson, James (Growth Company)" userId="796103d5-3c3b-4850-8c40-1fef017b9f10" providerId="ADAL" clId="{01D2DF34-F142-40B8-B857-B082E5D5BCF0}" dt="2024-12-13T15:45:56.750" v="1024" actId="1076"/>
          <ac:picMkLst>
            <pc:docMk/>
            <pc:sldMk cId="3168401456" sldId="257"/>
            <ac:picMk id="14" creationId="{7976BE68-A32A-5310-5130-DDA3E685E08C}"/>
          </ac:picMkLst>
        </pc:picChg>
        <pc:picChg chg="del">
          <ac:chgData name="Gibson, James (Growth Company)" userId="796103d5-3c3b-4850-8c40-1fef017b9f10" providerId="ADAL" clId="{01D2DF34-F142-40B8-B857-B082E5D5BCF0}" dt="2024-12-13T09:25:37.397" v="121" actId="478"/>
          <ac:picMkLst>
            <pc:docMk/>
            <pc:sldMk cId="3168401456" sldId="257"/>
            <ac:picMk id="15" creationId="{8912598E-E9F0-8FDB-B96A-043DE1E7EBBC}"/>
          </ac:picMkLst>
        </pc:picChg>
        <pc:picChg chg="add mod">
          <ac:chgData name="Gibson, James (Growth Company)" userId="796103d5-3c3b-4850-8c40-1fef017b9f10" providerId="ADAL" clId="{01D2DF34-F142-40B8-B857-B082E5D5BCF0}" dt="2024-12-13T10:29:04.762" v="885" actId="1076"/>
          <ac:picMkLst>
            <pc:docMk/>
            <pc:sldMk cId="3168401456" sldId="257"/>
            <ac:picMk id="19" creationId="{04F8A5F8-44C0-42BE-464B-9D0809043425}"/>
          </ac:picMkLst>
        </pc:picChg>
        <pc:picChg chg="mod">
          <ac:chgData name="Gibson, James (Growth Company)" userId="796103d5-3c3b-4850-8c40-1fef017b9f10" providerId="ADAL" clId="{01D2DF34-F142-40B8-B857-B082E5D5BCF0}" dt="2024-12-13T15:46:16.792" v="1028" actId="1076"/>
          <ac:picMkLst>
            <pc:docMk/>
            <pc:sldMk cId="3168401456" sldId="257"/>
            <ac:picMk id="21" creationId="{3ACBA191-D472-EB62-C303-7CEFB52B00BF}"/>
          </ac:picMkLst>
        </pc:picChg>
        <pc:picChg chg="mod">
          <ac:chgData name="Gibson, James (Growth Company)" userId="796103d5-3c3b-4850-8c40-1fef017b9f10" providerId="ADAL" clId="{01D2DF34-F142-40B8-B857-B082E5D5BCF0}" dt="2024-12-13T10:08:16.564" v="749" actId="1076"/>
          <ac:picMkLst>
            <pc:docMk/>
            <pc:sldMk cId="3168401456" sldId="257"/>
            <ac:picMk id="36" creationId="{E30DA3F2-B3A0-AEA9-132C-CFFBE91F04F4}"/>
          </ac:picMkLst>
        </pc:picChg>
        <pc:picChg chg="del">
          <ac:chgData name="Gibson, James (Growth Company)" userId="796103d5-3c3b-4850-8c40-1fef017b9f10" providerId="ADAL" clId="{01D2DF34-F142-40B8-B857-B082E5D5BCF0}" dt="2024-12-13T10:05:02.145" v="643" actId="478"/>
          <ac:picMkLst>
            <pc:docMk/>
            <pc:sldMk cId="3168401456" sldId="257"/>
            <ac:picMk id="53" creationId="{016A0190-A14F-A895-9D3C-26363FF087FE}"/>
          </ac:picMkLst>
        </pc:picChg>
        <pc:picChg chg="add mod">
          <ac:chgData name="Gibson, James (Growth Company)" userId="796103d5-3c3b-4850-8c40-1fef017b9f10" providerId="ADAL" clId="{01D2DF34-F142-40B8-B857-B082E5D5BCF0}" dt="2024-12-16T08:59:52.510" v="1537" actId="1076"/>
          <ac:picMkLst>
            <pc:docMk/>
            <pc:sldMk cId="3168401456" sldId="257"/>
            <ac:picMk id="53" creationId="{C632C456-A8A9-8EB7-0B35-00A074F731FD}"/>
          </ac:picMkLst>
        </pc:picChg>
        <pc:picChg chg="del">
          <ac:chgData name="Gibson, James (Growth Company)" userId="796103d5-3c3b-4850-8c40-1fef017b9f10" providerId="ADAL" clId="{01D2DF34-F142-40B8-B857-B082E5D5BCF0}" dt="2024-12-13T09:28:18.967" v="307" actId="478"/>
          <ac:picMkLst>
            <pc:docMk/>
            <pc:sldMk cId="3168401456" sldId="257"/>
            <ac:picMk id="54" creationId="{A0A8EB9F-F049-4A9A-151C-DB1F02D37EC3}"/>
          </ac:picMkLst>
        </pc:picChg>
        <pc:picChg chg="mod">
          <ac:chgData name="Gibson, James (Growth Company)" userId="796103d5-3c3b-4850-8c40-1fef017b9f10" providerId="ADAL" clId="{01D2DF34-F142-40B8-B857-B082E5D5BCF0}" dt="2024-12-13T09:31:11.822" v="313" actId="1076"/>
          <ac:picMkLst>
            <pc:docMk/>
            <pc:sldMk cId="3168401456" sldId="257"/>
            <ac:picMk id="59" creationId="{21ADD497-35E5-EF24-5573-B7DFF6B5B314}"/>
          </ac:picMkLst>
        </pc:picChg>
        <pc:picChg chg="add mod">
          <ac:chgData name="Gibson, James (Growth Company)" userId="796103d5-3c3b-4850-8c40-1fef017b9f10" providerId="ADAL" clId="{01D2DF34-F142-40B8-B857-B082E5D5BCF0}" dt="2024-12-16T10:07:59.137" v="2160" actId="1076"/>
          <ac:picMkLst>
            <pc:docMk/>
            <pc:sldMk cId="3168401456" sldId="257"/>
            <ac:picMk id="88" creationId="{34AA55D8-5DA1-C677-D354-CE45F012EFCD}"/>
          </ac:picMkLst>
        </pc:picChg>
        <pc:picChg chg="add mod">
          <ac:chgData name="Gibson, James (Growth Company)" userId="796103d5-3c3b-4850-8c40-1fef017b9f10" providerId="ADAL" clId="{01D2DF34-F142-40B8-B857-B082E5D5BCF0}" dt="2024-12-13T10:08:39.745" v="755" actId="1076"/>
          <ac:picMkLst>
            <pc:docMk/>
            <pc:sldMk cId="3168401456" sldId="257"/>
            <ac:picMk id="89" creationId="{C9E867DD-2FCA-BC64-3F68-443883F36CE4}"/>
          </ac:picMkLst>
        </pc:picChg>
        <pc:picChg chg="add mod">
          <ac:chgData name="Gibson, James (Growth Company)" userId="796103d5-3c3b-4850-8c40-1fef017b9f10" providerId="ADAL" clId="{01D2DF34-F142-40B8-B857-B082E5D5BCF0}" dt="2024-12-13T15:45:31.039" v="1014" actId="1076"/>
          <ac:picMkLst>
            <pc:docMk/>
            <pc:sldMk cId="3168401456" sldId="257"/>
            <ac:picMk id="90" creationId="{16889D50-F021-59F8-650E-2F44E1B47DC4}"/>
          </ac:picMkLst>
        </pc:picChg>
        <pc:picChg chg="add mod">
          <ac:chgData name="Gibson, James (Growth Company)" userId="796103d5-3c3b-4850-8c40-1fef017b9f10" providerId="ADAL" clId="{01D2DF34-F142-40B8-B857-B082E5D5BCF0}" dt="2024-12-16T09:00:20.864" v="1540" actId="1076"/>
          <ac:picMkLst>
            <pc:docMk/>
            <pc:sldMk cId="3168401456" sldId="257"/>
            <ac:picMk id="91" creationId="{C8449AA4-8055-E31F-2DF6-8ABF0081A842}"/>
          </ac:picMkLst>
        </pc:picChg>
        <pc:picChg chg="add mod">
          <ac:chgData name="Gibson, James (Growth Company)" userId="796103d5-3c3b-4850-8c40-1fef017b9f10" providerId="ADAL" clId="{01D2DF34-F142-40B8-B857-B082E5D5BCF0}" dt="2024-12-16T09:01:00.004" v="1543" actId="1076"/>
          <ac:picMkLst>
            <pc:docMk/>
            <pc:sldMk cId="3168401456" sldId="257"/>
            <ac:picMk id="93" creationId="{6B002511-49CD-F503-0B76-40CB236B1DE2}"/>
          </ac:picMkLst>
        </pc:picChg>
        <pc:picChg chg="add mod">
          <ac:chgData name="Gibson, James (Growth Company)" userId="796103d5-3c3b-4850-8c40-1fef017b9f10" providerId="ADAL" clId="{01D2DF34-F142-40B8-B857-B082E5D5BCF0}" dt="2024-12-16T09:01:52.629" v="1546" actId="1076"/>
          <ac:picMkLst>
            <pc:docMk/>
            <pc:sldMk cId="3168401456" sldId="257"/>
            <ac:picMk id="95" creationId="{AD1FB886-2E72-F7B6-40DC-B37A35692F7E}"/>
          </ac:picMkLst>
        </pc:picChg>
        <pc:picChg chg="add del mod">
          <ac:chgData name="Gibson, James (Growth Company)" userId="796103d5-3c3b-4850-8c40-1fef017b9f10" providerId="ADAL" clId="{01D2DF34-F142-40B8-B857-B082E5D5BCF0}" dt="2024-12-16T10:07:52.920" v="2158" actId="478"/>
          <ac:picMkLst>
            <pc:docMk/>
            <pc:sldMk cId="3168401456" sldId="257"/>
            <ac:picMk id="108" creationId="{D0F65D34-9ADD-3B99-7FE2-B9AF195EBCE0}"/>
          </ac:picMkLst>
        </pc:picChg>
        <pc:picChg chg="add mod">
          <ac:chgData name="Gibson, James (Growth Company)" userId="796103d5-3c3b-4850-8c40-1fef017b9f10" providerId="ADAL" clId="{01D2DF34-F142-40B8-B857-B082E5D5BCF0}" dt="2024-12-16T10:08:02.047" v="2161" actId="1076"/>
          <ac:picMkLst>
            <pc:docMk/>
            <pc:sldMk cId="3168401456" sldId="257"/>
            <ac:picMk id="109" creationId="{0F1D0DD6-EF88-4FA1-7D4F-9E2CE3EA3B8C}"/>
          </ac:picMkLst>
        </pc:picChg>
      </pc:sldChg>
      <pc:sldChg chg="addSp delSp modSp mod">
        <pc:chgData name="Gibson, James (Growth Company)" userId="796103d5-3c3b-4850-8c40-1fef017b9f10" providerId="ADAL" clId="{01D2DF34-F142-40B8-B857-B082E5D5BCF0}" dt="2024-12-16T10:07:47.256" v="2156" actId="1076"/>
        <pc:sldMkLst>
          <pc:docMk/>
          <pc:sldMk cId="3470214879" sldId="258"/>
        </pc:sldMkLst>
        <pc:spChg chg="mod">
          <ac:chgData name="Gibson, James (Growth Company)" userId="796103d5-3c3b-4850-8c40-1fef017b9f10" providerId="ADAL" clId="{01D2DF34-F142-40B8-B857-B082E5D5BCF0}" dt="2024-12-13T10:13:49.308" v="793"/>
          <ac:spMkLst>
            <pc:docMk/>
            <pc:sldMk cId="3470214879" sldId="258"/>
            <ac:spMk id="34" creationId="{961BA850-71F2-F199-30D8-1D5E272155E4}"/>
          </ac:spMkLst>
        </pc:spChg>
        <pc:spChg chg="mod">
          <ac:chgData name="Gibson, James (Growth Company)" userId="796103d5-3c3b-4850-8c40-1fef017b9f10" providerId="ADAL" clId="{01D2DF34-F142-40B8-B857-B082E5D5BCF0}" dt="2024-12-13T10:13:49.308" v="793"/>
          <ac:spMkLst>
            <pc:docMk/>
            <pc:sldMk cId="3470214879" sldId="258"/>
            <ac:spMk id="35" creationId="{E8071EBF-C334-0382-0002-1C297E6BFE77}"/>
          </ac:spMkLst>
        </pc:spChg>
        <pc:spChg chg="mod">
          <ac:chgData name="Gibson, James (Growth Company)" userId="796103d5-3c3b-4850-8c40-1fef017b9f10" providerId="ADAL" clId="{01D2DF34-F142-40B8-B857-B082E5D5BCF0}" dt="2024-12-13T09:35:55.105" v="449" actId="1076"/>
          <ac:spMkLst>
            <pc:docMk/>
            <pc:sldMk cId="3470214879" sldId="258"/>
            <ac:spMk id="43" creationId="{FF10EFB2-F861-3A8E-364A-D9503F66A80C}"/>
          </ac:spMkLst>
        </pc:spChg>
        <pc:spChg chg="mod">
          <ac:chgData name="Gibson, James (Growth Company)" userId="796103d5-3c3b-4850-8c40-1fef017b9f10" providerId="ADAL" clId="{01D2DF34-F142-40B8-B857-B082E5D5BCF0}" dt="2024-12-16T09:11:36.058" v="1639" actId="1076"/>
          <ac:spMkLst>
            <pc:docMk/>
            <pc:sldMk cId="3470214879" sldId="258"/>
            <ac:spMk id="44" creationId="{5978C93F-083F-68C7-A617-3491B7B78AAC}"/>
          </ac:spMkLst>
        </pc:spChg>
        <pc:spChg chg="mod">
          <ac:chgData name="Gibson, James (Growth Company)" userId="796103d5-3c3b-4850-8c40-1fef017b9f10" providerId="ADAL" clId="{01D2DF34-F142-40B8-B857-B082E5D5BCF0}" dt="2024-12-16T09:11:30.630" v="1638"/>
          <ac:spMkLst>
            <pc:docMk/>
            <pc:sldMk cId="3470214879" sldId="258"/>
            <ac:spMk id="45" creationId="{7C6B235A-803F-54D9-8107-F8263842D447}"/>
          </ac:spMkLst>
        </pc:spChg>
        <pc:spChg chg="mod">
          <ac:chgData name="Gibson, James (Growth Company)" userId="796103d5-3c3b-4850-8c40-1fef017b9f10" providerId="ADAL" clId="{01D2DF34-F142-40B8-B857-B082E5D5BCF0}" dt="2024-12-16T09:15:12.988" v="1655"/>
          <ac:spMkLst>
            <pc:docMk/>
            <pc:sldMk cId="3470214879" sldId="258"/>
            <ac:spMk id="89" creationId="{C65B4605-6D95-278F-E262-0A5ED2CC564D}"/>
          </ac:spMkLst>
        </pc:spChg>
        <pc:spChg chg="mod">
          <ac:chgData name="Gibson, James (Growth Company)" userId="796103d5-3c3b-4850-8c40-1fef017b9f10" providerId="ADAL" clId="{01D2DF34-F142-40B8-B857-B082E5D5BCF0}" dt="2024-12-16T09:15:12.988" v="1655"/>
          <ac:spMkLst>
            <pc:docMk/>
            <pc:sldMk cId="3470214879" sldId="258"/>
            <ac:spMk id="90" creationId="{BD2CC1F3-BE00-6376-2AC6-780897BB1748}"/>
          </ac:spMkLst>
        </pc:spChg>
        <pc:spChg chg="mod">
          <ac:chgData name="Gibson, James (Growth Company)" userId="796103d5-3c3b-4850-8c40-1fef017b9f10" providerId="ADAL" clId="{01D2DF34-F142-40B8-B857-B082E5D5BCF0}" dt="2024-12-16T09:16:25.383" v="1658"/>
          <ac:spMkLst>
            <pc:docMk/>
            <pc:sldMk cId="3470214879" sldId="258"/>
            <ac:spMk id="92" creationId="{2E17D484-3E77-0E1F-0A27-DB3650D1B706}"/>
          </ac:spMkLst>
        </pc:spChg>
        <pc:spChg chg="mod">
          <ac:chgData name="Gibson, James (Growth Company)" userId="796103d5-3c3b-4850-8c40-1fef017b9f10" providerId="ADAL" clId="{01D2DF34-F142-40B8-B857-B082E5D5BCF0}" dt="2024-12-16T09:16:25.383" v="1658"/>
          <ac:spMkLst>
            <pc:docMk/>
            <pc:sldMk cId="3470214879" sldId="258"/>
            <ac:spMk id="93" creationId="{AD8BCB92-C323-C06C-C5AF-96FBBA3AB8A0}"/>
          </ac:spMkLst>
        </pc:spChg>
        <pc:spChg chg="mod">
          <ac:chgData name="Gibson, James (Growth Company)" userId="796103d5-3c3b-4850-8c40-1fef017b9f10" providerId="ADAL" clId="{01D2DF34-F142-40B8-B857-B082E5D5BCF0}" dt="2024-12-16T09:18:29.406" v="1674"/>
          <ac:spMkLst>
            <pc:docMk/>
            <pc:sldMk cId="3470214879" sldId="258"/>
            <ac:spMk id="95" creationId="{4487087F-366D-14A5-79E0-ED52E98FC85F}"/>
          </ac:spMkLst>
        </pc:spChg>
        <pc:spChg chg="mod">
          <ac:chgData name="Gibson, James (Growth Company)" userId="796103d5-3c3b-4850-8c40-1fef017b9f10" providerId="ADAL" clId="{01D2DF34-F142-40B8-B857-B082E5D5BCF0}" dt="2024-12-16T09:18:29.406" v="1674"/>
          <ac:spMkLst>
            <pc:docMk/>
            <pc:sldMk cId="3470214879" sldId="258"/>
            <ac:spMk id="96" creationId="{67490CEB-702A-33F3-E42B-5B5C5A07F6B9}"/>
          </ac:spMkLst>
        </pc:spChg>
        <pc:grpChg chg="mod">
          <ac:chgData name="Gibson, James (Growth Company)" userId="796103d5-3c3b-4850-8c40-1fef017b9f10" providerId="ADAL" clId="{01D2DF34-F142-40B8-B857-B082E5D5BCF0}" dt="2024-12-16T09:12:43.259" v="1640" actId="1076"/>
          <ac:grpSpMkLst>
            <pc:docMk/>
            <pc:sldMk cId="3470214879" sldId="258"/>
            <ac:grpSpMk id="6" creationId="{00000000-0000-0000-0000-000000000000}"/>
          </ac:grpSpMkLst>
        </pc:grpChg>
        <pc:grpChg chg="add mod">
          <ac:chgData name="Gibson, James (Growth Company)" userId="796103d5-3c3b-4850-8c40-1fef017b9f10" providerId="ADAL" clId="{01D2DF34-F142-40B8-B857-B082E5D5BCF0}" dt="2024-12-16T09:11:30.630" v="1638"/>
          <ac:grpSpMkLst>
            <pc:docMk/>
            <pc:sldMk cId="3470214879" sldId="258"/>
            <ac:grpSpMk id="15" creationId="{BC6EA509-2009-96F8-953A-9DE7563B1B34}"/>
          </ac:grpSpMkLst>
        </pc:grpChg>
        <pc:grpChg chg="mod">
          <ac:chgData name="Gibson, James (Growth Company)" userId="796103d5-3c3b-4850-8c40-1fef017b9f10" providerId="ADAL" clId="{01D2DF34-F142-40B8-B857-B082E5D5BCF0}" dt="2024-12-16T09:10:37.430" v="1576" actId="1076"/>
          <ac:grpSpMkLst>
            <pc:docMk/>
            <pc:sldMk cId="3470214879" sldId="258"/>
            <ac:grpSpMk id="16" creationId="{81C46557-BAE7-CA80-3A23-7DC6B05D09C3}"/>
          </ac:grpSpMkLst>
        </pc:grpChg>
        <pc:grpChg chg="mod">
          <ac:chgData name="Gibson, James (Growth Company)" userId="796103d5-3c3b-4850-8c40-1fef017b9f10" providerId="ADAL" clId="{01D2DF34-F142-40B8-B857-B082E5D5BCF0}" dt="2024-12-13T10:13:45.429" v="792" actId="1076"/>
          <ac:grpSpMkLst>
            <pc:docMk/>
            <pc:sldMk cId="3470214879" sldId="258"/>
            <ac:grpSpMk id="19" creationId="{4A12906B-8829-586F-76F6-5B803E33C52F}"/>
          </ac:grpSpMkLst>
        </pc:grpChg>
        <pc:grpChg chg="mod">
          <ac:chgData name="Gibson, James (Growth Company)" userId="796103d5-3c3b-4850-8c40-1fef017b9f10" providerId="ADAL" clId="{01D2DF34-F142-40B8-B857-B082E5D5BCF0}" dt="2024-12-13T09:36:03.580" v="451" actId="1076"/>
          <ac:grpSpMkLst>
            <pc:docMk/>
            <pc:sldMk cId="3470214879" sldId="258"/>
            <ac:grpSpMk id="24" creationId="{B79686D6-B6B9-F61C-72DA-ABF758F4367C}"/>
          </ac:grpSpMkLst>
        </pc:grpChg>
        <pc:grpChg chg="mod">
          <ac:chgData name="Gibson, James (Growth Company)" userId="796103d5-3c3b-4850-8c40-1fef017b9f10" providerId="ADAL" clId="{01D2DF34-F142-40B8-B857-B082E5D5BCF0}" dt="2024-12-16T09:11:18.043" v="1635" actId="1076"/>
          <ac:grpSpMkLst>
            <pc:docMk/>
            <pc:sldMk cId="3470214879" sldId="258"/>
            <ac:grpSpMk id="27" creationId="{2D8A3BEE-DE0B-4634-FE8E-E97CEDE44461}"/>
          </ac:grpSpMkLst>
        </pc:grpChg>
        <pc:grpChg chg="mod">
          <ac:chgData name="Gibson, James (Growth Company)" userId="796103d5-3c3b-4850-8c40-1fef017b9f10" providerId="ADAL" clId="{01D2DF34-F142-40B8-B857-B082E5D5BCF0}" dt="2024-12-16T09:11:27.795" v="1637" actId="1076"/>
          <ac:grpSpMkLst>
            <pc:docMk/>
            <pc:sldMk cId="3470214879" sldId="258"/>
            <ac:grpSpMk id="30" creationId="{86AD77EE-4FFE-1B66-53F5-89E550F29C76}"/>
          </ac:grpSpMkLst>
        </pc:grpChg>
        <pc:grpChg chg="add mod">
          <ac:chgData name="Gibson, James (Growth Company)" userId="796103d5-3c3b-4850-8c40-1fef017b9f10" providerId="ADAL" clId="{01D2DF34-F142-40B8-B857-B082E5D5BCF0}" dt="2024-12-13T10:13:55.867" v="794" actId="1076"/>
          <ac:grpSpMkLst>
            <pc:docMk/>
            <pc:sldMk cId="3470214879" sldId="258"/>
            <ac:grpSpMk id="33" creationId="{01CFC53E-B787-819D-4B3F-560E6EBC651E}"/>
          </ac:grpSpMkLst>
        </pc:grpChg>
        <pc:grpChg chg="mod">
          <ac:chgData name="Gibson, James (Growth Company)" userId="796103d5-3c3b-4850-8c40-1fef017b9f10" providerId="ADAL" clId="{01D2DF34-F142-40B8-B857-B082E5D5BCF0}" dt="2024-12-13T09:36:13.436" v="452" actId="1076"/>
          <ac:grpSpMkLst>
            <pc:docMk/>
            <pc:sldMk cId="3470214879" sldId="258"/>
            <ac:grpSpMk id="38" creationId="{CF30AB74-09BA-6F13-B3C3-EDBD85AC687D}"/>
          </ac:grpSpMkLst>
        </pc:grpChg>
        <pc:grpChg chg="mod">
          <ac:chgData name="Gibson, James (Growth Company)" userId="796103d5-3c3b-4850-8c40-1fef017b9f10" providerId="ADAL" clId="{01D2DF34-F142-40B8-B857-B082E5D5BCF0}" dt="2024-12-13T09:36:00.624" v="450" actId="1076"/>
          <ac:grpSpMkLst>
            <pc:docMk/>
            <pc:sldMk cId="3470214879" sldId="258"/>
            <ac:grpSpMk id="41" creationId="{B867D002-BE9B-C155-D32C-C473781E955A}"/>
          </ac:grpSpMkLst>
        </pc:grpChg>
        <pc:grpChg chg="mod">
          <ac:chgData name="Gibson, James (Growth Company)" userId="796103d5-3c3b-4850-8c40-1fef017b9f10" providerId="ADAL" clId="{01D2DF34-F142-40B8-B857-B082E5D5BCF0}" dt="2024-12-16T09:16:02.873" v="1657" actId="1076"/>
          <ac:grpSpMkLst>
            <pc:docMk/>
            <pc:sldMk cId="3470214879" sldId="258"/>
            <ac:grpSpMk id="55" creationId="{53BF0A40-EA56-2D6B-8F2C-C814E84667D5}"/>
          </ac:grpSpMkLst>
        </pc:grpChg>
        <pc:grpChg chg="mod">
          <ac:chgData name="Gibson, James (Growth Company)" userId="796103d5-3c3b-4850-8c40-1fef017b9f10" providerId="ADAL" clId="{01D2DF34-F142-40B8-B857-B082E5D5BCF0}" dt="2024-12-16T09:11:14.551" v="1634" actId="1076"/>
          <ac:grpSpMkLst>
            <pc:docMk/>
            <pc:sldMk cId="3470214879" sldId="258"/>
            <ac:grpSpMk id="60" creationId="{FA48FA0F-E5A7-67DD-0C17-11DA6BB4AC2E}"/>
          </ac:grpSpMkLst>
        </pc:grpChg>
        <pc:grpChg chg="mod">
          <ac:chgData name="Gibson, James (Growth Company)" userId="796103d5-3c3b-4850-8c40-1fef017b9f10" providerId="ADAL" clId="{01D2DF34-F142-40B8-B857-B082E5D5BCF0}" dt="2024-12-16T09:11:08.697" v="1633" actId="1076"/>
          <ac:grpSpMkLst>
            <pc:docMk/>
            <pc:sldMk cId="3470214879" sldId="258"/>
            <ac:grpSpMk id="73" creationId="{D70E8ECB-1EB5-5A75-A6B6-D621336F065B}"/>
          </ac:grpSpMkLst>
        </pc:grpChg>
        <pc:grpChg chg="mod">
          <ac:chgData name="Gibson, James (Growth Company)" userId="796103d5-3c3b-4850-8c40-1fef017b9f10" providerId="ADAL" clId="{01D2DF34-F142-40B8-B857-B082E5D5BCF0}" dt="2024-12-13T15:49:05.588" v="1247" actId="1076"/>
          <ac:grpSpMkLst>
            <pc:docMk/>
            <pc:sldMk cId="3470214879" sldId="258"/>
            <ac:grpSpMk id="76" creationId="{21BAFAAF-977D-819E-1FD0-5FC36778CB2E}"/>
          </ac:grpSpMkLst>
        </pc:grpChg>
        <pc:grpChg chg="mod">
          <ac:chgData name="Gibson, James (Growth Company)" userId="796103d5-3c3b-4850-8c40-1fef017b9f10" providerId="ADAL" clId="{01D2DF34-F142-40B8-B857-B082E5D5BCF0}" dt="2024-12-16T09:15:09.328" v="1654" actId="1076"/>
          <ac:grpSpMkLst>
            <pc:docMk/>
            <pc:sldMk cId="3470214879" sldId="258"/>
            <ac:grpSpMk id="79" creationId="{E062C6E5-8E5B-7075-DC1D-7ACE8A2B0092}"/>
          </ac:grpSpMkLst>
        </pc:grpChg>
        <pc:grpChg chg="mod">
          <ac:chgData name="Gibson, James (Growth Company)" userId="796103d5-3c3b-4850-8c40-1fef017b9f10" providerId="ADAL" clId="{01D2DF34-F142-40B8-B857-B082E5D5BCF0}" dt="2024-12-16T09:11:20.544" v="1636" actId="1076"/>
          <ac:grpSpMkLst>
            <pc:docMk/>
            <pc:sldMk cId="3470214879" sldId="258"/>
            <ac:grpSpMk id="82" creationId="{EF81FECB-8628-BAC3-C73D-528AA51A166A}"/>
          </ac:grpSpMkLst>
        </pc:grpChg>
        <pc:grpChg chg="mod">
          <ac:chgData name="Gibson, James (Growth Company)" userId="796103d5-3c3b-4850-8c40-1fef017b9f10" providerId="ADAL" clId="{01D2DF34-F142-40B8-B857-B082E5D5BCF0}" dt="2024-12-13T15:49:00.530" v="1245" actId="1076"/>
          <ac:grpSpMkLst>
            <pc:docMk/>
            <pc:sldMk cId="3470214879" sldId="258"/>
            <ac:grpSpMk id="85" creationId="{5FE27878-489A-6E4E-EBE3-7D0C564723D6}"/>
          </ac:grpSpMkLst>
        </pc:grpChg>
        <pc:grpChg chg="add mod">
          <ac:chgData name="Gibson, James (Growth Company)" userId="796103d5-3c3b-4850-8c40-1fef017b9f10" providerId="ADAL" clId="{01D2DF34-F142-40B8-B857-B082E5D5BCF0}" dt="2024-12-16T09:15:18.363" v="1656" actId="1076"/>
          <ac:grpSpMkLst>
            <pc:docMk/>
            <pc:sldMk cId="3470214879" sldId="258"/>
            <ac:grpSpMk id="88" creationId="{03460D33-9A48-BC58-F2E6-F23D69859AF8}"/>
          </ac:grpSpMkLst>
        </pc:grpChg>
        <pc:grpChg chg="add mod">
          <ac:chgData name="Gibson, James (Growth Company)" userId="796103d5-3c3b-4850-8c40-1fef017b9f10" providerId="ADAL" clId="{01D2DF34-F142-40B8-B857-B082E5D5BCF0}" dt="2024-12-16T09:17:25.083" v="1673" actId="1076"/>
          <ac:grpSpMkLst>
            <pc:docMk/>
            <pc:sldMk cId="3470214879" sldId="258"/>
            <ac:grpSpMk id="91" creationId="{FEA91CE8-CA9B-1BCB-A513-E88D2BA2E353}"/>
          </ac:grpSpMkLst>
        </pc:grpChg>
        <pc:grpChg chg="add mod">
          <ac:chgData name="Gibson, James (Growth Company)" userId="796103d5-3c3b-4850-8c40-1fef017b9f10" providerId="ADAL" clId="{01D2DF34-F142-40B8-B857-B082E5D5BCF0}" dt="2024-12-16T09:18:33.570" v="1675" actId="1076"/>
          <ac:grpSpMkLst>
            <pc:docMk/>
            <pc:sldMk cId="3470214879" sldId="258"/>
            <ac:grpSpMk id="94" creationId="{79956932-101B-47A6-A506-2FE28357299E}"/>
          </ac:grpSpMkLst>
        </pc:grpChg>
        <pc:graphicFrameChg chg="mod modGraphic">
          <ac:chgData name="Gibson, James (Growth Company)" userId="796103d5-3c3b-4850-8c40-1fef017b9f10" providerId="ADAL" clId="{01D2DF34-F142-40B8-B857-B082E5D5BCF0}" dt="2024-12-16T09:56:58.209" v="2144"/>
          <ac:graphicFrameMkLst>
            <pc:docMk/>
            <pc:sldMk cId="3470214879" sldId="258"/>
            <ac:graphicFrameMk id="2" creationId="{00000000-0000-0000-0000-000000000000}"/>
          </ac:graphicFrameMkLst>
        </pc:graphicFrameChg>
        <pc:picChg chg="add mod">
          <ac:chgData name="Gibson, James (Growth Company)" userId="796103d5-3c3b-4850-8c40-1fef017b9f10" providerId="ADAL" clId="{01D2DF34-F142-40B8-B857-B082E5D5BCF0}" dt="2024-12-13T10:13:32.189" v="788" actId="14100"/>
          <ac:picMkLst>
            <pc:docMk/>
            <pc:sldMk cId="3470214879" sldId="258"/>
            <ac:picMk id="8" creationId="{B5B823A0-3487-C0C5-D4F6-6FEB344F54CE}"/>
          </ac:picMkLst>
        </pc:picChg>
        <pc:picChg chg="add mod">
          <ac:chgData name="Gibson, James (Growth Company)" userId="796103d5-3c3b-4850-8c40-1fef017b9f10" providerId="ADAL" clId="{01D2DF34-F142-40B8-B857-B082E5D5BCF0}" dt="2024-12-13T09:46:30.284" v="559"/>
          <ac:picMkLst>
            <pc:docMk/>
            <pc:sldMk cId="3470214879" sldId="258"/>
            <ac:picMk id="9" creationId="{A08FF642-A934-138C-AD35-D8DE1C860172}"/>
          </ac:picMkLst>
        </pc:picChg>
        <pc:picChg chg="mod">
          <ac:chgData name="Gibson, James (Growth Company)" userId="796103d5-3c3b-4850-8c40-1fef017b9f10" providerId="ADAL" clId="{01D2DF34-F142-40B8-B857-B082E5D5BCF0}" dt="2024-12-16T09:10:35.123" v="1575" actId="1076"/>
          <ac:picMkLst>
            <pc:docMk/>
            <pc:sldMk cId="3470214879" sldId="258"/>
            <ac:picMk id="11" creationId="{484ADCEB-9F37-1089-69B1-780263572722}"/>
          </ac:picMkLst>
        </pc:picChg>
        <pc:picChg chg="add mod">
          <ac:chgData name="Gibson, James (Growth Company)" userId="796103d5-3c3b-4850-8c40-1fef017b9f10" providerId="ADAL" clId="{01D2DF34-F142-40B8-B857-B082E5D5BCF0}" dt="2024-12-13T09:46:38.035" v="560"/>
          <ac:picMkLst>
            <pc:docMk/>
            <pc:sldMk cId="3470214879" sldId="258"/>
            <ac:picMk id="12" creationId="{002E3399-34D0-7DB5-2785-191EE76DD465}"/>
          </ac:picMkLst>
        </pc:picChg>
        <pc:picChg chg="mod">
          <ac:chgData name="Gibson, James (Growth Company)" userId="796103d5-3c3b-4850-8c40-1fef017b9f10" providerId="ADAL" clId="{01D2DF34-F142-40B8-B857-B082E5D5BCF0}" dt="2024-12-13T15:48:43.069" v="1237" actId="1076"/>
          <ac:picMkLst>
            <pc:docMk/>
            <pc:sldMk cId="3470214879" sldId="258"/>
            <ac:picMk id="14" creationId="{7976BE68-A32A-5310-5130-DDA3E685E08C}"/>
          </ac:picMkLst>
        </pc:picChg>
        <pc:picChg chg="del">
          <ac:chgData name="Gibson, James (Growth Company)" userId="796103d5-3c3b-4850-8c40-1fef017b9f10" providerId="ADAL" clId="{01D2DF34-F142-40B8-B857-B082E5D5BCF0}" dt="2024-12-13T09:32:26.667" v="324" actId="478"/>
          <ac:picMkLst>
            <pc:docMk/>
            <pc:sldMk cId="3470214879" sldId="258"/>
            <ac:picMk id="15" creationId="{8912598E-E9F0-8FDB-B96A-043DE1E7EBBC}"/>
          </ac:picMkLst>
        </pc:picChg>
        <pc:picChg chg="mod">
          <ac:chgData name="Gibson, James (Growth Company)" userId="796103d5-3c3b-4850-8c40-1fef017b9f10" providerId="ADAL" clId="{01D2DF34-F142-40B8-B857-B082E5D5BCF0}" dt="2024-12-13T15:48:36.485" v="1236" actId="1076"/>
          <ac:picMkLst>
            <pc:docMk/>
            <pc:sldMk cId="3470214879" sldId="258"/>
            <ac:picMk id="21" creationId="{3ACBA191-D472-EB62-C303-7CEFB52B00BF}"/>
          </ac:picMkLst>
        </pc:picChg>
        <pc:picChg chg="add mod">
          <ac:chgData name="Gibson, James (Growth Company)" userId="796103d5-3c3b-4850-8c40-1fef017b9f10" providerId="ADAL" clId="{01D2DF34-F142-40B8-B857-B082E5D5BCF0}" dt="2024-12-13T10:13:40.029" v="791" actId="1076"/>
          <ac:picMkLst>
            <pc:docMk/>
            <pc:sldMk cId="3470214879" sldId="258"/>
            <ac:picMk id="23" creationId="{B6E47638-D3D5-1380-655C-E2CD3A213032}"/>
          </ac:picMkLst>
        </pc:picChg>
        <pc:picChg chg="mod">
          <ac:chgData name="Gibson, James (Growth Company)" userId="796103d5-3c3b-4850-8c40-1fef017b9f10" providerId="ADAL" clId="{01D2DF34-F142-40B8-B857-B082E5D5BCF0}" dt="2024-12-16T10:07:44.015" v="2155" actId="1076"/>
          <ac:picMkLst>
            <pc:docMk/>
            <pc:sldMk cId="3470214879" sldId="258"/>
            <ac:picMk id="36" creationId="{E30DA3F2-B3A0-AEA9-132C-CFFBE91F04F4}"/>
          </ac:picMkLst>
        </pc:picChg>
        <pc:picChg chg="add mod">
          <ac:chgData name="Gibson, James (Growth Company)" userId="796103d5-3c3b-4850-8c40-1fef017b9f10" providerId="ADAL" clId="{01D2DF34-F142-40B8-B857-B082E5D5BCF0}" dt="2024-12-13T15:46:40.849" v="1031" actId="1076"/>
          <ac:picMkLst>
            <pc:docMk/>
            <pc:sldMk cId="3470214879" sldId="258"/>
            <ac:picMk id="37" creationId="{0AF8F57E-C6BE-EC10-D031-2FACF0D7C142}"/>
          </ac:picMkLst>
        </pc:picChg>
        <pc:picChg chg="add mod">
          <ac:chgData name="Gibson, James (Growth Company)" userId="796103d5-3c3b-4850-8c40-1fef017b9f10" providerId="ADAL" clId="{01D2DF34-F142-40B8-B857-B082E5D5BCF0}" dt="2024-12-16T09:14:13.368" v="1644" actId="1076"/>
          <ac:picMkLst>
            <pc:docMk/>
            <pc:sldMk cId="3470214879" sldId="258"/>
            <ac:picMk id="51" creationId="{D447054E-C042-BA07-26B1-E89C0020735B}"/>
          </ac:picMkLst>
        </pc:picChg>
        <pc:picChg chg="del">
          <ac:chgData name="Gibson, James (Growth Company)" userId="796103d5-3c3b-4850-8c40-1fef017b9f10" providerId="ADAL" clId="{01D2DF34-F142-40B8-B857-B082E5D5BCF0}" dt="2024-12-13T10:09:55.126" v="757" actId="478"/>
          <ac:picMkLst>
            <pc:docMk/>
            <pc:sldMk cId="3470214879" sldId="258"/>
            <ac:picMk id="53" creationId="{016A0190-A14F-A895-9D3C-26363FF087FE}"/>
          </ac:picMkLst>
        </pc:picChg>
        <pc:picChg chg="add mod">
          <ac:chgData name="Gibson, James (Growth Company)" userId="796103d5-3c3b-4850-8c40-1fef017b9f10" providerId="ADAL" clId="{01D2DF34-F142-40B8-B857-B082E5D5BCF0}" dt="2024-12-16T09:14:25.797" v="1646" actId="1076"/>
          <ac:picMkLst>
            <pc:docMk/>
            <pc:sldMk cId="3470214879" sldId="258"/>
            <ac:picMk id="53" creationId="{5BE7DF86-7E38-B29D-C67C-A4D7F9AF9150}"/>
          </ac:picMkLst>
        </pc:picChg>
        <pc:picChg chg="add mod">
          <ac:chgData name="Gibson, James (Growth Company)" userId="796103d5-3c3b-4850-8c40-1fef017b9f10" providerId="ADAL" clId="{01D2DF34-F142-40B8-B857-B082E5D5BCF0}" dt="2024-12-16T09:14:35.729" v="1648" actId="1076"/>
          <ac:picMkLst>
            <pc:docMk/>
            <pc:sldMk cId="3470214879" sldId="258"/>
            <ac:picMk id="54" creationId="{518D470F-0696-198C-374A-16ABC2D8B210}"/>
          </ac:picMkLst>
        </pc:picChg>
        <pc:picChg chg="del">
          <ac:chgData name="Gibson, James (Growth Company)" userId="796103d5-3c3b-4850-8c40-1fef017b9f10" providerId="ADAL" clId="{01D2DF34-F142-40B8-B857-B082E5D5BCF0}" dt="2024-12-13T09:32:30.136" v="325" actId="478"/>
          <ac:picMkLst>
            <pc:docMk/>
            <pc:sldMk cId="3470214879" sldId="258"/>
            <ac:picMk id="54" creationId="{A0A8EB9F-F049-4A9A-151C-DB1F02D37EC3}"/>
          </ac:picMkLst>
        </pc:picChg>
        <pc:picChg chg="add mod">
          <ac:chgData name="Gibson, James (Growth Company)" userId="796103d5-3c3b-4850-8c40-1fef017b9f10" providerId="ADAL" clId="{01D2DF34-F142-40B8-B857-B082E5D5BCF0}" dt="2024-12-16T09:14:57.197" v="1652" actId="1076"/>
          <ac:picMkLst>
            <pc:docMk/>
            <pc:sldMk cId="3470214879" sldId="258"/>
            <ac:picMk id="58" creationId="{CFDD6088-CA27-5893-2C19-2D0172FCD255}"/>
          </ac:picMkLst>
        </pc:picChg>
        <pc:picChg chg="add mod">
          <ac:chgData name="Gibson, James (Growth Company)" userId="796103d5-3c3b-4850-8c40-1fef017b9f10" providerId="ADAL" clId="{01D2DF34-F142-40B8-B857-B082E5D5BCF0}" dt="2024-12-16T09:14:59.994" v="1653" actId="1076"/>
          <ac:picMkLst>
            <pc:docMk/>
            <pc:sldMk cId="3470214879" sldId="258"/>
            <ac:picMk id="69" creationId="{8D9A958A-27F0-1D62-E5E9-BBE82BBDDB29}"/>
          </ac:picMkLst>
        </pc:picChg>
        <pc:picChg chg="add mod">
          <ac:chgData name="Gibson, James (Growth Company)" userId="796103d5-3c3b-4850-8c40-1fef017b9f10" providerId="ADAL" clId="{01D2DF34-F142-40B8-B857-B082E5D5BCF0}" dt="2024-12-16T10:07:47.256" v="2156" actId="1076"/>
          <ac:picMkLst>
            <pc:docMk/>
            <pc:sldMk cId="3470214879" sldId="258"/>
            <ac:picMk id="97" creationId="{24A0309B-DCCB-537A-6A73-4B9965FF20ED}"/>
          </ac:picMkLst>
        </pc:picChg>
      </pc:sldChg>
      <pc:sldChg chg="addSp delSp modSp mod">
        <pc:chgData name="Gibson, James (Growth Company)" userId="796103d5-3c3b-4850-8c40-1fef017b9f10" providerId="ADAL" clId="{01D2DF34-F142-40B8-B857-B082E5D5BCF0}" dt="2024-12-16T10:07:25.544" v="2150" actId="1076"/>
        <pc:sldMkLst>
          <pc:docMk/>
          <pc:sldMk cId="1486098336" sldId="259"/>
        </pc:sldMkLst>
        <pc:spChg chg="mod">
          <ac:chgData name="Gibson, James (Growth Company)" userId="796103d5-3c3b-4850-8c40-1fef017b9f10" providerId="ADAL" clId="{01D2DF34-F142-40B8-B857-B082E5D5BCF0}" dt="2024-12-16T09:21:31.474" v="1707"/>
          <ac:spMkLst>
            <pc:docMk/>
            <pc:sldMk cId="1486098336" sldId="259"/>
            <ac:spMk id="15" creationId="{9E002D0E-9A1B-8F03-3C6B-2E9BC055DABA}"/>
          </ac:spMkLst>
        </pc:spChg>
        <pc:spChg chg="mod">
          <ac:chgData name="Gibson, James (Growth Company)" userId="796103d5-3c3b-4850-8c40-1fef017b9f10" providerId="ADAL" clId="{01D2DF34-F142-40B8-B857-B082E5D5BCF0}" dt="2024-12-16T09:21:31.474" v="1707"/>
          <ac:spMkLst>
            <pc:docMk/>
            <pc:sldMk cId="1486098336" sldId="259"/>
            <ac:spMk id="23" creationId="{3777A28F-0DD3-7CDD-852D-4C3CDD1A8D96}"/>
          </ac:spMkLst>
        </pc:spChg>
        <pc:spChg chg="mod">
          <ac:chgData name="Gibson, James (Growth Company)" userId="796103d5-3c3b-4850-8c40-1fef017b9f10" providerId="ADAL" clId="{01D2DF34-F142-40B8-B857-B082E5D5BCF0}" dt="2024-12-16T09:22:17.720" v="1748"/>
          <ac:spMkLst>
            <pc:docMk/>
            <pc:sldMk cId="1486098336" sldId="259"/>
            <ac:spMk id="34" creationId="{AE698B5F-68C3-46DD-1B42-DED5E74A03B8}"/>
          </ac:spMkLst>
        </pc:spChg>
        <pc:spChg chg="mod">
          <ac:chgData name="Gibson, James (Growth Company)" userId="796103d5-3c3b-4850-8c40-1fef017b9f10" providerId="ADAL" clId="{01D2DF34-F142-40B8-B857-B082E5D5BCF0}" dt="2024-12-16T09:22:17.720" v="1748"/>
          <ac:spMkLst>
            <pc:docMk/>
            <pc:sldMk cId="1486098336" sldId="259"/>
            <ac:spMk id="35" creationId="{ACFE9425-AE7B-9591-DAFD-F84136BC8410}"/>
          </ac:spMkLst>
        </pc:spChg>
        <pc:spChg chg="mod">
          <ac:chgData name="Gibson, James (Growth Company)" userId="796103d5-3c3b-4850-8c40-1fef017b9f10" providerId="ADAL" clId="{01D2DF34-F142-40B8-B857-B082E5D5BCF0}" dt="2024-12-16T09:25:38.916" v="1865"/>
          <ac:spMkLst>
            <pc:docMk/>
            <pc:sldMk cId="1486098336" sldId="259"/>
            <ac:spMk id="51" creationId="{8C1BD768-91C2-33A0-1967-5BDBB5800975}"/>
          </ac:spMkLst>
        </pc:spChg>
        <pc:spChg chg="mod">
          <ac:chgData name="Gibson, James (Growth Company)" userId="796103d5-3c3b-4850-8c40-1fef017b9f10" providerId="ADAL" clId="{01D2DF34-F142-40B8-B857-B082E5D5BCF0}" dt="2024-12-16T09:25:38.916" v="1865"/>
          <ac:spMkLst>
            <pc:docMk/>
            <pc:sldMk cId="1486098336" sldId="259"/>
            <ac:spMk id="53" creationId="{07825CF4-5AE6-C2ED-A8E9-3486B055E424}"/>
          </ac:spMkLst>
        </pc:spChg>
        <pc:spChg chg="mod">
          <ac:chgData name="Gibson, James (Growth Company)" userId="796103d5-3c3b-4850-8c40-1fef017b9f10" providerId="ADAL" clId="{01D2DF34-F142-40B8-B857-B082E5D5BCF0}" dt="2024-12-16T09:25:50.287" v="1867"/>
          <ac:spMkLst>
            <pc:docMk/>
            <pc:sldMk cId="1486098336" sldId="259"/>
            <ac:spMk id="58" creationId="{1D233E2C-2C0C-95CD-D3E5-41531DA1F311}"/>
          </ac:spMkLst>
        </pc:spChg>
        <pc:spChg chg="mod">
          <ac:chgData name="Gibson, James (Growth Company)" userId="796103d5-3c3b-4850-8c40-1fef017b9f10" providerId="ADAL" clId="{01D2DF34-F142-40B8-B857-B082E5D5BCF0}" dt="2024-12-16T09:25:50.287" v="1867"/>
          <ac:spMkLst>
            <pc:docMk/>
            <pc:sldMk cId="1486098336" sldId="259"/>
            <ac:spMk id="69" creationId="{C1130162-66E3-239E-5BB4-6F056E4E439A}"/>
          </ac:spMkLst>
        </pc:spChg>
        <pc:spChg chg="mod">
          <ac:chgData name="Gibson, James (Growth Company)" userId="796103d5-3c3b-4850-8c40-1fef017b9f10" providerId="ADAL" clId="{01D2DF34-F142-40B8-B857-B082E5D5BCF0}" dt="2024-12-16T09:26:02.439" v="1870" actId="1076"/>
          <ac:spMkLst>
            <pc:docMk/>
            <pc:sldMk cId="1486098336" sldId="259"/>
            <ac:spMk id="89" creationId="{2770D539-3955-1FF8-766B-84F18CBCEDCB}"/>
          </ac:spMkLst>
        </pc:spChg>
        <pc:spChg chg="mod">
          <ac:chgData name="Gibson, James (Growth Company)" userId="796103d5-3c3b-4850-8c40-1fef017b9f10" providerId="ADAL" clId="{01D2DF34-F142-40B8-B857-B082E5D5BCF0}" dt="2024-12-16T09:25:58.288" v="1869"/>
          <ac:spMkLst>
            <pc:docMk/>
            <pc:sldMk cId="1486098336" sldId="259"/>
            <ac:spMk id="90" creationId="{7CD450F1-37C5-F92A-EC7D-CD296DC3E04B}"/>
          </ac:spMkLst>
        </pc:spChg>
        <pc:spChg chg="mod">
          <ac:chgData name="Gibson, James (Growth Company)" userId="796103d5-3c3b-4850-8c40-1fef017b9f10" providerId="ADAL" clId="{01D2DF34-F142-40B8-B857-B082E5D5BCF0}" dt="2024-12-16T09:26:07.001" v="1871"/>
          <ac:spMkLst>
            <pc:docMk/>
            <pc:sldMk cId="1486098336" sldId="259"/>
            <ac:spMk id="92" creationId="{FF29BE35-5D0A-9ADB-1328-1CC4BBC1307C}"/>
          </ac:spMkLst>
        </pc:spChg>
        <pc:spChg chg="mod">
          <ac:chgData name="Gibson, James (Growth Company)" userId="796103d5-3c3b-4850-8c40-1fef017b9f10" providerId="ADAL" clId="{01D2DF34-F142-40B8-B857-B082E5D5BCF0}" dt="2024-12-16T09:26:07.001" v="1871"/>
          <ac:spMkLst>
            <pc:docMk/>
            <pc:sldMk cId="1486098336" sldId="259"/>
            <ac:spMk id="93" creationId="{5884A47E-733F-F83B-A36A-2E8804C21ECE}"/>
          </ac:spMkLst>
        </pc:spChg>
        <pc:grpChg chg="del">
          <ac:chgData name="Gibson, James (Growth Company)" userId="796103d5-3c3b-4850-8c40-1fef017b9f10" providerId="ADAL" clId="{01D2DF34-F142-40B8-B857-B082E5D5BCF0}" dt="2024-12-16T09:19:12.364" v="1697" actId="478"/>
          <ac:grpSpMkLst>
            <pc:docMk/>
            <pc:sldMk cId="1486098336" sldId="259"/>
            <ac:grpSpMk id="6" creationId="{00000000-0000-0000-0000-000000000000}"/>
          </ac:grpSpMkLst>
        </pc:grpChg>
        <pc:grpChg chg="add mod">
          <ac:chgData name="Gibson, James (Growth Company)" userId="796103d5-3c3b-4850-8c40-1fef017b9f10" providerId="ADAL" clId="{01D2DF34-F142-40B8-B857-B082E5D5BCF0}" dt="2024-12-16T09:21:42.095" v="1710" actId="1076"/>
          <ac:grpSpMkLst>
            <pc:docMk/>
            <pc:sldMk cId="1486098336" sldId="259"/>
            <ac:grpSpMk id="12" creationId="{51D0A704-1E17-B4BA-FB5E-C8F01ABD2E12}"/>
          </ac:grpSpMkLst>
        </pc:grpChg>
        <pc:grpChg chg="mod">
          <ac:chgData name="Gibson, James (Growth Company)" userId="796103d5-3c3b-4850-8c40-1fef017b9f10" providerId="ADAL" clId="{01D2DF34-F142-40B8-B857-B082E5D5BCF0}" dt="2024-12-13T15:49:35.925" v="1252" actId="1076"/>
          <ac:grpSpMkLst>
            <pc:docMk/>
            <pc:sldMk cId="1486098336" sldId="259"/>
            <ac:grpSpMk id="27" creationId="{2D8A3BEE-DE0B-4634-FE8E-E97CEDE44461}"/>
          </ac:grpSpMkLst>
        </pc:grpChg>
        <pc:grpChg chg="mod">
          <ac:chgData name="Gibson, James (Growth Company)" userId="796103d5-3c3b-4850-8c40-1fef017b9f10" providerId="ADAL" clId="{01D2DF34-F142-40B8-B857-B082E5D5BCF0}" dt="2024-12-13T09:37:47.984" v="494" actId="1076"/>
          <ac:grpSpMkLst>
            <pc:docMk/>
            <pc:sldMk cId="1486098336" sldId="259"/>
            <ac:grpSpMk id="30" creationId="{86AD77EE-4FFE-1B66-53F5-89E550F29C76}"/>
          </ac:grpSpMkLst>
        </pc:grpChg>
        <pc:grpChg chg="add mod">
          <ac:chgData name="Gibson, James (Growth Company)" userId="796103d5-3c3b-4850-8c40-1fef017b9f10" providerId="ADAL" clId="{01D2DF34-F142-40B8-B857-B082E5D5BCF0}" dt="2024-12-16T09:22:20.633" v="1749" actId="1076"/>
          <ac:grpSpMkLst>
            <pc:docMk/>
            <pc:sldMk cId="1486098336" sldId="259"/>
            <ac:grpSpMk id="33" creationId="{19740332-9A97-4238-DD03-F3F80F320434}"/>
          </ac:grpSpMkLst>
        </pc:grpChg>
        <pc:grpChg chg="mod">
          <ac:chgData name="Gibson, James (Growth Company)" userId="796103d5-3c3b-4850-8c40-1fef017b9f10" providerId="ADAL" clId="{01D2DF34-F142-40B8-B857-B082E5D5BCF0}" dt="2024-12-13T09:37:54.955" v="495" actId="1076"/>
          <ac:grpSpMkLst>
            <pc:docMk/>
            <pc:sldMk cId="1486098336" sldId="259"/>
            <ac:grpSpMk id="38" creationId="{CF30AB74-09BA-6F13-B3C3-EDBD85AC687D}"/>
          </ac:grpSpMkLst>
        </pc:grpChg>
        <pc:grpChg chg="mod">
          <ac:chgData name="Gibson, James (Growth Company)" userId="796103d5-3c3b-4850-8c40-1fef017b9f10" providerId="ADAL" clId="{01D2DF34-F142-40B8-B857-B082E5D5BCF0}" dt="2024-12-13T09:37:44.581" v="493" actId="1076"/>
          <ac:grpSpMkLst>
            <pc:docMk/>
            <pc:sldMk cId="1486098336" sldId="259"/>
            <ac:grpSpMk id="41" creationId="{B867D002-BE9B-C155-D32C-C473781E955A}"/>
          </ac:grpSpMkLst>
        </pc:grpChg>
        <pc:grpChg chg="add mod">
          <ac:chgData name="Gibson, James (Growth Company)" userId="796103d5-3c3b-4850-8c40-1fef017b9f10" providerId="ADAL" clId="{01D2DF34-F142-40B8-B857-B082E5D5BCF0}" dt="2024-12-16T09:25:42.321" v="1866" actId="1076"/>
          <ac:grpSpMkLst>
            <pc:docMk/>
            <pc:sldMk cId="1486098336" sldId="259"/>
            <ac:grpSpMk id="45" creationId="{894E3E25-4271-B2B2-25E4-34AE8E8831B8}"/>
          </ac:grpSpMkLst>
        </pc:grpChg>
        <pc:grpChg chg="add mod">
          <ac:chgData name="Gibson, James (Growth Company)" userId="796103d5-3c3b-4850-8c40-1fef017b9f10" providerId="ADAL" clId="{01D2DF34-F142-40B8-B857-B082E5D5BCF0}" dt="2024-12-16T09:26:25.753" v="1876" actId="1076"/>
          <ac:grpSpMkLst>
            <pc:docMk/>
            <pc:sldMk cId="1486098336" sldId="259"/>
            <ac:grpSpMk id="54" creationId="{65E6060C-30D1-A191-EEFA-C76744DE2A81}"/>
          </ac:grpSpMkLst>
        </pc:grpChg>
        <pc:grpChg chg="mod">
          <ac:chgData name="Gibson, James (Growth Company)" userId="796103d5-3c3b-4850-8c40-1fef017b9f10" providerId="ADAL" clId="{01D2DF34-F142-40B8-B857-B082E5D5BCF0}" dt="2024-12-13T15:49:24.598" v="1250" actId="1076"/>
          <ac:grpSpMkLst>
            <pc:docMk/>
            <pc:sldMk cId="1486098336" sldId="259"/>
            <ac:grpSpMk id="55" creationId="{53BF0A40-EA56-2D6B-8F2C-C814E84667D5}"/>
          </ac:grpSpMkLst>
        </pc:grpChg>
        <pc:grpChg chg="mod">
          <ac:chgData name="Gibson, James (Growth Company)" userId="796103d5-3c3b-4850-8c40-1fef017b9f10" providerId="ADAL" clId="{01D2DF34-F142-40B8-B857-B082E5D5BCF0}" dt="2024-12-13T15:49:32.233" v="1251" actId="1076"/>
          <ac:grpSpMkLst>
            <pc:docMk/>
            <pc:sldMk cId="1486098336" sldId="259"/>
            <ac:grpSpMk id="73" creationId="{D70E8ECB-1EB5-5A75-A6B6-D621336F065B}"/>
          </ac:grpSpMkLst>
        </pc:grpChg>
        <pc:grpChg chg="mod">
          <ac:chgData name="Gibson, James (Growth Company)" userId="796103d5-3c3b-4850-8c40-1fef017b9f10" providerId="ADAL" clId="{01D2DF34-F142-40B8-B857-B082E5D5BCF0}" dt="2024-12-13T10:21:48.195" v="807" actId="1076"/>
          <ac:grpSpMkLst>
            <pc:docMk/>
            <pc:sldMk cId="1486098336" sldId="259"/>
            <ac:grpSpMk id="76" creationId="{21BAFAAF-977D-819E-1FD0-5FC36778CB2E}"/>
          </ac:grpSpMkLst>
        </pc:grpChg>
        <pc:grpChg chg="mod">
          <ac:chgData name="Gibson, James (Growth Company)" userId="796103d5-3c3b-4850-8c40-1fef017b9f10" providerId="ADAL" clId="{01D2DF34-F142-40B8-B857-B082E5D5BCF0}" dt="2024-12-13T10:21:55.168" v="808" actId="1076"/>
          <ac:grpSpMkLst>
            <pc:docMk/>
            <pc:sldMk cId="1486098336" sldId="259"/>
            <ac:grpSpMk id="79" creationId="{E062C6E5-8E5B-7075-DC1D-7ACE8A2B0092}"/>
          </ac:grpSpMkLst>
        </pc:grpChg>
        <pc:grpChg chg="mod">
          <ac:chgData name="Gibson, James (Growth Company)" userId="796103d5-3c3b-4850-8c40-1fef017b9f10" providerId="ADAL" clId="{01D2DF34-F142-40B8-B857-B082E5D5BCF0}" dt="2024-12-13T10:21:58.715" v="809" actId="1076"/>
          <ac:grpSpMkLst>
            <pc:docMk/>
            <pc:sldMk cId="1486098336" sldId="259"/>
            <ac:grpSpMk id="82" creationId="{EF81FECB-8628-BAC3-C73D-528AA51A166A}"/>
          </ac:grpSpMkLst>
        </pc:grpChg>
        <pc:grpChg chg="mod">
          <ac:chgData name="Gibson, James (Growth Company)" userId="796103d5-3c3b-4850-8c40-1fef017b9f10" providerId="ADAL" clId="{01D2DF34-F142-40B8-B857-B082E5D5BCF0}" dt="2024-12-13T10:21:45.590" v="806" actId="1076"/>
          <ac:grpSpMkLst>
            <pc:docMk/>
            <pc:sldMk cId="1486098336" sldId="259"/>
            <ac:grpSpMk id="85" creationId="{5FE27878-489A-6E4E-EBE3-7D0C564723D6}"/>
          </ac:grpSpMkLst>
        </pc:grpChg>
        <pc:grpChg chg="add mod">
          <ac:chgData name="Gibson, James (Growth Company)" userId="796103d5-3c3b-4850-8c40-1fef017b9f10" providerId="ADAL" clId="{01D2DF34-F142-40B8-B857-B082E5D5BCF0}" dt="2024-12-16T09:26:23.018" v="1875" actId="1076"/>
          <ac:grpSpMkLst>
            <pc:docMk/>
            <pc:sldMk cId="1486098336" sldId="259"/>
            <ac:grpSpMk id="88" creationId="{47C94556-8E7D-AAD6-7861-D74EB1D53998}"/>
          </ac:grpSpMkLst>
        </pc:grpChg>
        <pc:grpChg chg="add mod">
          <ac:chgData name="Gibson, James (Growth Company)" userId="796103d5-3c3b-4850-8c40-1fef017b9f10" providerId="ADAL" clId="{01D2DF34-F142-40B8-B857-B082E5D5BCF0}" dt="2024-12-16T09:26:11.098" v="1872" actId="1076"/>
          <ac:grpSpMkLst>
            <pc:docMk/>
            <pc:sldMk cId="1486098336" sldId="259"/>
            <ac:grpSpMk id="91" creationId="{C8C0F475-69C8-DB03-D9EB-5C8ED1CF499D}"/>
          </ac:grpSpMkLst>
        </pc:grpChg>
        <pc:graphicFrameChg chg="mod modGraphic">
          <ac:chgData name="Gibson, James (Growth Company)" userId="796103d5-3c3b-4850-8c40-1fef017b9f10" providerId="ADAL" clId="{01D2DF34-F142-40B8-B857-B082E5D5BCF0}" dt="2024-12-16T09:57:03.591" v="2145"/>
          <ac:graphicFrameMkLst>
            <pc:docMk/>
            <pc:sldMk cId="1486098336" sldId="259"/>
            <ac:graphicFrameMk id="2" creationId="{00000000-0000-0000-0000-000000000000}"/>
          </ac:graphicFrameMkLst>
        </pc:graphicFrameChg>
        <pc:picChg chg="add mod">
          <ac:chgData name="Gibson, James (Growth Company)" userId="796103d5-3c3b-4850-8c40-1fef017b9f10" providerId="ADAL" clId="{01D2DF34-F142-40B8-B857-B082E5D5BCF0}" dt="2024-12-13T10:20:23.612" v="802" actId="1076"/>
          <ac:picMkLst>
            <pc:docMk/>
            <pc:sldMk cId="1486098336" sldId="259"/>
            <ac:picMk id="9" creationId="{B85145EA-4317-48A2-30A8-BC846C47C423}"/>
          </ac:picMkLst>
        </pc:picChg>
        <pc:picChg chg="mod">
          <ac:chgData name="Gibson, James (Growth Company)" userId="796103d5-3c3b-4850-8c40-1fef017b9f10" providerId="ADAL" clId="{01D2DF34-F142-40B8-B857-B082E5D5BCF0}" dt="2024-12-13T10:22:09.704" v="810" actId="1076"/>
          <ac:picMkLst>
            <pc:docMk/>
            <pc:sldMk cId="1486098336" sldId="259"/>
            <ac:picMk id="10" creationId="{0175E590-1C82-AEB1-7551-8304A585AA79}"/>
          </ac:picMkLst>
        </pc:picChg>
        <pc:picChg chg="mod">
          <ac:chgData name="Gibson, James (Growth Company)" userId="796103d5-3c3b-4850-8c40-1fef017b9f10" providerId="ADAL" clId="{01D2DF34-F142-40B8-B857-B082E5D5BCF0}" dt="2024-12-16T09:22:43.132" v="1770" actId="1076"/>
          <ac:picMkLst>
            <pc:docMk/>
            <pc:sldMk cId="1486098336" sldId="259"/>
            <ac:picMk id="11" creationId="{484ADCEB-9F37-1089-69B1-780263572722}"/>
          </ac:picMkLst>
        </pc:picChg>
        <pc:picChg chg="add del mod">
          <ac:chgData name="Gibson, James (Growth Company)" userId="796103d5-3c3b-4850-8c40-1fef017b9f10" providerId="ADAL" clId="{01D2DF34-F142-40B8-B857-B082E5D5BCF0}" dt="2024-12-13T09:46:49.817" v="562" actId="478"/>
          <ac:picMkLst>
            <pc:docMk/>
            <pc:sldMk cId="1486098336" sldId="259"/>
            <ac:picMk id="12" creationId="{E2E15F98-A378-AA4A-051B-21651CA448FB}"/>
          </ac:picMkLst>
        </pc:picChg>
        <pc:picChg chg="add mod">
          <ac:chgData name="Gibson, James (Growth Company)" userId="796103d5-3c3b-4850-8c40-1fef017b9f10" providerId="ADAL" clId="{01D2DF34-F142-40B8-B857-B082E5D5BCF0}" dt="2024-12-13T09:47:15.681" v="567" actId="1076"/>
          <ac:picMkLst>
            <pc:docMk/>
            <pc:sldMk cId="1486098336" sldId="259"/>
            <ac:picMk id="13" creationId="{D0736D8F-C032-055D-9F92-1DF151AC8D0D}"/>
          </ac:picMkLst>
        </pc:picChg>
        <pc:picChg chg="mod">
          <ac:chgData name="Gibson, James (Growth Company)" userId="796103d5-3c3b-4850-8c40-1fef017b9f10" providerId="ADAL" clId="{01D2DF34-F142-40B8-B857-B082E5D5BCF0}" dt="2024-12-13T15:49:44.339" v="1254" actId="1076"/>
          <ac:picMkLst>
            <pc:docMk/>
            <pc:sldMk cId="1486098336" sldId="259"/>
            <ac:picMk id="14" creationId="{7976BE68-A32A-5310-5130-DDA3E685E08C}"/>
          </ac:picMkLst>
        </pc:picChg>
        <pc:picChg chg="del">
          <ac:chgData name="Gibson, James (Growth Company)" userId="796103d5-3c3b-4850-8c40-1fef017b9f10" providerId="ADAL" clId="{01D2DF34-F142-40B8-B857-B082E5D5BCF0}" dt="2024-12-13T09:36:30.396" v="455" actId="478"/>
          <ac:picMkLst>
            <pc:docMk/>
            <pc:sldMk cId="1486098336" sldId="259"/>
            <ac:picMk id="15" creationId="{8912598E-E9F0-8FDB-B96A-043DE1E7EBBC}"/>
          </ac:picMkLst>
        </pc:picChg>
        <pc:picChg chg="add mod">
          <ac:chgData name="Gibson, James (Growth Company)" userId="796103d5-3c3b-4850-8c40-1fef017b9f10" providerId="ADAL" clId="{01D2DF34-F142-40B8-B857-B082E5D5BCF0}" dt="2024-12-13T09:47:13.419" v="566" actId="1076"/>
          <ac:picMkLst>
            <pc:docMk/>
            <pc:sldMk cId="1486098336" sldId="259"/>
            <ac:picMk id="19" creationId="{C85A3034-AD82-4247-377B-4FFAB9B3B119}"/>
          </ac:picMkLst>
        </pc:picChg>
        <pc:picChg chg="add mod">
          <ac:chgData name="Gibson, James (Growth Company)" userId="796103d5-3c3b-4850-8c40-1fef017b9f10" providerId="ADAL" clId="{01D2DF34-F142-40B8-B857-B082E5D5BCF0}" dt="2024-12-13T10:20:26.924" v="803" actId="1076"/>
          <ac:picMkLst>
            <pc:docMk/>
            <pc:sldMk cId="1486098336" sldId="259"/>
            <ac:picMk id="20" creationId="{1CB9BDF8-43B6-2E77-10CC-8C776FE80B4C}"/>
          </ac:picMkLst>
        </pc:picChg>
        <pc:picChg chg="mod">
          <ac:chgData name="Gibson, James (Growth Company)" userId="796103d5-3c3b-4850-8c40-1fef017b9f10" providerId="ADAL" clId="{01D2DF34-F142-40B8-B857-B082E5D5BCF0}" dt="2024-12-13T15:49:39.133" v="1253" actId="1076"/>
          <ac:picMkLst>
            <pc:docMk/>
            <pc:sldMk cId="1486098336" sldId="259"/>
            <ac:picMk id="21" creationId="{3ACBA191-D472-EB62-C303-7CEFB52B00BF}"/>
          </ac:picMkLst>
        </pc:picChg>
        <pc:picChg chg="add mod">
          <ac:chgData name="Gibson, James (Growth Company)" userId="796103d5-3c3b-4850-8c40-1fef017b9f10" providerId="ADAL" clId="{01D2DF34-F142-40B8-B857-B082E5D5BCF0}" dt="2024-12-13T15:49:53.533" v="1256" actId="1076"/>
          <ac:picMkLst>
            <pc:docMk/>
            <pc:sldMk cId="1486098336" sldId="259"/>
            <ac:picMk id="22" creationId="{B2C9FF5E-52DB-1A1A-30E6-5107854F9E84}"/>
          </ac:picMkLst>
        </pc:picChg>
        <pc:picChg chg="mod">
          <ac:chgData name="Gibson, James (Growth Company)" userId="796103d5-3c3b-4850-8c40-1fef017b9f10" providerId="ADAL" clId="{01D2DF34-F142-40B8-B857-B082E5D5BCF0}" dt="2024-12-16T10:07:20.022" v="2148" actId="1076"/>
          <ac:picMkLst>
            <pc:docMk/>
            <pc:sldMk cId="1486098336" sldId="259"/>
            <ac:picMk id="36" creationId="{E30DA3F2-B3A0-AEA9-132C-CFFBE91F04F4}"/>
          </ac:picMkLst>
        </pc:picChg>
        <pc:picChg chg="add mod">
          <ac:chgData name="Gibson, James (Growth Company)" userId="796103d5-3c3b-4850-8c40-1fef017b9f10" providerId="ADAL" clId="{01D2DF34-F142-40B8-B857-B082E5D5BCF0}" dt="2024-12-16T09:25:21.732" v="1862" actId="1076"/>
          <ac:picMkLst>
            <pc:docMk/>
            <pc:sldMk cId="1486098336" sldId="259"/>
            <ac:picMk id="37" creationId="{9C0F4C02-6E08-BAB0-B8CC-1FD60AB409C4}"/>
          </ac:picMkLst>
        </pc:picChg>
        <pc:picChg chg="add mod">
          <ac:chgData name="Gibson, James (Growth Company)" userId="796103d5-3c3b-4850-8c40-1fef017b9f10" providerId="ADAL" clId="{01D2DF34-F142-40B8-B857-B082E5D5BCF0}" dt="2024-12-16T09:25:33.931" v="1864" actId="1076"/>
          <ac:picMkLst>
            <pc:docMk/>
            <pc:sldMk cId="1486098336" sldId="259"/>
            <ac:picMk id="44" creationId="{3941B58A-712F-7A95-A902-DAB1CF1449D6}"/>
          </ac:picMkLst>
        </pc:picChg>
        <pc:picChg chg="del">
          <ac:chgData name="Gibson, James (Growth Company)" userId="796103d5-3c3b-4850-8c40-1fef017b9f10" providerId="ADAL" clId="{01D2DF34-F142-40B8-B857-B082E5D5BCF0}" dt="2024-12-13T10:20:10.420" v="798" actId="478"/>
          <ac:picMkLst>
            <pc:docMk/>
            <pc:sldMk cId="1486098336" sldId="259"/>
            <ac:picMk id="53" creationId="{016A0190-A14F-A895-9D3C-26363FF087FE}"/>
          </ac:picMkLst>
        </pc:picChg>
        <pc:picChg chg="del">
          <ac:chgData name="Gibson, James (Growth Company)" userId="796103d5-3c3b-4850-8c40-1fef017b9f10" providerId="ADAL" clId="{01D2DF34-F142-40B8-B857-B082E5D5BCF0}" dt="2024-12-13T09:36:38.956" v="482" actId="478"/>
          <ac:picMkLst>
            <pc:docMk/>
            <pc:sldMk cId="1486098336" sldId="259"/>
            <ac:picMk id="54" creationId="{A0A8EB9F-F049-4A9A-151C-DB1F02D37EC3}"/>
          </ac:picMkLst>
        </pc:picChg>
        <pc:picChg chg="add del mod">
          <ac:chgData name="Gibson, James (Growth Company)" userId="796103d5-3c3b-4850-8c40-1fef017b9f10" providerId="ADAL" clId="{01D2DF34-F142-40B8-B857-B082E5D5BCF0}" dt="2024-12-16T09:37:52.929" v="1878" actId="478"/>
          <ac:picMkLst>
            <pc:docMk/>
            <pc:sldMk cId="1486098336" sldId="259"/>
            <ac:picMk id="94" creationId="{B5C832B3-4031-F470-5AC2-ACC5FBE6F269}"/>
          </ac:picMkLst>
        </pc:picChg>
        <pc:picChg chg="add mod">
          <ac:chgData name="Gibson, James (Growth Company)" userId="796103d5-3c3b-4850-8c40-1fef017b9f10" providerId="ADAL" clId="{01D2DF34-F142-40B8-B857-B082E5D5BCF0}" dt="2024-12-16T09:38:05.143" v="1880" actId="1076"/>
          <ac:picMkLst>
            <pc:docMk/>
            <pc:sldMk cId="1486098336" sldId="259"/>
            <ac:picMk id="95" creationId="{8C02E82B-F8EB-15CB-AB7A-2A05A2815BE0}"/>
          </ac:picMkLst>
        </pc:picChg>
        <pc:picChg chg="add mod">
          <ac:chgData name="Gibson, James (Growth Company)" userId="796103d5-3c3b-4850-8c40-1fef017b9f10" providerId="ADAL" clId="{01D2DF34-F142-40B8-B857-B082E5D5BCF0}" dt="2024-12-16T09:38:13.543" v="1882" actId="1076"/>
          <ac:picMkLst>
            <pc:docMk/>
            <pc:sldMk cId="1486098336" sldId="259"/>
            <ac:picMk id="96" creationId="{8706FCE3-31CA-F6DE-6342-AE65C6EEF659}"/>
          </ac:picMkLst>
        </pc:picChg>
        <pc:picChg chg="add mod">
          <ac:chgData name="Gibson, James (Growth Company)" userId="796103d5-3c3b-4850-8c40-1fef017b9f10" providerId="ADAL" clId="{01D2DF34-F142-40B8-B857-B082E5D5BCF0}" dt="2024-12-16T10:07:25.544" v="2150" actId="1076"/>
          <ac:picMkLst>
            <pc:docMk/>
            <pc:sldMk cId="1486098336" sldId="259"/>
            <ac:picMk id="97" creationId="{D6A4F6BE-41A5-AFE2-BB34-4A776CC57951}"/>
          </ac:picMkLst>
        </pc:picChg>
      </pc:sldChg>
      <pc:sldChg chg="addSp delSp modSp mod">
        <pc:chgData name="Gibson, James (Growth Company)" userId="796103d5-3c3b-4850-8c40-1fef017b9f10" providerId="ADAL" clId="{01D2DF34-F142-40B8-B857-B082E5D5BCF0}" dt="2024-12-16T10:07:39.161" v="2153" actId="1076"/>
        <pc:sldMkLst>
          <pc:docMk/>
          <pc:sldMk cId="2753781255" sldId="260"/>
        </pc:sldMkLst>
        <pc:spChg chg="mod">
          <ac:chgData name="Gibson, James (Growth Company)" userId="796103d5-3c3b-4850-8c40-1fef017b9f10" providerId="ADAL" clId="{01D2DF34-F142-40B8-B857-B082E5D5BCF0}" dt="2024-12-16T09:48:15.025" v="1903"/>
          <ac:spMkLst>
            <pc:docMk/>
            <pc:sldMk cId="2753781255" sldId="260"/>
            <ac:spMk id="37" creationId="{E00EF68E-1A00-6FC2-C4EF-9BC8B458E2DD}"/>
          </ac:spMkLst>
        </pc:spChg>
        <pc:spChg chg="mod">
          <ac:chgData name="Gibson, James (Growth Company)" userId="796103d5-3c3b-4850-8c40-1fef017b9f10" providerId="ADAL" clId="{01D2DF34-F142-40B8-B857-B082E5D5BCF0}" dt="2024-12-16T09:48:15.025" v="1903"/>
          <ac:spMkLst>
            <pc:docMk/>
            <pc:sldMk cId="2753781255" sldId="260"/>
            <ac:spMk id="44" creationId="{61EFBD8B-98E9-E001-DC35-A14BB593B99F}"/>
          </ac:spMkLst>
        </pc:spChg>
        <pc:spChg chg="mod">
          <ac:chgData name="Gibson, James (Growth Company)" userId="796103d5-3c3b-4850-8c40-1fef017b9f10" providerId="ADAL" clId="{01D2DF34-F142-40B8-B857-B082E5D5BCF0}" dt="2024-12-16T09:49:38.566" v="1956"/>
          <ac:spMkLst>
            <pc:docMk/>
            <pc:sldMk cId="2753781255" sldId="260"/>
            <ac:spMk id="58" creationId="{34462C1B-1569-99C9-8070-0D4FD178DD81}"/>
          </ac:spMkLst>
        </pc:spChg>
        <pc:spChg chg="mod">
          <ac:chgData name="Gibson, James (Growth Company)" userId="796103d5-3c3b-4850-8c40-1fef017b9f10" providerId="ADAL" clId="{01D2DF34-F142-40B8-B857-B082E5D5BCF0}" dt="2024-12-16T09:49:38.566" v="1956"/>
          <ac:spMkLst>
            <pc:docMk/>
            <pc:sldMk cId="2753781255" sldId="260"/>
            <ac:spMk id="69" creationId="{8DAFD56D-2DB9-3884-F361-D18DDBD55145}"/>
          </ac:spMkLst>
        </pc:spChg>
        <pc:spChg chg="mod">
          <ac:chgData name="Gibson, James (Growth Company)" userId="796103d5-3c3b-4850-8c40-1fef017b9f10" providerId="ADAL" clId="{01D2DF34-F142-40B8-B857-B082E5D5BCF0}" dt="2024-12-16T09:50:11.780" v="1983"/>
          <ac:spMkLst>
            <pc:docMk/>
            <pc:sldMk cId="2753781255" sldId="260"/>
            <ac:spMk id="80" creationId="{C212E193-FB2E-38D4-55F2-16CCDDA1FA2F}"/>
          </ac:spMkLst>
        </pc:spChg>
        <pc:spChg chg="mod">
          <ac:chgData name="Gibson, James (Growth Company)" userId="796103d5-3c3b-4850-8c40-1fef017b9f10" providerId="ADAL" clId="{01D2DF34-F142-40B8-B857-B082E5D5BCF0}" dt="2024-12-16T09:50:11.780" v="1983"/>
          <ac:spMkLst>
            <pc:docMk/>
            <pc:sldMk cId="2753781255" sldId="260"/>
            <ac:spMk id="81" creationId="{586491D7-25DA-8DE1-D992-1FD70BEBC42B}"/>
          </ac:spMkLst>
        </pc:spChg>
        <pc:spChg chg="mod">
          <ac:chgData name="Gibson, James (Growth Company)" userId="796103d5-3c3b-4850-8c40-1fef017b9f10" providerId="ADAL" clId="{01D2DF34-F142-40B8-B857-B082E5D5BCF0}" dt="2024-12-16T09:50:18.955" v="1985"/>
          <ac:spMkLst>
            <pc:docMk/>
            <pc:sldMk cId="2753781255" sldId="260"/>
            <ac:spMk id="89" creationId="{ACC4BBCD-F071-16B5-954F-19457AD6750E}"/>
          </ac:spMkLst>
        </pc:spChg>
        <pc:spChg chg="mod">
          <ac:chgData name="Gibson, James (Growth Company)" userId="796103d5-3c3b-4850-8c40-1fef017b9f10" providerId="ADAL" clId="{01D2DF34-F142-40B8-B857-B082E5D5BCF0}" dt="2024-12-16T09:50:18.955" v="1985"/>
          <ac:spMkLst>
            <pc:docMk/>
            <pc:sldMk cId="2753781255" sldId="260"/>
            <ac:spMk id="90" creationId="{86135EF4-31EA-975D-3751-005A3325CDF3}"/>
          </ac:spMkLst>
        </pc:spChg>
        <pc:spChg chg="mod">
          <ac:chgData name="Gibson, James (Growth Company)" userId="796103d5-3c3b-4850-8c40-1fef017b9f10" providerId="ADAL" clId="{01D2DF34-F142-40B8-B857-B082E5D5BCF0}" dt="2024-12-16T09:50:40.042" v="1988"/>
          <ac:spMkLst>
            <pc:docMk/>
            <pc:sldMk cId="2753781255" sldId="260"/>
            <ac:spMk id="92" creationId="{03B45B0A-A94A-756A-F437-FCD43F5580ED}"/>
          </ac:spMkLst>
        </pc:spChg>
        <pc:spChg chg="mod">
          <ac:chgData name="Gibson, James (Growth Company)" userId="796103d5-3c3b-4850-8c40-1fef017b9f10" providerId="ADAL" clId="{01D2DF34-F142-40B8-B857-B082E5D5BCF0}" dt="2024-12-16T09:50:40.042" v="1988"/>
          <ac:spMkLst>
            <pc:docMk/>
            <pc:sldMk cId="2753781255" sldId="260"/>
            <ac:spMk id="93" creationId="{8C2660C2-6367-EAFE-5A1A-D7DF6CC8D04F}"/>
          </ac:spMkLst>
        </pc:spChg>
        <pc:spChg chg="mod">
          <ac:chgData name="Gibson, James (Growth Company)" userId="796103d5-3c3b-4850-8c40-1fef017b9f10" providerId="ADAL" clId="{01D2DF34-F142-40B8-B857-B082E5D5BCF0}" dt="2024-12-16T09:50:46.852" v="1990"/>
          <ac:spMkLst>
            <pc:docMk/>
            <pc:sldMk cId="2753781255" sldId="260"/>
            <ac:spMk id="95" creationId="{E02BCAED-9683-87DC-39BB-F7673C49EB79}"/>
          </ac:spMkLst>
        </pc:spChg>
        <pc:spChg chg="mod">
          <ac:chgData name="Gibson, James (Growth Company)" userId="796103d5-3c3b-4850-8c40-1fef017b9f10" providerId="ADAL" clId="{01D2DF34-F142-40B8-B857-B082E5D5BCF0}" dt="2024-12-16T09:50:46.852" v="1990"/>
          <ac:spMkLst>
            <pc:docMk/>
            <pc:sldMk cId="2753781255" sldId="260"/>
            <ac:spMk id="96" creationId="{4B3FADEC-8337-5AFA-95AE-15447046DF2D}"/>
          </ac:spMkLst>
        </pc:spChg>
        <pc:grpChg chg="mod">
          <ac:chgData name="Gibson, James (Growth Company)" userId="796103d5-3c3b-4850-8c40-1fef017b9f10" providerId="ADAL" clId="{01D2DF34-F142-40B8-B857-B082E5D5BCF0}" dt="2024-12-16T09:50:25.294" v="1987" actId="1076"/>
          <ac:grpSpMkLst>
            <pc:docMk/>
            <pc:sldMk cId="2753781255" sldId="260"/>
            <ac:grpSpMk id="6" creationId="{00000000-0000-0000-0000-000000000000}"/>
          </ac:grpSpMkLst>
        </pc:grpChg>
        <pc:grpChg chg="mod">
          <ac:chgData name="Gibson, James (Growth Company)" userId="796103d5-3c3b-4850-8c40-1fef017b9f10" providerId="ADAL" clId="{01D2DF34-F142-40B8-B857-B082E5D5BCF0}" dt="2024-12-16T09:50:06.502" v="1982" actId="1076"/>
          <ac:grpSpMkLst>
            <pc:docMk/>
            <pc:sldMk cId="2753781255" sldId="260"/>
            <ac:grpSpMk id="16" creationId="{81C46557-BAE7-CA80-3A23-7DC6B05D09C3}"/>
          </ac:grpSpMkLst>
        </pc:grpChg>
        <pc:grpChg chg="mod">
          <ac:chgData name="Gibson, James (Growth Company)" userId="796103d5-3c3b-4850-8c40-1fef017b9f10" providerId="ADAL" clId="{01D2DF34-F142-40B8-B857-B082E5D5BCF0}" dt="2024-12-13T10:23:33.767" v="860" actId="1076"/>
          <ac:grpSpMkLst>
            <pc:docMk/>
            <pc:sldMk cId="2753781255" sldId="260"/>
            <ac:grpSpMk id="19" creationId="{4A12906B-8829-586F-76F6-5B803E33C52F}"/>
          </ac:grpSpMkLst>
        </pc:grpChg>
        <pc:grpChg chg="mod">
          <ac:chgData name="Gibson, James (Growth Company)" userId="796103d5-3c3b-4850-8c40-1fef017b9f10" providerId="ADAL" clId="{01D2DF34-F142-40B8-B857-B082E5D5BCF0}" dt="2024-12-16T09:50:04.193" v="1981" actId="1076"/>
          <ac:grpSpMkLst>
            <pc:docMk/>
            <pc:sldMk cId="2753781255" sldId="260"/>
            <ac:grpSpMk id="24" creationId="{B79686D6-B6B9-F61C-72DA-ABF758F4367C}"/>
          </ac:grpSpMkLst>
        </pc:grpChg>
        <pc:grpChg chg="mod">
          <ac:chgData name="Gibson, James (Growth Company)" userId="796103d5-3c3b-4850-8c40-1fef017b9f10" providerId="ADAL" clId="{01D2DF34-F142-40B8-B857-B082E5D5BCF0}" dt="2024-12-13T15:54:58.547" v="1267" actId="1076"/>
          <ac:grpSpMkLst>
            <pc:docMk/>
            <pc:sldMk cId="2753781255" sldId="260"/>
            <ac:grpSpMk id="27" creationId="{2D8A3BEE-DE0B-4634-FE8E-E97CEDE44461}"/>
          </ac:grpSpMkLst>
        </pc:grpChg>
        <pc:grpChg chg="mod">
          <ac:chgData name="Gibson, James (Growth Company)" userId="796103d5-3c3b-4850-8c40-1fef017b9f10" providerId="ADAL" clId="{01D2DF34-F142-40B8-B857-B082E5D5BCF0}" dt="2024-12-13T09:40:53.173" v="517" actId="1076"/>
          <ac:grpSpMkLst>
            <pc:docMk/>
            <pc:sldMk cId="2753781255" sldId="260"/>
            <ac:grpSpMk id="30" creationId="{86AD77EE-4FFE-1B66-53F5-89E550F29C76}"/>
          </ac:grpSpMkLst>
        </pc:grpChg>
        <pc:grpChg chg="add mod">
          <ac:chgData name="Gibson, James (Growth Company)" userId="796103d5-3c3b-4850-8c40-1fef017b9f10" providerId="ADAL" clId="{01D2DF34-F142-40B8-B857-B082E5D5BCF0}" dt="2024-12-16T09:48:18.016" v="1904" actId="1076"/>
          <ac:grpSpMkLst>
            <pc:docMk/>
            <pc:sldMk cId="2753781255" sldId="260"/>
            <ac:grpSpMk id="35" creationId="{7D4085DC-DC5B-8493-71C1-98555098E891}"/>
          </ac:grpSpMkLst>
        </pc:grpChg>
        <pc:grpChg chg="mod">
          <ac:chgData name="Gibson, James (Growth Company)" userId="796103d5-3c3b-4850-8c40-1fef017b9f10" providerId="ADAL" clId="{01D2DF34-F142-40B8-B857-B082E5D5BCF0}" dt="2024-12-13T09:40:55.479" v="518" actId="1076"/>
          <ac:grpSpMkLst>
            <pc:docMk/>
            <pc:sldMk cId="2753781255" sldId="260"/>
            <ac:grpSpMk id="38" creationId="{CF30AB74-09BA-6F13-B3C3-EDBD85AC687D}"/>
          </ac:grpSpMkLst>
        </pc:grpChg>
        <pc:grpChg chg="mod">
          <ac:chgData name="Gibson, James (Growth Company)" userId="796103d5-3c3b-4850-8c40-1fef017b9f10" providerId="ADAL" clId="{01D2DF34-F142-40B8-B857-B082E5D5BCF0}" dt="2024-12-13T09:40:59.515" v="519" actId="1076"/>
          <ac:grpSpMkLst>
            <pc:docMk/>
            <pc:sldMk cId="2753781255" sldId="260"/>
            <ac:grpSpMk id="41" creationId="{B867D002-BE9B-C155-D32C-C473781E955A}"/>
          </ac:grpSpMkLst>
        </pc:grpChg>
        <pc:grpChg chg="add mod">
          <ac:chgData name="Gibson, James (Growth Company)" userId="796103d5-3c3b-4850-8c40-1fef017b9f10" providerId="ADAL" clId="{01D2DF34-F142-40B8-B857-B082E5D5BCF0}" dt="2024-12-16T09:49:40.844" v="1957" actId="1076"/>
          <ac:grpSpMkLst>
            <pc:docMk/>
            <pc:sldMk cId="2753781255" sldId="260"/>
            <ac:grpSpMk id="54" creationId="{D19A5585-1B90-85FA-78EF-C114B46DC539}"/>
          </ac:grpSpMkLst>
        </pc:grpChg>
        <pc:grpChg chg="mod">
          <ac:chgData name="Gibson, James (Growth Company)" userId="796103d5-3c3b-4850-8c40-1fef017b9f10" providerId="ADAL" clId="{01D2DF34-F142-40B8-B857-B082E5D5BCF0}" dt="2024-12-13T15:54:49.836" v="1265" actId="1076"/>
          <ac:grpSpMkLst>
            <pc:docMk/>
            <pc:sldMk cId="2753781255" sldId="260"/>
            <ac:grpSpMk id="55" creationId="{53BF0A40-EA56-2D6B-8F2C-C814E84667D5}"/>
          </ac:grpSpMkLst>
        </pc:grpChg>
        <pc:grpChg chg="mod">
          <ac:chgData name="Gibson, James (Growth Company)" userId="796103d5-3c3b-4850-8c40-1fef017b9f10" providerId="ADAL" clId="{01D2DF34-F142-40B8-B857-B082E5D5BCF0}" dt="2024-12-16T09:48:10.996" v="1902" actId="1076"/>
          <ac:grpSpMkLst>
            <pc:docMk/>
            <pc:sldMk cId="2753781255" sldId="260"/>
            <ac:grpSpMk id="60" creationId="{FA48FA0F-E5A7-67DD-0C17-11DA6BB4AC2E}"/>
          </ac:grpSpMkLst>
        </pc:grpChg>
        <pc:grpChg chg="mod">
          <ac:chgData name="Gibson, James (Growth Company)" userId="796103d5-3c3b-4850-8c40-1fef017b9f10" providerId="ADAL" clId="{01D2DF34-F142-40B8-B857-B082E5D5BCF0}" dt="2024-12-13T15:54:55.416" v="1266" actId="1076"/>
          <ac:grpSpMkLst>
            <pc:docMk/>
            <pc:sldMk cId="2753781255" sldId="260"/>
            <ac:grpSpMk id="73" creationId="{D70E8ECB-1EB5-5A75-A6B6-D621336F065B}"/>
          </ac:grpSpMkLst>
        </pc:grpChg>
        <pc:grpChg chg="mod">
          <ac:chgData name="Gibson, James (Growth Company)" userId="796103d5-3c3b-4850-8c40-1fef017b9f10" providerId="ADAL" clId="{01D2DF34-F142-40B8-B857-B082E5D5BCF0}" dt="2024-12-13T10:24:08.484" v="863" actId="1076"/>
          <ac:grpSpMkLst>
            <pc:docMk/>
            <pc:sldMk cId="2753781255" sldId="260"/>
            <ac:grpSpMk id="76" creationId="{21BAFAAF-977D-819E-1FD0-5FC36778CB2E}"/>
          </ac:grpSpMkLst>
        </pc:grpChg>
        <pc:grpChg chg="add mod">
          <ac:chgData name="Gibson, James (Growth Company)" userId="796103d5-3c3b-4850-8c40-1fef017b9f10" providerId="ADAL" clId="{01D2DF34-F142-40B8-B857-B082E5D5BCF0}" dt="2024-12-16T09:50:15.012" v="1984" actId="1076"/>
          <ac:grpSpMkLst>
            <pc:docMk/>
            <pc:sldMk cId="2753781255" sldId="260"/>
            <ac:grpSpMk id="79" creationId="{B133BA98-4D3A-B51C-6B83-CE70C3D81731}"/>
          </ac:grpSpMkLst>
        </pc:grpChg>
        <pc:grpChg chg="mod">
          <ac:chgData name="Gibson, James (Growth Company)" userId="796103d5-3c3b-4850-8c40-1fef017b9f10" providerId="ADAL" clId="{01D2DF34-F142-40B8-B857-B082E5D5BCF0}" dt="2024-12-13T10:23:36.328" v="861" actId="1076"/>
          <ac:grpSpMkLst>
            <pc:docMk/>
            <pc:sldMk cId="2753781255" sldId="260"/>
            <ac:grpSpMk id="82" creationId="{EF81FECB-8628-BAC3-C73D-528AA51A166A}"/>
          </ac:grpSpMkLst>
        </pc:grpChg>
        <pc:grpChg chg="mod">
          <ac:chgData name="Gibson, James (Growth Company)" userId="796103d5-3c3b-4850-8c40-1fef017b9f10" providerId="ADAL" clId="{01D2DF34-F142-40B8-B857-B082E5D5BCF0}" dt="2024-12-13T10:24:03.714" v="862" actId="1076"/>
          <ac:grpSpMkLst>
            <pc:docMk/>
            <pc:sldMk cId="2753781255" sldId="260"/>
            <ac:grpSpMk id="85" creationId="{5FE27878-489A-6E4E-EBE3-7D0C564723D6}"/>
          </ac:grpSpMkLst>
        </pc:grpChg>
        <pc:grpChg chg="add mod">
          <ac:chgData name="Gibson, James (Growth Company)" userId="796103d5-3c3b-4850-8c40-1fef017b9f10" providerId="ADAL" clId="{01D2DF34-F142-40B8-B857-B082E5D5BCF0}" dt="2024-12-16T09:50:21.855" v="1986" actId="1076"/>
          <ac:grpSpMkLst>
            <pc:docMk/>
            <pc:sldMk cId="2753781255" sldId="260"/>
            <ac:grpSpMk id="88" creationId="{CF35145C-AD93-A814-36A4-A055531321B3}"/>
          </ac:grpSpMkLst>
        </pc:grpChg>
        <pc:grpChg chg="add del mod">
          <ac:chgData name="Gibson, James (Growth Company)" userId="796103d5-3c3b-4850-8c40-1fef017b9f10" providerId="ADAL" clId="{01D2DF34-F142-40B8-B857-B082E5D5BCF0}" dt="2024-12-16T09:50:43.260" v="1989" actId="478"/>
          <ac:grpSpMkLst>
            <pc:docMk/>
            <pc:sldMk cId="2753781255" sldId="260"/>
            <ac:grpSpMk id="91" creationId="{64392429-C0B6-E99C-EEDE-3FD6102EB580}"/>
          </ac:grpSpMkLst>
        </pc:grpChg>
        <pc:grpChg chg="add mod">
          <ac:chgData name="Gibson, James (Growth Company)" userId="796103d5-3c3b-4850-8c40-1fef017b9f10" providerId="ADAL" clId="{01D2DF34-F142-40B8-B857-B082E5D5BCF0}" dt="2024-12-16T09:50:49.772" v="1991" actId="1076"/>
          <ac:grpSpMkLst>
            <pc:docMk/>
            <pc:sldMk cId="2753781255" sldId="260"/>
            <ac:grpSpMk id="94" creationId="{6743B9DF-4870-6A5D-2C8F-118ACFD38BEF}"/>
          </ac:grpSpMkLst>
        </pc:grpChg>
        <pc:graphicFrameChg chg="mod modGraphic">
          <ac:chgData name="Gibson, James (Growth Company)" userId="796103d5-3c3b-4850-8c40-1fef017b9f10" providerId="ADAL" clId="{01D2DF34-F142-40B8-B857-B082E5D5BCF0}" dt="2024-12-16T09:57:08.528" v="2146"/>
          <ac:graphicFrameMkLst>
            <pc:docMk/>
            <pc:sldMk cId="2753781255" sldId="260"/>
            <ac:graphicFrameMk id="2" creationId="{00000000-0000-0000-0000-000000000000}"/>
          </ac:graphicFrameMkLst>
        </pc:graphicFrameChg>
        <pc:picChg chg="add mod">
          <ac:chgData name="Gibson, James (Growth Company)" userId="796103d5-3c3b-4850-8c40-1fef017b9f10" providerId="ADAL" clId="{01D2DF34-F142-40B8-B857-B082E5D5BCF0}" dt="2024-12-13T09:47:39.687" v="569" actId="1076"/>
          <ac:picMkLst>
            <pc:docMk/>
            <pc:sldMk cId="2753781255" sldId="260"/>
            <ac:picMk id="8" creationId="{05ABE3D0-8AE6-EE1A-A216-30728F677564}"/>
          </ac:picMkLst>
        </pc:picChg>
        <pc:picChg chg="add mod">
          <ac:chgData name="Gibson, James (Growth Company)" userId="796103d5-3c3b-4850-8c40-1fef017b9f10" providerId="ADAL" clId="{01D2DF34-F142-40B8-B857-B082E5D5BCF0}" dt="2024-12-13T09:47:47.179" v="571" actId="1076"/>
          <ac:picMkLst>
            <pc:docMk/>
            <pc:sldMk cId="2753781255" sldId="260"/>
            <ac:picMk id="9" creationId="{1721A46A-15E2-B1B1-F8D9-E481A645A63A}"/>
          </ac:picMkLst>
        </pc:picChg>
        <pc:picChg chg="mod">
          <ac:chgData name="Gibson, James (Growth Company)" userId="796103d5-3c3b-4850-8c40-1fef017b9f10" providerId="ADAL" clId="{01D2DF34-F142-40B8-B857-B082E5D5BCF0}" dt="2024-12-13T10:24:29.931" v="866" actId="1076"/>
          <ac:picMkLst>
            <pc:docMk/>
            <pc:sldMk cId="2753781255" sldId="260"/>
            <ac:picMk id="10" creationId="{0175E590-1C82-AEB1-7551-8304A585AA79}"/>
          </ac:picMkLst>
        </pc:picChg>
        <pc:picChg chg="mod">
          <ac:chgData name="Gibson, James (Growth Company)" userId="796103d5-3c3b-4850-8c40-1fef017b9f10" providerId="ADAL" clId="{01D2DF34-F142-40B8-B857-B082E5D5BCF0}" dt="2024-12-16T09:49:54.802" v="1960" actId="1076"/>
          <ac:picMkLst>
            <pc:docMk/>
            <pc:sldMk cId="2753781255" sldId="260"/>
            <ac:picMk id="11" creationId="{484ADCEB-9F37-1089-69B1-780263572722}"/>
          </ac:picMkLst>
        </pc:picChg>
        <pc:picChg chg="add mod">
          <ac:chgData name="Gibson, James (Growth Company)" userId="796103d5-3c3b-4850-8c40-1fef017b9f10" providerId="ADAL" clId="{01D2DF34-F142-40B8-B857-B082E5D5BCF0}" dt="2024-12-13T10:24:32.662" v="867" actId="1076"/>
          <ac:picMkLst>
            <pc:docMk/>
            <pc:sldMk cId="2753781255" sldId="260"/>
            <ac:picMk id="12" creationId="{72719DB9-379A-77BA-0C26-917421719FBD}"/>
          </ac:picMkLst>
        </pc:picChg>
        <pc:picChg chg="mod">
          <ac:chgData name="Gibson, James (Growth Company)" userId="796103d5-3c3b-4850-8c40-1fef017b9f10" providerId="ADAL" clId="{01D2DF34-F142-40B8-B857-B082E5D5BCF0}" dt="2024-12-13T15:54:47.081" v="1264" actId="1076"/>
          <ac:picMkLst>
            <pc:docMk/>
            <pc:sldMk cId="2753781255" sldId="260"/>
            <ac:picMk id="14" creationId="{7976BE68-A32A-5310-5130-DDA3E685E08C}"/>
          </ac:picMkLst>
        </pc:picChg>
        <pc:picChg chg="del">
          <ac:chgData name="Gibson, James (Growth Company)" userId="796103d5-3c3b-4850-8c40-1fef017b9f10" providerId="ADAL" clId="{01D2DF34-F142-40B8-B857-B082E5D5BCF0}" dt="2024-12-13T09:39:47.178" v="500" actId="478"/>
          <ac:picMkLst>
            <pc:docMk/>
            <pc:sldMk cId="2753781255" sldId="260"/>
            <ac:picMk id="15" creationId="{8912598E-E9F0-8FDB-B96A-043DE1E7EBBC}"/>
          </ac:picMkLst>
        </pc:picChg>
        <pc:picChg chg="add mod">
          <ac:chgData name="Gibson, James (Growth Company)" userId="796103d5-3c3b-4850-8c40-1fef017b9f10" providerId="ADAL" clId="{01D2DF34-F142-40B8-B857-B082E5D5BCF0}" dt="2024-12-16T09:47:49.071" v="1899" actId="1076"/>
          <ac:picMkLst>
            <pc:docMk/>
            <pc:sldMk cId="2753781255" sldId="260"/>
            <ac:picMk id="15" creationId="{A890CCE5-B9F8-8EAC-2F12-2733BB2A890A}"/>
          </ac:picMkLst>
        </pc:picChg>
        <pc:picChg chg="mod">
          <ac:chgData name="Gibson, James (Growth Company)" userId="796103d5-3c3b-4850-8c40-1fef017b9f10" providerId="ADAL" clId="{01D2DF34-F142-40B8-B857-B082E5D5BCF0}" dt="2024-12-13T15:54:44.885" v="1263" actId="1076"/>
          <ac:picMkLst>
            <pc:docMk/>
            <pc:sldMk cId="2753781255" sldId="260"/>
            <ac:picMk id="21" creationId="{3ACBA191-D472-EB62-C303-7CEFB52B00BF}"/>
          </ac:picMkLst>
        </pc:picChg>
        <pc:picChg chg="add mod">
          <ac:chgData name="Gibson, James (Growth Company)" userId="796103d5-3c3b-4850-8c40-1fef017b9f10" providerId="ADAL" clId="{01D2DF34-F142-40B8-B857-B082E5D5BCF0}" dt="2024-12-13T10:25:16.681" v="878" actId="1076"/>
          <ac:picMkLst>
            <pc:docMk/>
            <pc:sldMk cId="2753781255" sldId="260"/>
            <ac:picMk id="23" creationId="{B903EC96-D9B3-5FC3-0728-EAEFB016B218}"/>
          </ac:picMkLst>
        </pc:picChg>
        <pc:picChg chg="add mod">
          <ac:chgData name="Gibson, James (Growth Company)" userId="796103d5-3c3b-4850-8c40-1fef017b9f10" providerId="ADAL" clId="{01D2DF34-F142-40B8-B857-B082E5D5BCF0}" dt="2024-12-13T15:55:17.721" v="1270" actId="1076"/>
          <ac:picMkLst>
            <pc:docMk/>
            <pc:sldMk cId="2753781255" sldId="260"/>
            <ac:picMk id="33" creationId="{846D3CD6-99AE-83EB-579C-9BE94FE764A4}"/>
          </ac:picMkLst>
        </pc:picChg>
        <pc:picChg chg="add mod">
          <ac:chgData name="Gibson, James (Growth Company)" userId="796103d5-3c3b-4850-8c40-1fef017b9f10" providerId="ADAL" clId="{01D2DF34-F142-40B8-B857-B082E5D5BCF0}" dt="2024-12-16T09:48:48.144" v="1909" actId="1076"/>
          <ac:picMkLst>
            <pc:docMk/>
            <pc:sldMk cId="2753781255" sldId="260"/>
            <ac:picMk id="34" creationId="{37ECC6E9-845E-F9E9-82DA-0D7498CC0072}"/>
          </ac:picMkLst>
        </pc:picChg>
        <pc:picChg chg="mod">
          <ac:chgData name="Gibson, James (Growth Company)" userId="796103d5-3c3b-4850-8c40-1fef017b9f10" providerId="ADAL" clId="{01D2DF34-F142-40B8-B857-B082E5D5BCF0}" dt="2024-12-16T10:07:34.341" v="2152" actId="1076"/>
          <ac:picMkLst>
            <pc:docMk/>
            <pc:sldMk cId="2753781255" sldId="260"/>
            <ac:picMk id="36" creationId="{E30DA3F2-B3A0-AEA9-132C-CFFBE91F04F4}"/>
          </ac:picMkLst>
        </pc:picChg>
        <pc:picChg chg="add mod">
          <ac:chgData name="Gibson, James (Growth Company)" userId="796103d5-3c3b-4850-8c40-1fef017b9f10" providerId="ADAL" clId="{01D2DF34-F142-40B8-B857-B082E5D5BCF0}" dt="2024-12-16T09:48:42.646" v="1906" actId="1076"/>
          <ac:picMkLst>
            <pc:docMk/>
            <pc:sldMk cId="2753781255" sldId="260"/>
            <ac:picMk id="45" creationId="{4E9FD72D-23C6-BA52-A868-DC59D6F255C7}"/>
          </ac:picMkLst>
        </pc:picChg>
        <pc:picChg chg="add mod">
          <ac:chgData name="Gibson, James (Growth Company)" userId="796103d5-3c3b-4850-8c40-1fef017b9f10" providerId="ADAL" clId="{01D2DF34-F142-40B8-B857-B082E5D5BCF0}" dt="2024-12-16T09:49:15.408" v="1953" actId="1076"/>
          <ac:picMkLst>
            <pc:docMk/>
            <pc:sldMk cId="2753781255" sldId="260"/>
            <ac:picMk id="51" creationId="{C81BD3DA-EA76-FB44-ABC5-0A6AB77B4D3C}"/>
          </ac:picMkLst>
        </pc:picChg>
        <pc:picChg chg="del">
          <ac:chgData name="Gibson, James (Growth Company)" userId="796103d5-3c3b-4850-8c40-1fef017b9f10" providerId="ADAL" clId="{01D2DF34-F142-40B8-B857-B082E5D5BCF0}" dt="2024-12-13T10:23:10.135" v="858" actId="478"/>
          <ac:picMkLst>
            <pc:docMk/>
            <pc:sldMk cId="2753781255" sldId="260"/>
            <ac:picMk id="53" creationId="{016A0190-A14F-A895-9D3C-26363FF087FE}"/>
          </ac:picMkLst>
        </pc:picChg>
        <pc:picChg chg="add mod">
          <ac:chgData name="Gibson, James (Growth Company)" userId="796103d5-3c3b-4850-8c40-1fef017b9f10" providerId="ADAL" clId="{01D2DF34-F142-40B8-B857-B082E5D5BCF0}" dt="2024-12-16T09:49:24.727" v="1955" actId="1076"/>
          <ac:picMkLst>
            <pc:docMk/>
            <pc:sldMk cId="2753781255" sldId="260"/>
            <ac:picMk id="53" creationId="{F03056C4-45C6-220A-1E84-BDF8E479B588}"/>
          </ac:picMkLst>
        </pc:picChg>
        <pc:picChg chg="del">
          <ac:chgData name="Gibson, James (Growth Company)" userId="796103d5-3c3b-4850-8c40-1fef017b9f10" providerId="ADAL" clId="{01D2DF34-F142-40B8-B857-B082E5D5BCF0}" dt="2024-12-13T09:39:55.202" v="503" actId="478"/>
          <ac:picMkLst>
            <pc:docMk/>
            <pc:sldMk cId="2753781255" sldId="260"/>
            <ac:picMk id="54" creationId="{A0A8EB9F-F049-4A9A-151C-DB1F02D37EC3}"/>
          </ac:picMkLst>
        </pc:picChg>
        <pc:picChg chg="add mod">
          <ac:chgData name="Gibson, James (Growth Company)" userId="796103d5-3c3b-4850-8c40-1fef017b9f10" providerId="ADAL" clId="{01D2DF34-F142-40B8-B857-B082E5D5BCF0}" dt="2024-12-16T10:07:39.161" v="2153" actId="1076"/>
          <ac:picMkLst>
            <pc:docMk/>
            <pc:sldMk cId="2753781255" sldId="260"/>
            <ac:picMk id="97" creationId="{AADDE7BF-2385-44DD-3E7F-77EFE9E41875}"/>
          </ac:picMkLst>
        </pc:picChg>
      </pc:sldChg>
    </pc:docChg>
  </pc:docChgLst>
  <pc:docChgLst>
    <pc:chgData name="Higgins, Teigan (Growth Company)" userId="6b977de3-eeb6-4d36-aa47-2111edbf69f3" providerId="ADAL" clId="{8DBC295D-50F9-483F-9392-31C86898BF3B}"/>
    <pc:docChg chg="undo custSel addSld delSld modSld sldOrd">
      <pc:chgData name="Higgins, Teigan (Growth Company)" userId="6b977de3-eeb6-4d36-aa47-2111edbf69f3" providerId="ADAL" clId="{8DBC295D-50F9-483F-9392-31C86898BF3B}" dt="2024-11-21T10:12:23.731" v="920" actId="113"/>
      <pc:docMkLst>
        <pc:docMk/>
      </pc:docMkLst>
      <pc:sldChg chg="addSp delSp modSp mod">
        <pc:chgData name="Higgins, Teigan (Growth Company)" userId="6b977de3-eeb6-4d36-aa47-2111edbf69f3" providerId="ADAL" clId="{8DBC295D-50F9-483F-9392-31C86898BF3B}" dt="2024-11-21T10:12:23.731" v="920" actId="113"/>
        <pc:sldMkLst>
          <pc:docMk/>
          <pc:sldMk cId="0" sldId="256"/>
        </pc:sldMkLst>
        <pc:spChg chg="mod">
          <ac:chgData name="Higgins, Teigan (Growth Company)" userId="6b977de3-eeb6-4d36-aa47-2111edbf69f3" providerId="ADAL" clId="{8DBC295D-50F9-483F-9392-31C86898BF3B}" dt="2024-11-21T09:34:22.185" v="656"/>
          <ac:spMkLst>
            <pc:docMk/>
            <pc:sldMk cId="0" sldId="256"/>
            <ac:spMk id="19" creationId="{294F0EA2-B89D-CE5D-C089-0B09F01F9165}"/>
          </ac:spMkLst>
        </pc:spChg>
        <pc:spChg chg="mod">
          <ac:chgData name="Higgins, Teigan (Growth Company)" userId="6b977de3-eeb6-4d36-aa47-2111edbf69f3" providerId="ADAL" clId="{8DBC295D-50F9-483F-9392-31C86898BF3B}" dt="2024-11-21T09:34:22.185" v="656"/>
          <ac:spMkLst>
            <pc:docMk/>
            <pc:sldMk cId="0" sldId="256"/>
            <ac:spMk id="20" creationId="{69BA4115-DAFE-6AF8-FBD9-0B15DA7EB0E7}"/>
          </ac:spMkLst>
        </pc:spChg>
        <pc:spChg chg="mod">
          <ac:chgData name="Higgins, Teigan (Growth Company)" userId="6b977de3-eeb6-4d36-aa47-2111edbf69f3" providerId="ADAL" clId="{8DBC295D-50F9-483F-9392-31C86898BF3B}" dt="2024-11-19T14:38:43.417" v="13" actId="14100"/>
          <ac:spMkLst>
            <pc:docMk/>
            <pc:sldMk cId="0" sldId="256"/>
            <ac:spMk id="69" creationId="{00000000-0000-0000-0000-000000000000}"/>
          </ac:spMkLst>
        </pc:spChg>
        <pc:grpChg chg="del">
          <ac:chgData name="Higgins, Teigan (Growth Company)" userId="6b977de3-eeb6-4d36-aa47-2111edbf69f3" providerId="ADAL" clId="{8DBC295D-50F9-483F-9392-31C86898BF3B}" dt="2024-11-19T14:40:39.871" v="67" actId="478"/>
          <ac:grpSpMkLst>
            <pc:docMk/>
            <pc:sldMk cId="0" sldId="256"/>
            <ac:grpSpMk id="6" creationId="{00000000-0000-0000-0000-000000000000}"/>
          </ac:grpSpMkLst>
        </pc:grpChg>
        <pc:grpChg chg="del">
          <ac:chgData name="Higgins, Teigan (Growth Company)" userId="6b977de3-eeb6-4d36-aa47-2111edbf69f3" providerId="ADAL" clId="{8DBC295D-50F9-483F-9392-31C86898BF3B}" dt="2024-11-19T14:40:40.219" v="68" actId="478"/>
          <ac:grpSpMkLst>
            <pc:docMk/>
            <pc:sldMk cId="0" sldId="256"/>
            <ac:grpSpMk id="8" creationId="{591146CC-8E57-B635-86B1-F080C84A722C}"/>
          </ac:grpSpMkLst>
        </pc:grpChg>
        <pc:grpChg chg="add mod">
          <ac:chgData name="Higgins, Teigan (Growth Company)" userId="6b977de3-eeb6-4d36-aa47-2111edbf69f3" providerId="ADAL" clId="{8DBC295D-50F9-483F-9392-31C86898BF3B}" dt="2024-11-21T09:34:24.752" v="657" actId="1076"/>
          <ac:grpSpMkLst>
            <pc:docMk/>
            <pc:sldMk cId="0" sldId="256"/>
            <ac:grpSpMk id="13" creationId="{17D357EE-50A5-38B2-3A0A-0B414C1A9451}"/>
          </ac:grpSpMkLst>
        </pc:grpChg>
        <pc:grpChg chg="del">
          <ac:chgData name="Higgins, Teigan (Growth Company)" userId="6b977de3-eeb6-4d36-aa47-2111edbf69f3" providerId="ADAL" clId="{8DBC295D-50F9-483F-9392-31C86898BF3B}" dt="2024-11-19T14:40:38.126" v="65" actId="478"/>
          <ac:grpSpMkLst>
            <pc:docMk/>
            <pc:sldMk cId="0" sldId="256"/>
            <ac:grpSpMk id="16" creationId="{81C46557-BAE7-CA80-3A23-7DC6B05D09C3}"/>
          </ac:grpSpMkLst>
        </pc:grpChg>
        <pc:grpChg chg="del">
          <ac:chgData name="Higgins, Teigan (Growth Company)" userId="6b977de3-eeb6-4d36-aa47-2111edbf69f3" providerId="ADAL" clId="{8DBC295D-50F9-483F-9392-31C86898BF3B}" dt="2024-11-19T14:40:38.535" v="66" actId="478"/>
          <ac:grpSpMkLst>
            <pc:docMk/>
            <pc:sldMk cId="0" sldId="256"/>
            <ac:grpSpMk id="24" creationId="{B79686D6-B6B9-F61C-72DA-ABF758F4367C}"/>
          </ac:grpSpMkLst>
        </pc:grpChg>
        <pc:grpChg chg="del">
          <ac:chgData name="Higgins, Teigan (Growth Company)" userId="6b977de3-eeb6-4d36-aa47-2111edbf69f3" providerId="ADAL" clId="{8DBC295D-50F9-483F-9392-31C86898BF3B}" dt="2024-11-19T14:40:34.394" v="61" actId="478"/>
          <ac:grpSpMkLst>
            <pc:docMk/>
            <pc:sldMk cId="0" sldId="256"/>
            <ac:grpSpMk id="30" creationId="{86AD77EE-4FFE-1B66-53F5-89E550F29C76}"/>
          </ac:grpSpMkLst>
        </pc:grpChg>
        <pc:grpChg chg="del">
          <ac:chgData name="Higgins, Teigan (Growth Company)" userId="6b977de3-eeb6-4d36-aa47-2111edbf69f3" providerId="ADAL" clId="{8DBC295D-50F9-483F-9392-31C86898BF3B}" dt="2024-11-19T14:40:33.718" v="60" actId="478"/>
          <ac:grpSpMkLst>
            <pc:docMk/>
            <pc:sldMk cId="0" sldId="256"/>
            <ac:grpSpMk id="38" creationId="{CF30AB74-09BA-6F13-B3C3-EDBD85AC687D}"/>
          </ac:grpSpMkLst>
        </pc:grpChg>
        <pc:grpChg chg="del">
          <ac:chgData name="Higgins, Teigan (Growth Company)" userId="6b977de3-eeb6-4d36-aa47-2111edbf69f3" providerId="ADAL" clId="{8DBC295D-50F9-483F-9392-31C86898BF3B}" dt="2024-11-19T14:40:35.420" v="62" actId="478"/>
          <ac:grpSpMkLst>
            <pc:docMk/>
            <pc:sldMk cId="0" sldId="256"/>
            <ac:grpSpMk id="41" creationId="{B867D002-BE9B-C155-D32C-C473781E955A}"/>
          </ac:grpSpMkLst>
        </pc:grpChg>
        <pc:grpChg chg="mod">
          <ac:chgData name="Higgins, Teigan (Growth Company)" userId="6b977de3-eeb6-4d36-aa47-2111edbf69f3" providerId="ADAL" clId="{8DBC295D-50F9-483F-9392-31C86898BF3B}" dt="2024-11-21T09:34:17.921" v="655" actId="1076"/>
          <ac:grpSpMkLst>
            <pc:docMk/>
            <pc:sldMk cId="0" sldId="256"/>
            <ac:grpSpMk id="55" creationId="{53BF0A40-EA56-2D6B-8F2C-C814E84667D5}"/>
          </ac:grpSpMkLst>
        </pc:grpChg>
        <pc:grpChg chg="del">
          <ac:chgData name="Higgins, Teigan (Growth Company)" userId="6b977de3-eeb6-4d36-aa47-2111edbf69f3" providerId="ADAL" clId="{8DBC295D-50F9-483F-9392-31C86898BF3B}" dt="2024-11-19T14:40:44.071" v="72" actId="478"/>
          <ac:grpSpMkLst>
            <pc:docMk/>
            <pc:sldMk cId="0" sldId="256"/>
            <ac:grpSpMk id="79" creationId="{E062C6E5-8E5B-7075-DC1D-7ACE8A2B0092}"/>
          </ac:grpSpMkLst>
        </pc:grpChg>
        <pc:grpChg chg="del">
          <ac:chgData name="Higgins, Teigan (Growth Company)" userId="6b977de3-eeb6-4d36-aa47-2111edbf69f3" providerId="ADAL" clId="{8DBC295D-50F9-483F-9392-31C86898BF3B}" dt="2024-11-19T14:40:43.154" v="71" actId="478"/>
          <ac:grpSpMkLst>
            <pc:docMk/>
            <pc:sldMk cId="0" sldId="256"/>
            <ac:grpSpMk id="82" creationId="{EF81FECB-8628-BAC3-C73D-528AA51A166A}"/>
          </ac:grpSpMkLst>
        </pc:grpChg>
        <pc:graphicFrameChg chg="add del mod modGraphic">
          <ac:chgData name="Higgins, Teigan (Growth Company)" userId="6b977de3-eeb6-4d36-aa47-2111edbf69f3" providerId="ADAL" clId="{8DBC295D-50F9-483F-9392-31C86898BF3B}" dt="2024-11-21T10:12:23.731" v="920" actId="113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del">
          <ac:chgData name="Higgins, Teigan (Growth Company)" userId="6b977de3-eeb6-4d36-aa47-2111edbf69f3" providerId="ADAL" clId="{8DBC295D-50F9-483F-9392-31C86898BF3B}" dt="2024-11-19T14:40:31.275" v="59" actId="478"/>
          <ac:picMkLst>
            <pc:docMk/>
            <pc:sldMk cId="0" sldId="256"/>
            <ac:picMk id="10" creationId="{0175E590-1C82-AEB1-7551-8304A585AA79}"/>
          </ac:picMkLst>
        </pc:picChg>
        <pc:picChg chg="del">
          <ac:chgData name="Higgins, Teigan (Growth Company)" userId="6b977de3-eeb6-4d36-aa47-2111edbf69f3" providerId="ADAL" clId="{8DBC295D-50F9-483F-9392-31C86898BF3B}" dt="2024-11-19T14:40:36.954" v="64" actId="478"/>
          <ac:picMkLst>
            <pc:docMk/>
            <pc:sldMk cId="0" sldId="256"/>
            <ac:picMk id="11" creationId="{484ADCEB-9F37-1089-69B1-780263572722}"/>
          </ac:picMkLst>
        </pc:picChg>
        <pc:picChg chg="mod">
          <ac:chgData name="Higgins, Teigan (Growth Company)" userId="6b977de3-eeb6-4d36-aa47-2111edbf69f3" providerId="ADAL" clId="{8DBC295D-50F9-483F-9392-31C86898BF3B}" dt="2024-11-19T14:41:51.559" v="257" actId="1076"/>
          <ac:picMkLst>
            <pc:docMk/>
            <pc:sldMk cId="0" sldId="256"/>
            <ac:picMk id="14" creationId="{7976BE68-A32A-5310-5130-DDA3E685E08C}"/>
          </ac:picMkLst>
        </pc:picChg>
        <pc:picChg chg="del">
          <ac:chgData name="Higgins, Teigan (Growth Company)" userId="6b977de3-eeb6-4d36-aa47-2111edbf69f3" providerId="ADAL" clId="{8DBC295D-50F9-483F-9392-31C86898BF3B}" dt="2024-11-19T14:40:35.973" v="63" actId="478"/>
          <ac:picMkLst>
            <pc:docMk/>
            <pc:sldMk cId="0" sldId="256"/>
            <ac:picMk id="15" creationId="{8912598E-E9F0-8FDB-B96A-043DE1E7EBBC}"/>
          </ac:picMkLst>
        </pc:picChg>
        <pc:picChg chg="mod">
          <ac:chgData name="Higgins, Teigan (Growth Company)" userId="6b977de3-eeb6-4d36-aa47-2111edbf69f3" providerId="ADAL" clId="{8DBC295D-50F9-483F-9392-31C86898BF3B}" dt="2024-11-19T14:41:48.731" v="256" actId="1076"/>
          <ac:picMkLst>
            <pc:docMk/>
            <pc:sldMk cId="0" sldId="256"/>
            <ac:picMk id="21" creationId="{3ACBA191-D472-EB62-C303-7CEFB52B00BF}"/>
          </ac:picMkLst>
        </pc:picChg>
        <pc:picChg chg="del">
          <ac:chgData name="Higgins, Teigan (Growth Company)" userId="6b977de3-eeb6-4d36-aa47-2111edbf69f3" providerId="ADAL" clId="{8DBC295D-50F9-483F-9392-31C86898BF3B}" dt="2024-11-19T14:40:46.016" v="73" actId="478"/>
          <ac:picMkLst>
            <pc:docMk/>
            <pc:sldMk cId="0" sldId="256"/>
            <ac:picMk id="53" creationId="{016A0190-A14F-A895-9D3C-26363FF087FE}"/>
          </ac:picMkLst>
        </pc:picChg>
        <pc:picChg chg="del">
          <ac:chgData name="Higgins, Teigan (Growth Company)" userId="6b977de3-eeb6-4d36-aa47-2111edbf69f3" providerId="ADAL" clId="{8DBC295D-50F9-483F-9392-31C86898BF3B}" dt="2024-11-19T14:40:30.776" v="58" actId="478"/>
          <ac:picMkLst>
            <pc:docMk/>
            <pc:sldMk cId="0" sldId="256"/>
            <ac:picMk id="54" creationId="{A0A8EB9F-F049-4A9A-151C-DB1F02D37EC3}"/>
          </ac:picMkLst>
        </pc:picChg>
        <pc:picChg chg="del">
          <ac:chgData name="Higgins, Teigan (Growth Company)" userId="6b977de3-eeb6-4d36-aa47-2111edbf69f3" providerId="ADAL" clId="{8DBC295D-50F9-483F-9392-31C86898BF3B}" dt="2024-11-19T15:03:57.870" v="385" actId="478"/>
          <ac:picMkLst>
            <pc:docMk/>
            <pc:sldMk cId="0" sldId="256"/>
            <ac:picMk id="58" creationId="{05478F16-58DD-6934-AFAE-A6B10519810D}"/>
          </ac:picMkLst>
        </pc:picChg>
      </pc:sldChg>
      <pc:sldChg chg="addSp delSp modSp mod">
        <pc:chgData name="Higgins, Teigan (Growth Company)" userId="6b977de3-eeb6-4d36-aa47-2111edbf69f3" providerId="ADAL" clId="{8DBC295D-50F9-483F-9392-31C86898BF3B}" dt="2024-11-21T10:12:19.729" v="919" actId="113"/>
        <pc:sldMkLst>
          <pc:docMk/>
          <pc:sldMk cId="3168401456" sldId="257"/>
        </pc:sldMkLst>
        <pc:spChg chg="add mod">
          <ac:chgData name="Higgins, Teigan (Growth Company)" userId="6b977de3-eeb6-4d36-aa47-2111edbf69f3" providerId="ADAL" clId="{8DBC295D-50F9-483F-9392-31C86898BF3B}" dt="2024-11-19T15:00:52.311" v="316" actId="1076"/>
          <ac:spMkLst>
            <pc:docMk/>
            <pc:sldMk cId="3168401456" sldId="257"/>
            <ac:spMk id="8" creationId="{0CDFECFF-FDB2-03BC-E059-67B8EADEACEA}"/>
          </ac:spMkLst>
        </pc:spChg>
        <pc:spChg chg="del">
          <ac:chgData name="Higgins, Teigan (Growth Company)" userId="6b977de3-eeb6-4d36-aa47-2111edbf69f3" providerId="ADAL" clId="{8DBC295D-50F9-483F-9392-31C86898BF3B}" dt="2024-11-19T15:00:48.103" v="315" actId="478"/>
          <ac:spMkLst>
            <pc:docMk/>
            <pc:sldMk cId="3168401456" sldId="257"/>
            <ac:spMk id="69" creationId="{00000000-0000-0000-0000-000000000000}"/>
          </ac:spMkLst>
        </pc:spChg>
        <pc:grpChg chg="mod">
          <ac:chgData name="Higgins, Teigan (Growth Company)" userId="6b977de3-eeb6-4d36-aa47-2111edbf69f3" providerId="ADAL" clId="{8DBC295D-50F9-483F-9392-31C86898BF3B}" dt="2024-11-21T09:45:58.998" v="879" actId="1076"/>
          <ac:grpSpMkLst>
            <pc:docMk/>
            <pc:sldMk cId="3168401456" sldId="257"/>
            <ac:grpSpMk id="6" creationId="{00000000-0000-0000-0000-000000000000}"/>
          </ac:grpSpMkLst>
        </pc:grpChg>
        <pc:grpChg chg="mod">
          <ac:chgData name="Higgins, Teigan (Growth Company)" userId="6b977de3-eeb6-4d36-aa47-2111edbf69f3" providerId="ADAL" clId="{8DBC295D-50F9-483F-9392-31C86898BF3B}" dt="2024-11-21T09:42:34.456" v="748" actId="1076"/>
          <ac:grpSpMkLst>
            <pc:docMk/>
            <pc:sldMk cId="3168401456" sldId="257"/>
            <ac:grpSpMk id="82" creationId="{EF81FECB-8628-BAC3-C73D-528AA51A166A}"/>
          </ac:grpSpMkLst>
        </pc:grpChg>
        <pc:graphicFrameChg chg="add del mod modGraphic">
          <ac:chgData name="Higgins, Teigan (Growth Company)" userId="6b977de3-eeb6-4d36-aa47-2111edbf69f3" providerId="ADAL" clId="{8DBC295D-50F9-483F-9392-31C86898BF3B}" dt="2024-11-21T10:12:19.729" v="919" actId="113"/>
          <ac:graphicFrameMkLst>
            <pc:docMk/>
            <pc:sldMk cId="3168401456" sldId="257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8DBC295D-50F9-483F-9392-31C86898BF3B}" dt="2024-11-21T09:45:57.050" v="878" actId="1076"/>
          <ac:picMkLst>
            <pc:docMk/>
            <pc:sldMk cId="3168401456" sldId="257"/>
            <ac:picMk id="10" creationId="{0175E590-1C82-AEB1-7551-8304A585AA79}"/>
          </ac:picMkLst>
        </pc:picChg>
        <pc:picChg chg="mod">
          <ac:chgData name="Higgins, Teigan (Growth Company)" userId="6b977de3-eeb6-4d36-aa47-2111edbf69f3" providerId="ADAL" clId="{8DBC295D-50F9-483F-9392-31C86898BF3B}" dt="2024-11-21T09:37:22.953" v="673" actId="1076"/>
          <ac:picMkLst>
            <pc:docMk/>
            <pc:sldMk cId="3168401456" sldId="257"/>
            <ac:picMk id="11" creationId="{484ADCEB-9F37-1089-69B1-780263572722}"/>
          </ac:picMkLst>
        </pc:picChg>
        <pc:picChg chg="mod">
          <ac:chgData name="Higgins, Teigan (Growth Company)" userId="6b977de3-eeb6-4d36-aa47-2111edbf69f3" providerId="ADAL" clId="{8DBC295D-50F9-483F-9392-31C86898BF3B}" dt="2024-11-21T09:37:34.224" v="677" actId="1076"/>
          <ac:picMkLst>
            <pc:docMk/>
            <pc:sldMk cId="3168401456" sldId="257"/>
            <ac:picMk id="15" creationId="{8912598E-E9F0-8FDB-B96A-043DE1E7EBBC}"/>
          </ac:picMkLst>
        </pc:picChg>
        <pc:picChg chg="mod">
          <ac:chgData name="Higgins, Teigan (Growth Company)" userId="6b977de3-eeb6-4d36-aa47-2111edbf69f3" providerId="ADAL" clId="{8DBC295D-50F9-483F-9392-31C86898BF3B}" dt="2024-11-21T09:42:45.460" v="749" actId="1076"/>
          <ac:picMkLst>
            <pc:docMk/>
            <pc:sldMk cId="3168401456" sldId="257"/>
            <ac:picMk id="21" creationId="{3ACBA191-D472-EB62-C303-7CEFB52B00BF}"/>
          </ac:picMkLst>
        </pc:picChg>
        <pc:picChg chg="mod">
          <ac:chgData name="Higgins, Teigan (Growth Company)" userId="6b977de3-eeb6-4d36-aa47-2111edbf69f3" providerId="ADAL" clId="{8DBC295D-50F9-483F-9392-31C86898BF3B}" dt="2024-11-21T09:45:55.871" v="877" actId="1076"/>
          <ac:picMkLst>
            <pc:docMk/>
            <pc:sldMk cId="3168401456" sldId="257"/>
            <ac:picMk id="36" creationId="{E30DA3F2-B3A0-AEA9-132C-CFFBE91F04F4}"/>
          </ac:picMkLst>
        </pc:picChg>
        <pc:picChg chg="mod">
          <ac:chgData name="Higgins, Teigan (Growth Company)" userId="6b977de3-eeb6-4d36-aa47-2111edbf69f3" providerId="ADAL" clId="{8DBC295D-50F9-483F-9392-31C86898BF3B}" dt="2024-11-21T09:45:54.740" v="876" actId="1076"/>
          <ac:picMkLst>
            <pc:docMk/>
            <pc:sldMk cId="3168401456" sldId="257"/>
            <ac:picMk id="53" creationId="{016A0190-A14F-A895-9D3C-26363FF087FE}"/>
          </ac:picMkLst>
        </pc:picChg>
        <pc:picChg chg="mod">
          <ac:chgData name="Higgins, Teigan (Growth Company)" userId="6b977de3-eeb6-4d36-aa47-2111edbf69f3" providerId="ADAL" clId="{8DBC295D-50F9-483F-9392-31C86898BF3B}" dt="2024-11-21T09:45:53.316" v="875" actId="1076"/>
          <ac:picMkLst>
            <pc:docMk/>
            <pc:sldMk cId="3168401456" sldId="257"/>
            <ac:picMk id="54" creationId="{A0A8EB9F-F049-4A9A-151C-DB1F02D37EC3}"/>
          </ac:picMkLst>
        </pc:picChg>
        <pc:picChg chg="del">
          <ac:chgData name="Higgins, Teigan (Growth Company)" userId="6b977de3-eeb6-4d36-aa47-2111edbf69f3" providerId="ADAL" clId="{8DBC295D-50F9-483F-9392-31C86898BF3B}" dt="2024-11-19T15:03:54.601" v="383" actId="478"/>
          <ac:picMkLst>
            <pc:docMk/>
            <pc:sldMk cId="3168401456" sldId="257"/>
            <ac:picMk id="58" creationId="{05478F16-58DD-6934-AFAE-A6B10519810D}"/>
          </ac:picMkLst>
        </pc:picChg>
      </pc:sldChg>
      <pc:sldChg chg="addSp delSp modSp mod">
        <pc:chgData name="Higgins, Teigan (Growth Company)" userId="6b977de3-eeb6-4d36-aa47-2111edbf69f3" providerId="ADAL" clId="{8DBC295D-50F9-483F-9392-31C86898BF3B}" dt="2024-11-21T10:12:15.883" v="918" actId="113"/>
        <pc:sldMkLst>
          <pc:docMk/>
          <pc:sldMk cId="3470214879" sldId="258"/>
        </pc:sldMkLst>
        <pc:spChg chg="add mod">
          <ac:chgData name="Higgins, Teigan (Growth Company)" userId="6b977de3-eeb6-4d36-aa47-2111edbf69f3" providerId="ADAL" clId="{8DBC295D-50F9-483F-9392-31C86898BF3B}" dt="2024-11-19T15:00:54.875" v="318"/>
          <ac:spMkLst>
            <pc:docMk/>
            <pc:sldMk cId="3470214879" sldId="258"/>
            <ac:spMk id="13" creationId="{B06E69DB-A66D-CE7D-822A-9348ACD5CC28}"/>
          </ac:spMkLst>
        </pc:spChg>
        <pc:spChg chg="mod">
          <ac:chgData name="Higgins, Teigan (Growth Company)" userId="6b977de3-eeb6-4d36-aa47-2111edbf69f3" providerId="ADAL" clId="{8DBC295D-50F9-483F-9392-31C86898BF3B}" dt="2024-11-21T09:34:10.393" v="653"/>
          <ac:spMkLst>
            <pc:docMk/>
            <pc:sldMk cId="3470214879" sldId="258"/>
            <ac:spMk id="20" creationId="{A23014EF-F1B9-C0E2-566E-575457CE7484}"/>
          </ac:spMkLst>
        </pc:spChg>
        <pc:spChg chg="mod">
          <ac:chgData name="Higgins, Teigan (Growth Company)" userId="6b977de3-eeb6-4d36-aa47-2111edbf69f3" providerId="ADAL" clId="{8DBC295D-50F9-483F-9392-31C86898BF3B}" dt="2024-11-21T09:34:10.393" v="653"/>
          <ac:spMkLst>
            <pc:docMk/>
            <pc:sldMk cId="3470214879" sldId="258"/>
            <ac:spMk id="22" creationId="{E35E4F79-B92F-4BAE-BCDE-2F167986C7ED}"/>
          </ac:spMkLst>
        </pc:spChg>
        <pc:spChg chg="del">
          <ac:chgData name="Higgins, Teigan (Growth Company)" userId="6b977de3-eeb6-4d36-aa47-2111edbf69f3" providerId="ADAL" clId="{8DBC295D-50F9-483F-9392-31C86898BF3B}" dt="2024-11-19T15:00:54.649" v="317" actId="478"/>
          <ac:spMkLst>
            <pc:docMk/>
            <pc:sldMk cId="3470214879" sldId="258"/>
            <ac:spMk id="69" creationId="{00000000-0000-0000-0000-000000000000}"/>
          </ac:spMkLst>
        </pc:spChg>
        <pc:grpChg chg="mod">
          <ac:chgData name="Higgins, Teigan (Growth Company)" userId="6b977de3-eeb6-4d36-aa47-2111edbf69f3" providerId="ADAL" clId="{8DBC295D-50F9-483F-9392-31C86898BF3B}" dt="2024-11-21T09:39:32.738" v="683" actId="1076"/>
          <ac:grpSpMkLst>
            <pc:docMk/>
            <pc:sldMk cId="3470214879" sldId="258"/>
            <ac:grpSpMk id="6" creationId="{00000000-0000-0000-0000-000000000000}"/>
          </ac:grpSpMkLst>
        </pc:grpChg>
        <pc:grpChg chg="del mod">
          <ac:chgData name="Higgins, Teigan (Growth Company)" userId="6b977de3-eeb6-4d36-aa47-2111edbf69f3" providerId="ADAL" clId="{8DBC295D-50F9-483F-9392-31C86898BF3B}" dt="2024-11-21T09:34:07.871" v="652" actId="478"/>
          <ac:grpSpMkLst>
            <pc:docMk/>
            <pc:sldMk cId="3470214879" sldId="258"/>
            <ac:grpSpMk id="8" creationId="{3DA30FA5-85DF-6423-697A-0C50704E5A4A}"/>
          </ac:grpSpMkLst>
        </pc:grpChg>
        <pc:grpChg chg="add mod">
          <ac:chgData name="Higgins, Teigan (Growth Company)" userId="6b977de3-eeb6-4d36-aa47-2111edbf69f3" providerId="ADAL" clId="{8DBC295D-50F9-483F-9392-31C86898BF3B}" dt="2024-11-21T09:34:13.202" v="654" actId="1076"/>
          <ac:grpSpMkLst>
            <pc:docMk/>
            <pc:sldMk cId="3470214879" sldId="258"/>
            <ac:grpSpMk id="19" creationId="{4A12906B-8829-586F-76F6-5B803E33C52F}"/>
          </ac:grpSpMkLst>
        </pc:grpChg>
        <pc:grpChg chg="mod">
          <ac:chgData name="Higgins, Teigan (Growth Company)" userId="6b977de3-eeb6-4d36-aa47-2111edbf69f3" providerId="ADAL" clId="{8DBC295D-50F9-483F-9392-31C86898BF3B}" dt="2024-11-21T09:39:37.062" v="685" actId="1076"/>
          <ac:grpSpMkLst>
            <pc:docMk/>
            <pc:sldMk cId="3470214879" sldId="258"/>
            <ac:grpSpMk id="55" creationId="{53BF0A40-EA56-2D6B-8F2C-C814E84667D5}"/>
          </ac:grpSpMkLst>
        </pc:grpChg>
        <pc:grpChg chg="mod">
          <ac:chgData name="Higgins, Teigan (Growth Company)" userId="6b977de3-eeb6-4d36-aa47-2111edbf69f3" providerId="ADAL" clId="{8DBC295D-50F9-483F-9392-31C86898BF3B}" dt="2024-11-21T09:39:34.433" v="684" actId="1076"/>
          <ac:grpSpMkLst>
            <pc:docMk/>
            <pc:sldMk cId="3470214879" sldId="258"/>
            <ac:grpSpMk id="82" creationId="{EF81FECB-8628-BAC3-C73D-528AA51A166A}"/>
          </ac:grpSpMkLst>
        </pc:grpChg>
        <pc:graphicFrameChg chg="mod modGraphic">
          <ac:chgData name="Higgins, Teigan (Growth Company)" userId="6b977de3-eeb6-4d36-aa47-2111edbf69f3" providerId="ADAL" clId="{8DBC295D-50F9-483F-9392-31C86898BF3B}" dt="2024-11-21T10:12:15.883" v="918" actId="113"/>
          <ac:graphicFrameMkLst>
            <pc:docMk/>
            <pc:sldMk cId="3470214879" sldId="258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8DBC295D-50F9-483F-9392-31C86898BF3B}" dt="2024-11-21T09:39:51.412" v="704" actId="1076"/>
          <ac:picMkLst>
            <pc:docMk/>
            <pc:sldMk cId="3470214879" sldId="258"/>
            <ac:picMk id="14" creationId="{7976BE68-A32A-5310-5130-DDA3E685E08C}"/>
          </ac:picMkLst>
        </pc:picChg>
        <pc:picChg chg="mod">
          <ac:chgData name="Higgins, Teigan (Growth Company)" userId="6b977de3-eeb6-4d36-aa47-2111edbf69f3" providerId="ADAL" clId="{8DBC295D-50F9-483F-9392-31C86898BF3B}" dt="2024-11-19T15:05:49.768" v="526" actId="1076"/>
          <ac:picMkLst>
            <pc:docMk/>
            <pc:sldMk cId="3470214879" sldId="258"/>
            <ac:picMk id="53" creationId="{016A0190-A14F-A895-9D3C-26363FF087FE}"/>
          </ac:picMkLst>
        </pc:picChg>
        <pc:picChg chg="del mod">
          <ac:chgData name="Higgins, Teigan (Growth Company)" userId="6b977de3-eeb6-4d36-aa47-2111edbf69f3" providerId="ADAL" clId="{8DBC295D-50F9-483F-9392-31C86898BF3B}" dt="2024-11-19T15:03:56.236" v="384" actId="478"/>
          <ac:picMkLst>
            <pc:docMk/>
            <pc:sldMk cId="3470214879" sldId="258"/>
            <ac:picMk id="58" creationId="{05478F16-58DD-6934-AFAE-A6B10519810D}"/>
          </ac:picMkLst>
        </pc:picChg>
      </pc:sldChg>
      <pc:sldChg chg="addSp delSp modSp mod">
        <pc:chgData name="Higgins, Teigan (Growth Company)" userId="6b977de3-eeb6-4d36-aa47-2111edbf69f3" providerId="ADAL" clId="{8DBC295D-50F9-483F-9392-31C86898BF3B}" dt="2024-11-21T10:12:11.772" v="917" actId="113"/>
        <pc:sldMkLst>
          <pc:docMk/>
          <pc:sldMk cId="1486098336" sldId="259"/>
        </pc:sldMkLst>
        <pc:spChg chg="add mod">
          <ac:chgData name="Higgins, Teigan (Growth Company)" userId="6b977de3-eeb6-4d36-aa47-2111edbf69f3" providerId="ADAL" clId="{8DBC295D-50F9-483F-9392-31C86898BF3B}" dt="2024-11-19T15:00:58.022" v="320"/>
          <ac:spMkLst>
            <pc:docMk/>
            <pc:sldMk cId="1486098336" sldId="259"/>
            <ac:spMk id="8" creationId="{2EE86C0F-A6E5-FC04-7FA6-3E07F9564906}"/>
          </ac:spMkLst>
        </pc:spChg>
        <pc:spChg chg="mod">
          <ac:chgData name="Higgins, Teigan (Growth Company)" userId="6b977de3-eeb6-4d36-aa47-2111edbf69f3" providerId="ADAL" clId="{8DBC295D-50F9-483F-9392-31C86898BF3B}" dt="2024-11-21T09:47:08.372" v="896"/>
          <ac:spMkLst>
            <pc:docMk/>
            <pc:sldMk cId="1486098336" sldId="259"/>
            <ac:spMk id="12" creationId="{2CF0A3F5-249B-1523-CA3A-9A0C0E4F8CDD}"/>
          </ac:spMkLst>
        </pc:spChg>
        <pc:spChg chg="mod">
          <ac:chgData name="Higgins, Teigan (Growth Company)" userId="6b977de3-eeb6-4d36-aa47-2111edbf69f3" providerId="ADAL" clId="{8DBC295D-50F9-483F-9392-31C86898BF3B}" dt="2024-11-21T09:47:08.372" v="896"/>
          <ac:spMkLst>
            <pc:docMk/>
            <pc:sldMk cId="1486098336" sldId="259"/>
            <ac:spMk id="13" creationId="{8983341B-D246-57F3-DBF2-67D748155CE9}"/>
          </ac:spMkLst>
        </pc:spChg>
        <pc:spChg chg="del">
          <ac:chgData name="Higgins, Teigan (Growth Company)" userId="6b977de3-eeb6-4d36-aa47-2111edbf69f3" providerId="ADAL" clId="{8DBC295D-50F9-483F-9392-31C86898BF3B}" dt="2024-11-19T15:00:57.787" v="319" actId="478"/>
          <ac:spMkLst>
            <pc:docMk/>
            <pc:sldMk cId="1486098336" sldId="259"/>
            <ac:spMk id="69" creationId="{00000000-0000-0000-0000-000000000000}"/>
          </ac:spMkLst>
        </pc:spChg>
        <pc:grpChg chg="mod">
          <ac:chgData name="Higgins, Teigan (Growth Company)" userId="6b977de3-eeb6-4d36-aa47-2111edbf69f3" providerId="ADAL" clId="{8DBC295D-50F9-483F-9392-31C86898BF3B}" dt="2024-11-21T09:47:20.232" v="902" actId="1076"/>
          <ac:grpSpMkLst>
            <pc:docMk/>
            <pc:sldMk cId="1486098336" sldId="259"/>
            <ac:grpSpMk id="6" creationId="{00000000-0000-0000-0000-000000000000}"/>
          </ac:grpSpMkLst>
        </pc:grpChg>
        <pc:grpChg chg="add del mod">
          <ac:chgData name="Higgins, Teigan (Growth Company)" userId="6b977de3-eeb6-4d36-aa47-2111edbf69f3" providerId="ADAL" clId="{8DBC295D-50F9-483F-9392-31C86898BF3B}" dt="2024-11-21T09:47:09.068" v="897" actId="478"/>
          <ac:grpSpMkLst>
            <pc:docMk/>
            <pc:sldMk cId="1486098336" sldId="259"/>
            <ac:grpSpMk id="9" creationId="{8F59C465-ED22-EA93-5BAB-318366126DB1}"/>
          </ac:grpSpMkLst>
        </pc:grpChg>
        <pc:grpChg chg="mod">
          <ac:chgData name="Higgins, Teigan (Growth Company)" userId="6b977de3-eeb6-4d36-aa47-2111edbf69f3" providerId="ADAL" clId="{8DBC295D-50F9-483F-9392-31C86898BF3B}" dt="2024-11-21T09:47:02.781" v="894" actId="1076"/>
          <ac:grpSpMkLst>
            <pc:docMk/>
            <pc:sldMk cId="1486098336" sldId="259"/>
            <ac:grpSpMk id="27" creationId="{2D8A3BEE-DE0B-4634-FE8E-E97CEDE44461}"/>
          </ac:grpSpMkLst>
        </pc:grpChg>
        <pc:grpChg chg="mod">
          <ac:chgData name="Higgins, Teigan (Growth Company)" userId="6b977de3-eeb6-4d36-aa47-2111edbf69f3" providerId="ADAL" clId="{8DBC295D-50F9-483F-9392-31C86898BF3B}" dt="2024-11-21T09:46:46.742" v="886" actId="1076"/>
          <ac:grpSpMkLst>
            <pc:docMk/>
            <pc:sldMk cId="1486098336" sldId="259"/>
            <ac:grpSpMk id="30" creationId="{86AD77EE-4FFE-1B66-53F5-89E550F29C76}"/>
          </ac:grpSpMkLst>
        </pc:grpChg>
        <pc:grpChg chg="mod">
          <ac:chgData name="Higgins, Teigan (Growth Company)" userId="6b977de3-eeb6-4d36-aa47-2111edbf69f3" providerId="ADAL" clId="{8DBC295D-50F9-483F-9392-31C86898BF3B}" dt="2024-11-21T09:46:52.857" v="890" actId="1076"/>
          <ac:grpSpMkLst>
            <pc:docMk/>
            <pc:sldMk cId="1486098336" sldId="259"/>
            <ac:grpSpMk id="38" creationId="{CF30AB74-09BA-6F13-B3C3-EDBD85AC687D}"/>
          </ac:grpSpMkLst>
        </pc:grpChg>
        <pc:grpChg chg="mod">
          <ac:chgData name="Higgins, Teigan (Growth Company)" userId="6b977de3-eeb6-4d36-aa47-2111edbf69f3" providerId="ADAL" clId="{8DBC295D-50F9-483F-9392-31C86898BF3B}" dt="2024-11-21T09:46:56.585" v="891" actId="1076"/>
          <ac:grpSpMkLst>
            <pc:docMk/>
            <pc:sldMk cId="1486098336" sldId="259"/>
            <ac:grpSpMk id="41" creationId="{B867D002-BE9B-C155-D32C-C473781E955A}"/>
          </ac:grpSpMkLst>
        </pc:grpChg>
        <pc:grpChg chg="mod">
          <ac:chgData name="Higgins, Teigan (Growth Company)" userId="6b977de3-eeb6-4d36-aa47-2111edbf69f3" providerId="ADAL" clId="{8DBC295D-50F9-483F-9392-31C86898BF3B}" dt="2024-11-21T09:47:13.245" v="899" actId="1076"/>
          <ac:grpSpMkLst>
            <pc:docMk/>
            <pc:sldMk cId="1486098336" sldId="259"/>
            <ac:grpSpMk id="73" creationId="{D70E8ECB-1EB5-5A75-A6B6-D621336F065B}"/>
          </ac:grpSpMkLst>
        </pc:grpChg>
        <pc:grpChg chg="mod">
          <ac:chgData name="Higgins, Teigan (Growth Company)" userId="6b977de3-eeb6-4d36-aa47-2111edbf69f3" providerId="ADAL" clId="{8DBC295D-50F9-483F-9392-31C86898BF3B}" dt="2024-11-21T09:47:06.494" v="895" actId="1076"/>
          <ac:grpSpMkLst>
            <pc:docMk/>
            <pc:sldMk cId="1486098336" sldId="259"/>
            <ac:grpSpMk id="76" creationId="{21BAFAAF-977D-819E-1FD0-5FC36778CB2E}"/>
          </ac:grpSpMkLst>
        </pc:grpChg>
        <pc:grpChg chg="mod">
          <ac:chgData name="Higgins, Teigan (Growth Company)" userId="6b977de3-eeb6-4d36-aa47-2111edbf69f3" providerId="ADAL" clId="{8DBC295D-50F9-483F-9392-31C86898BF3B}" dt="2024-11-21T09:46:41.713" v="885" actId="1076"/>
          <ac:grpSpMkLst>
            <pc:docMk/>
            <pc:sldMk cId="1486098336" sldId="259"/>
            <ac:grpSpMk id="79" creationId="{E062C6E5-8E5B-7075-DC1D-7ACE8A2B0092}"/>
          </ac:grpSpMkLst>
        </pc:grpChg>
        <pc:grpChg chg="mod">
          <ac:chgData name="Higgins, Teigan (Growth Company)" userId="6b977de3-eeb6-4d36-aa47-2111edbf69f3" providerId="ADAL" clId="{8DBC295D-50F9-483F-9392-31C86898BF3B}" dt="2024-11-21T09:47:16.966" v="901" actId="1076"/>
          <ac:grpSpMkLst>
            <pc:docMk/>
            <pc:sldMk cId="1486098336" sldId="259"/>
            <ac:grpSpMk id="82" creationId="{EF81FECB-8628-BAC3-C73D-528AA51A166A}"/>
          </ac:grpSpMkLst>
        </pc:grpChg>
        <pc:grpChg chg="mod">
          <ac:chgData name="Higgins, Teigan (Growth Company)" userId="6b977de3-eeb6-4d36-aa47-2111edbf69f3" providerId="ADAL" clId="{8DBC295D-50F9-483F-9392-31C86898BF3B}" dt="2024-11-21T09:47:11.314" v="898" actId="1076"/>
          <ac:grpSpMkLst>
            <pc:docMk/>
            <pc:sldMk cId="1486098336" sldId="259"/>
            <ac:grpSpMk id="85" creationId="{5FE27878-489A-6E4E-EBE3-7D0C564723D6}"/>
          </ac:grpSpMkLst>
        </pc:grpChg>
        <pc:graphicFrameChg chg="mod modGraphic">
          <ac:chgData name="Higgins, Teigan (Growth Company)" userId="6b977de3-eeb6-4d36-aa47-2111edbf69f3" providerId="ADAL" clId="{8DBC295D-50F9-483F-9392-31C86898BF3B}" dt="2024-11-21T10:12:11.772" v="917" actId="113"/>
          <ac:graphicFrameMkLst>
            <pc:docMk/>
            <pc:sldMk cId="1486098336" sldId="259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8DBC295D-50F9-483F-9392-31C86898BF3B}" dt="2024-11-19T15:50:39.758" v="607" actId="1076"/>
          <ac:picMkLst>
            <pc:docMk/>
            <pc:sldMk cId="1486098336" sldId="259"/>
            <ac:picMk id="10" creationId="{0175E590-1C82-AEB1-7551-8304A585AA79}"/>
          </ac:picMkLst>
        </pc:picChg>
        <pc:picChg chg="mod">
          <ac:chgData name="Higgins, Teigan (Growth Company)" userId="6b977de3-eeb6-4d36-aa47-2111edbf69f3" providerId="ADAL" clId="{8DBC295D-50F9-483F-9392-31C86898BF3B}" dt="2024-11-21T09:47:14.658" v="900" actId="1076"/>
          <ac:picMkLst>
            <pc:docMk/>
            <pc:sldMk cId="1486098336" sldId="259"/>
            <ac:picMk id="21" creationId="{3ACBA191-D472-EB62-C303-7CEFB52B00BF}"/>
          </ac:picMkLst>
        </pc:picChg>
        <pc:picChg chg="mod">
          <ac:chgData name="Higgins, Teigan (Growth Company)" userId="6b977de3-eeb6-4d36-aa47-2111edbf69f3" providerId="ADAL" clId="{8DBC295D-50F9-483F-9392-31C86898BF3B}" dt="2024-11-21T09:47:00.783" v="893" actId="1076"/>
          <ac:picMkLst>
            <pc:docMk/>
            <pc:sldMk cId="1486098336" sldId="259"/>
            <ac:picMk id="36" creationId="{E30DA3F2-B3A0-AEA9-132C-CFFBE91F04F4}"/>
          </ac:picMkLst>
        </pc:picChg>
        <pc:picChg chg="mod">
          <ac:chgData name="Higgins, Teigan (Growth Company)" userId="6b977de3-eeb6-4d36-aa47-2111edbf69f3" providerId="ADAL" clId="{8DBC295D-50F9-483F-9392-31C86898BF3B}" dt="2024-11-21T09:46:58.502" v="892" actId="1076"/>
          <ac:picMkLst>
            <pc:docMk/>
            <pc:sldMk cId="1486098336" sldId="259"/>
            <ac:picMk id="53" creationId="{016A0190-A14F-A895-9D3C-26363FF087FE}"/>
          </ac:picMkLst>
        </pc:picChg>
        <pc:picChg chg="mod">
          <ac:chgData name="Higgins, Teigan (Growth Company)" userId="6b977de3-eeb6-4d36-aa47-2111edbf69f3" providerId="ADAL" clId="{8DBC295D-50F9-483F-9392-31C86898BF3B}" dt="2024-11-21T09:46:50.317" v="889" actId="1076"/>
          <ac:picMkLst>
            <pc:docMk/>
            <pc:sldMk cId="1486098336" sldId="259"/>
            <ac:picMk id="54" creationId="{A0A8EB9F-F049-4A9A-151C-DB1F02D37EC3}"/>
          </ac:picMkLst>
        </pc:picChg>
        <pc:picChg chg="del mod">
          <ac:chgData name="Higgins, Teigan (Growth Company)" userId="6b977de3-eeb6-4d36-aa47-2111edbf69f3" providerId="ADAL" clId="{8DBC295D-50F9-483F-9392-31C86898BF3B}" dt="2024-11-19T15:03:52.182" v="382" actId="478"/>
          <ac:picMkLst>
            <pc:docMk/>
            <pc:sldMk cId="1486098336" sldId="259"/>
            <ac:picMk id="58" creationId="{05478F16-58DD-6934-AFAE-A6B10519810D}"/>
          </ac:picMkLst>
        </pc:picChg>
      </pc:sldChg>
      <pc:sldChg chg="add del">
        <pc:chgData name="Higgins, Teigan (Growth Company)" userId="6b977de3-eeb6-4d36-aa47-2111edbf69f3" providerId="ADAL" clId="{8DBC295D-50F9-483F-9392-31C86898BF3B}" dt="2024-11-21T09:44:25.895" v="751" actId="2696"/>
        <pc:sldMkLst>
          <pc:docMk/>
          <pc:sldMk cId="285500569" sldId="260"/>
        </pc:sldMkLst>
      </pc:sldChg>
      <pc:sldChg chg="delSp modSp add mod ord">
        <pc:chgData name="Higgins, Teigan (Growth Company)" userId="6b977de3-eeb6-4d36-aa47-2111edbf69f3" providerId="ADAL" clId="{8DBC295D-50F9-483F-9392-31C86898BF3B}" dt="2024-11-21T10:12:07.481" v="916" actId="113"/>
        <pc:sldMkLst>
          <pc:docMk/>
          <pc:sldMk cId="2753781255" sldId="260"/>
        </pc:sldMkLst>
        <pc:grpChg chg="mod">
          <ac:chgData name="Higgins, Teigan (Growth Company)" userId="6b977de3-eeb6-4d36-aa47-2111edbf69f3" providerId="ADAL" clId="{8DBC295D-50F9-483F-9392-31C86898BF3B}" dt="2024-11-21T09:45:40.662" v="865" actId="1076"/>
          <ac:grpSpMkLst>
            <pc:docMk/>
            <pc:sldMk cId="2753781255" sldId="260"/>
            <ac:grpSpMk id="27" creationId="{2D8A3BEE-DE0B-4634-FE8E-E97CEDE44461}"/>
          </ac:grpSpMkLst>
        </pc:grpChg>
        <pc:grpChg chg="mod">
          <ac:chgData name="Higgins, Teigan (Growth Company)" userId="6b977de3-eeb6-4d36-aa47-2111edbf69f3" providerId="ADAL" clId="{8DBC295D-50F9-483F-9392-31C86898BF3B}" dt="2024-11-21T09:45:36.980" v="864" actId="1076"/>
          <ac:grpSpMkLst>
            <pc:docMk/>
            <pc:sldMk cId="2753781255" sldId="260"/>
            <ac:grpSpMk id="41" creationId="{B867D002-BE9B-C155-D32C-C473781E955A}"/>
          </ac:grpSpMkLst>
        </pc:grpChg>
        <pc:grpChg chg="mod">
          <ac:chgData name="Higgins, Teigan (Growth Company)" userId="6b977de3-eeb6-4d36-aa47-2111edbf69f3" providerId="ADAL" clId="{8DBC295D-50F9-483F-9392-31C86898BF3B}" dt="2024-11-21T09:45:18.311" v="859" actId="1076"/>
          <ac:grpSpMkLst>
            <pc:docMk/>
            <pc:sldMk cId="2753781255" sldId="260"/>
            <ac:grpSpMk id="60" creationId="{FA48FA0F-E5A7-67DD-0C17-11DA6BB4AC2E}"/>
          </ac:grpSpMkLst>
        </pc:grpChg>
        <pc:grpChg chg="mod">
          <ac:chgData name="Higgins, Teigan (Growth Company)" userId="6b977de3-eeb6-4d36-aa47-2111edbf69f3" providerId="ADAL" clId="{8DBC295D-50F9-483F-9392-31C86898BF3B}" dt="2024-11-21T09:45:32.313" v="861" actId="1076"/>
          <ac:grpSpMkLst>
            <pc:docMk/>
            <pc:sldMk cId="2753781255" sldId="260"/>
            <ac:grpSpMk id="73" creationId="{D70E8ECB-1EB5-5A75-A6B6-D621336F065B}"/>
          </ac:grpSpMkLst>
        </pc:grpChg>
        <pc:grpChg chg="mod">
          <ac:chgData name="Higgins, Teigan (Growth Company)" userId="6b977de3-eeb6-4d36-aa47-2111edbf69f3" providerId="ADAL" clId="{8DBC295D-50F9-483F-9392-31C86898BF3B}" dt="2024-11-21T09:45:19.688" v="860" actId="1076"/>
          <ac:grpSpMkLst>
            <pc:docMk/>
            <pc:sldMk cId="2753781255" sldId="260"/>
            <ac:grpSpMk id="76" creationId="{21BAFAAF-977D-819E-1FD0-5FC36778CB2E}"/>
          </ac:grpSpMkLst>
        </pc:grpChg>
        <pc:grpChg chg="del mod">
          <ac:chgData name="Higgins, Teigan (Growth Company)" userId="6b977de3-eeb6-4d36-aa47-2111edbf69f3" providerId="ADAL" clId="{8DBC295D-50F9-483F-9392-31C86898BF3B}" dt="2024-11-21T09:45:34.434" v="863" actId="478"/>
          <ac:grpSpMkLst>
            <pc:docMk/>
            <pc:sldMk cId="2753781255" sldId="260"/>
            <ac:grpSpMk id="79" creationId="{E062C6E5-8E5B-7075-DC1D-7ACE8A2B0092}"/>
          </ac:grpSpMkLst>
        </pc:grpChg>
        <pc:grpChg chg="mod">
          <ac:chgData name="Higgins, Teigan (Growth Company)" userId="6b977de3-eeb6-4d36-aa47-2111edbf69f3" providerId="ADAL" clId="{8DBC295D-50F9-483F-9392-31C86898BF3B}" dt="2024-11-21T09:45:05.962" v="825" actId="1076"/>
          <ac:grpSpMkLst>
            <pc:docMk/>
            <pc:sldMk cId="2753781255" sldId="260"/>
            <ac:grpSpMk id="85" creationId="{5FE27878-489A-6E4E-EBE3-7D0C564723D6}"/>
          </ac:grpSpMkLst>
        </pc:grpChg>
        <pc:graphicFrameChg chg="modGraphic">
          <ac:chgData name="Higgins, Teigan (Growth Company)" userId="6b977de3-eeb6-4d36-aa47-2111edbf69f3" providerId="ADAL" clId="{8DBC295D-50F9-483F-9392-31C86898BF3B}" dt="2024-11-21T10:12:07.481" v="916" actId="113"/>
          <ac:graphicFrameMkLst>
            <pc:docMk/>
            <pc:sldMk cId="2753781255" sldId="260"/>
            <ac:graphicFrameMk id="2" creationId="{00000000-0000-0000-0000-000000000000}"/>
          </ac:graphicFrameMkLst>
        </pc:graphicFrameChg>
        <pc:picChg chg="mod">
          <ac:chgData name="Higgins, Teigan (Growth Company)" userId="6b977de3-eeb6-4d36-aa47-2111edbf69f3" providerId="ADAL" clId="{8DBC295D-50F9-483F-9392-31C86898BF3B}" dt="2024-11-21T09:44:59.248" v="820" actId="1076"/>
          <ac:picMkLst>
            <pc:docMk/>
            <pc:sldMk cId="2753781255" sldId="260"/>
            <ac:picMk id="10" creationId="{0175E590-1C82-AEB1-7551-8304A585AA79}"/>
          </ac:picMkLst>
        </pc:picChg>
        <pc:picChg chg="mod">
          <ac:chgData name="Higgins, Teigan (Growth Company)" userId="6b977de3-eeb6-4d36-aa47-2111edbf69f3" providerId="ADAL" clId="{8DBC295D-50F9-483F-9392-31C86898BF3B}" dt="2024-11-21T09:45:15.019" v="857" actId="1076"/>
          <ac:picMkLst>
            <pc:docMk/>
            <pc:sldMk cId="2753781255" sldId="260"/>
            <ac:picMk id="14" creationId="{7976BE68-A32A-5310-5130-DDA3E685E08C}"/>
          </ac:picMkLst>
        </pc:picChg>
        <pc:picChg chg="mod">
          <ac:chgData name="Higgins, Teigan (Growth Company)" userId="6b977de3-eeb6-4d36-aa47-2111edbf69f3" providerId="ADAL" clId="{8DBC295D-50F9-483F-9392-31C86898BF3B}" dt="2024-11-21T09:45:16.679" v="858" actId="1076"/>
          <ac:picMkLst>
            <pc:docMk/>
            <pc:sldMk cId="2753781255" sldId="260"/>
            <ac:picMk id="21" creationId="{3ACBA191-D472-EB62-C303-7CEFB52B00BF}"/>
          </ac:picMkLst>
        </pc:picChg>
        <pc:picChg chg="mod">
          <ac:chgData name="Higgins, Teigan (Growth Company)" userId="6b977de3-eeb6-4d36-aa47-2111edbf69f3" providerId="ADAL" clId="{8DBC295D-50F9-483F-9392-31C86898BF3B}" dt="2024-11-21T09:45:04.419" v="824" actId="1076"/>
          <ac:picMkLst>
            <pc:docMk/>
            <pc:sldMk cId="2753781255" sldId="260"/>
            <ac:picMk id="36" creationId="{E30DA3F2-B3A0-AEA9-132C-CFFBE91F04F4}"/>
          </ac:picMkLst>
        </pc:picChg>
        <pc:picChg chg="mod">
          <ac:chgData name="Higgins, Teigan (Growth Company)" userId="6b977de3-eeb6-4d36-aa47-2111edbf69f3" providerId="ADAL" clId="{8DBC295D-50F9-483F-9392-31C86898BF3B}" dt="2024-11-21T09:45:03.053" v="823" actId="1076"/>
          <ac:picMkLst>
            <pc:docMk/>
            <pc:sldMk cId="2753781255" sldId="260"/>
            <ac:picMk id="53" creationId="{016A0190-A14F-A895-9D3C-26363FF087FE}"/>
          </ac:picMkLst>
        </pc:picChg>
        <pc:picChg chg="mod">
          <ac:chgData name="Higgins, Teigan (Growth Company)" userId="6b977de3-eeb6-4d36-aa47-2111edbf69f3" providerId="ADAL" clId="{8DBC295D-50F9-483F-9392-31C86898BF3B}" dt="2024-11-21T09:45:01.038" v="822" actId="1076"/>
          <ac:picMkLst>
            <pc:docMk/>
            <pc:sldMk cId="2753781255" sldId="260"/>
            <ac:picMk id="54" creationId="{A0A8EB9F-F049-4A9A-151C-DB1F02D37E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6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8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8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svg"/><Relationship Id="rId18" Type="http://schemas.openxmlformats.org/officeDocument/2006/relationships/image" Target="../media/image6.png"/><Relationship Id="rId3" Type="http://schemas.openxmlformats.org/officeDocument/2006/relationships/image" Target="../media/image1.png"/><Relationship Id="rId21" Type="http://schemas.openxmlformats.org/officeDocument/2006/relationships/image" Target="../media/image9.sv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svg"/><Relationship Id="rId5" Type="http://schemas.openxmlformats.org/officeDocument/2006/relationships/image" Target="../media/image2.png"/><Relationship Id="rId15" Type="http://schemas.openxmlformats.org/officeDocument/2006/relationships/image" Target="../media/image11.svg"/><Relationship Id="rId10" Type="http://schemas.openxmlformats.org/officeDocument/2006/relationships/image" Target="../media/image16.png"/><Relationship Id="rId19" Type="http://schemas.openxmlformats.org/officeDocument/2006/relationships/image" Target="../media/image7.svg"/><Relationship Id="rId4" Type="http://schemas.openxmlformats.org/officeDocument/2006/relationships/image" Target="../media/image14.png"/><Relationship Id="rId9" Type="http://schemas.openxmlformats.org/officeDocument/2006/relationships/image" Target="../media/image15.jpe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18" Type="http://schemas.openxmlformats.org/officeDocument/2006/relationships/image" Target="../media/image9.svg"/><Relationship Id="rId3" Type="http://schemas.openxmlformats.org/officeDocument/2006/relationships/image" Target="../media/image20.jpeg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17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10" Type="http://schemas.openxmlformats.org/officeDocument/2006/relationships/image" Target="../media/image21.jpe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9.svg"/><Relationship Id="rId22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sv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sv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svg"/><Relationship Id="rId5" Type="http://schemas.openxmlformats.org/officeDocument/2006/relationships/image" Target="../media/image2.png"/><Relationship Id="rId15" Type="http://schemas.openxmlformats.org/officeDocument/2006/relationships/image" Target="../media/image7.svg"/><Relationship Id="rId10" Type="http://schemas.openxmlformats.org/officeDocument/2006/relationships/image" Target="../media/image16.png"/><Relationship Id="rId19" Type="http://schemas.openxmlformats.org/officeDocument/2006/relationships/image" Target="../media/image11.svg"/><Relationship Id="rId4" Type="http://schemas.openxmlformats.org/officeDocument/2006/relationships/image" Target="../media/image14.png"/><Relationship Id="rId9" Type="http://schemas.openxmlformats.org/officeDocument/2006/relationships/image" Target="../media/image15.jpe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18" Type="http://schemas.openxmlformats.org/officeDocument/2006/relationships/image" Target="../media/image9.svg"/><Relationship Id="rId3" Type="http://schemas.openxmlformats.org/officeDocument/2006/relationships/image" Target="../media/image20.jpeg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17.sv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svg"/><Relationship Id="rId20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10" Type="http://schemas.openxmlformats.org/officeDocument/2006/relationships/image" Target="../media/image21.jpe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9.svg"/><Relationship Id="rId22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726268"/>
              </p:ext>
            </p:extLst>
          </p:nvPr>
        </p:nvGraphicFramePr>
        <p:xfrm>
          <a:off x="2682767" y="748865"/>
          <a:ext cx="7792138" cy="6191570"/>
        </p:xfrm>
        <a:graphic>
          <a:graphicData uri="http://schemas.openxmlformats.org/drawingml/2006/table">
            <a:tbl>
              <a:tblPr/>
              <a:tblGrid>
                <a:gridCol w="147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92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754">
                <a:tc rowSpan="4" grid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We wish you a Happy New Year!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Please note the CFO Sheffield Activity Hub reopens on the 2</a:t>
                      </a:r>
                      <a:r>
                        <a:rPr lang="en-US" sz="1100" b="1" baseline="30000" dirty="0">
                          <a:solidFill>
                            <a:srgbClr val="000000"/>
                          </a:solidFill>
                          <a:latin typeface="DM Sans"/>
                        </a:rPr>
                        <a:t>nd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 of January 2025.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For any support over the Christmas period, please see below contact numbers: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Samaritans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116 123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CALM 0800 58 58 58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 err="1">
                          <a:solidFill>
                            <a:srgbClr val="000000"/>
                          </a:solidFill>
                          <a:latin typeface="DM Sans"/>
                        </a:rPr>
                        <a:t>MoneyHelper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0800 138 7777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National Domestic Abuse Helpline 0808 2000 247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NHS 111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Emergency helpline 999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Workshops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 -11:00pm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940">
                <a:tc gridSpan="3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11:00am-12:00pm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With  Max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8962098"/>
                  </a:ext>
                </a:extLst>
              </a:tr>
              <a:tr h="1076689">
                <a:tc gridSpan="3"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13:00pm-15:00pm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With Enie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98369"/>
                  </a:ext>
                </a:extLst>
              </a:tr>
              <a:tr h="1606706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13:30pm</a:t>
                      </a:r>
                      <a:r>
                        <a:rPr lang="en-US" sz="108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-15:30pm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endParaRPr lang="en-GB" sz="1080" b="0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6530753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702" y="3036895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911" y="6494629"/>
            <a:ext cx="357670" cy="338892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624" y="4868744"/>
            <a:ext cx="858245" cy="374292"/>
          </a:xfrm>
          <a:prstGeom prst="rect">
            <a:avLst/>
          </a:prstGeom>
        </p:spPr>
      </p:pic>
      <p:grpSp>
        <p:nvGrpSpPr>
          <p:cNvPr id="27" name="Group 62">
            <a:extLst>
              <a:ext uri="{FF2B5EF4-FFF2-40B4-BE49-F238E27FC236}">
                <a16:creationId xmlns:a16="http://schemas.microsoft.com/office/drawing/2014/main" id="{2D8A3BEE-DE0B-4634-FE8E-E97CEDE44461}"/>
              </a:ext>
            </a:extLst>
          </p:cNvPr>
          <p:cNvGrpSpPr/>
          <p:nvPr/>
        </p:nvGrpSpPr>
        <p:grpSpPr>
          <a:xfrm>
            <a:off x="10142627" y="4380669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BBDE8BB-E1A1-C6C9-DE1A-1CE0CB7A0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A293E44A-715B-6300-CEFF-DF0C4993C7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53BF0A40-EA56-2D6B-8F2C-C814E84667D5}"/>
              </a:ext>
            </a:extLst>
          </p:cNvPr>
          <p:cNvGrpSpPr/>
          <p:nvPr/>
        </p:nvGrpSpPr>
        <p:grpSpPr>
          <a:xfrm>
            <a:off x="10105151" y="182090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DF9A28D-36EC-A654-3799-8FE24C0ADC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4D19423-AE4D-61DC-152D-D16C7FFC6C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21BAFAAF-977D-819E-1FD0-5FC36778CB2E}"/>
              </a:ext>
            </a:extLst>
          </p:cNvPr>
          <p:cNvGrpSpPr/>
          <p:nvPr/>
        </p:nvGrpSpPr>
        <p:grpSpPr>
          <a:xfrm>
            <a:off x="8616942" y="3851449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C0E53A01-5303-F867-1603-57A181508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EF6BCAD8-43AF-4285-FDCC-024ECA70C8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5FE27878-489A-6E4E-EBE3-7D0C564723D6}"/>
              </a:ext>
            </a:extLst>
          </p:cNvPr>
          <p:cNvGrpSpPr/>
          <p:nvPr/>
        </p:nvGrpSpPr>
        <p:grpSpPr>
          <a:xfrm>
            <a:off x="7405479" y="6636145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18B6F13D-DDD0-D269-D9F8-F0B9D1AD83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625E3DA-C107-49C0-4FF8-351EFCB77E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17D357EE-50A5-38B2-3A0A-0B414C1A9451}"/>
              </a:ext>
            </a:extLst>
          </p:cNvPr>
          <p:cNvGrpSpPr/>
          <p:nvPr/>
        </p:nvGrpSpPr>
        <p:grpSpPr>
          <a:xfrm>
            <a:off x="8603116" y="1624763"/>
            <a:ext cx="220832" cy="193228"/>
            <a:chOff x="0" y="0"/>
            <a:chExt cx="812800" cy="711200"/>
          </a:xfrm>
        </p:grpSpPr>
        <p:sp>
          <p:nvSpPr>
            <p:cNvPr id="19" name="Freeform 66">
              <a:extLst>
                <a:ext uri="{FF2B5EF4-FFF2-40B4-BE49-F238E27FC236}">
                  <a16:creationId xmlns:a16="http://schemas.microsoft.com/office/drawing/2014/main" id="{294F0EA2-B89D-CE5D-C089-0B09F01F91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7">
              <a:extLst>
                <a:ext uri="{FF2B5EF4-FFF2-40B4-BE49-F238E27FC236}">
                  <a16:creationId xmlns:a16="http://schemas.microsoft.com/office/drawing/2014/main" id="{69BA4115-DAFE-6AF8-FBD9-0B15DA7EB0E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2">
            <a:extLst>
              <a:ext uri="{FF2B5EF4-FFF2-40B4-BE49-F238E27FC236}">
                <a16:creationId xmlns:a16="http://schemas.microsoft.com/office/drawing/2014/main" id="{4FDBDDF9-43FF-BBEA-EB3B-CE2B03028CBE}"/>
              </a:ext>
            </a:extLst>
          </p:cNvPr>
          <p:cNvGrpSpPr/>
          <p:nvPr/>
        </p:nvGrpSpPr>
        <p:grpSpPr>
          <a:xfrm>
            <a:off x="8594146" y="5388188"/>
            <a:ext cx="242972" cy="242972"/>
            <a:chOff x="0" y="0"/>
            <a:chExt cx="812800" cy="812800"/>
          </a:xfrm>
        </p:grpSpPr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C77919EC-A09D-2955-6E91-1C6AD1284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18E6802A-6BFC-2A49-5460-B0EE8A7047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9" name="Graphic 8" descr="Electric guitar with solid fill">
            <a:extLst>
              <a:ext uri="{FF2B5EF4-FFF2-40B4-BE49-F238E27FC236}">
                <a16:creationId xmlns:a16="http://schemas.microsoft.com/office/drawing/2014/main" id="{F801D5F9-555B-717A-3C9B-A3EB6CDA81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25002" y="3400629"/>
            <a:ext cx="674442" cy="674442"/>
          </a:xfrm>
          <a:prstGeom prst="rect">
            <a:avLst/>
          </a:prstGeom>
        </p:spPr>
      </p:pic>
      <p:pic>
        <p:nvPicPr>
          <p:cNvPr id="10" name="Graphic 9" descr="Music with solid fill">
            <a:extLst>
              <a:ext uri="{FF2B5EF4-FFF2-40B4-BE49-F238E27FC236}">
                <a16:creationId xmlns:a16="http://schemas.microsoft.com/office/drawing/2014/main" id="{E43DB3C2-C151-2235-24EC-E48346513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45793" y="3468268"/>
            <a:ext cx="539164" cy="539164"/>
          </a:xfrm>
          <a:prstGeom prst="rect">
            <a:avLst/>
          </a:prstGeom>
        </p:spPr>
      </p:pic>
      <p:pic>
        <p:nvPicPr>
          <p:cNvPr id="11" name="Graphic 10" descr="Maze with solid fill">
            <a:extLst>
              <a:ext uri="{FF2B5EF4-FFF2-40B4-BE49-F238E27FC236}">
                <a16:creationId xmlns:a16="http://schemas.microsoft.com/office/drawing/2014/main" id="{763C4823-AC5D-D489-6B17-318270F58F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57781" y="6062337"/>
            <a:ext cx="664498" cy="664498"/>
          </a:xfrm>
          <a:prstGeom prst="rect">
            <a:avLst/>
          </a:prstGeom>
        </p:spPr>
      </p:pic>
      <p:pic>
        <p:nvPicPr>
          <p:cNvPr id="12" name="Graphic 11" descr="Domino Tile with solid fill">
            <a:extLst>
              <a:ext uri="{FF2B5EF4-FFF2-40B4-BE49-F238E27FC236}">
                <a16:creationId xmlns:a16="http://schemas.microsoft.com/office/drawing/2014/main" id="{8059E786-1EC4-5A9C-9778-79904D940B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11157" y="6042097"/>
            <a:ext cx="674442" cy="6744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50303"/>
              </p:ext>
            </p:extLst>
          </p:nvPr>
        </p:nvGraphicFramePr>
        <p:xfrm>
          <a:off x="2580381" y="582070"/>
          <a:ext cx="7953572" cy="6823076"/>
        </p:xfrm>
        <a:graphic>
          <a:graphicData uri="http://schemas.openxmlformats.org/drawingml/2006/table">
            <a:tbl>
              <a:tblPr/>
              <a:tblGrid>
                <a:gridCol w="150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72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115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Carol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HIIT – Stretch – Guided meditation – Nutrition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 -12:00pm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James</a:t>
                      </a:r>
                      <a:endParaRPr lang="en-US" sz="1050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10pm-12pm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Sarah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Canal Project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Workshops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12:00am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-12:00pm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 Max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10pm-12pm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TIPP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699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My SMART Pathway Future Focus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Sarah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Mental health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(habit building)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2pm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Employability (CV creation)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Mindfulness in Motion – Wellbeing Activities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-3::30pm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With Sarah 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13:30am</a:t>
                      </a:r>
                      <a:r>
                        <a:rPr lang="en-US" sz="108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-15:30pm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algn="ctr"/>
                      <a:endParaRPr lang="en-GB" sz="1080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Online courses and non accredited learning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2pm-15:00pm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latin typeface="DM Sans"/>
                        </a:rPr>
                        <a:t>Enie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4267010" y="6738445"/>
            <a:ext cx="643478" cy="393731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164" y="2733718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5541" y="6833155"/>
            <a:ext cx="357670" cy="338892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0" y="96415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4409" y="3998598"/>
            <a:ext cx="858245" cy="374292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484ADCEB-9F37-1089-69B1-78026357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2974986" y="3498924"/>
            <a:ext cx="689923" cy="6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81C46557-BAE7-CA80-3A23-7DC6B05D09C3}"/>
              </a:ext>
            </a:extLst>
          </p:cNvPr>
          <p:cNvGrpSpPr/>
          <p:nvPr/>
        </p:nvGrpSpPr>
        <p:grpSpPr>
          <a:xfrm rot="2700000">
            <a:off x="3760770" y="1330903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503F2495-1C48-D6F0-BB3E-A0722059B3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62044321-E638-B279-BEF6-67A62D0799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B79686D6-B6B9-F61C-72DA-ABF758F4367C}"/>
              </a:ext>
            </a:extLst>
          </p:cNvPr>
          <p:cNvGrpSpPr/>
          <p:nvPr/>
        </p:nvGrpSpPr>
        <p:grpSpPr>
          <a:xfrm>
            <a:off x="5333804" y="1352686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D6FE0060-EF4E-83A4-9083-DD996AD180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31072F5F-1586-E075-E574-EB61EB6B415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2D8A3BEE-DE0B-4634-FE8E-E97CEDE44461}"/>
              </a:ext>
            </a:extLst>
          </p:cNvPr>
          <p:cNvGrpSpPr/>
          <p:nvPr/>
        </p:nvGrpSpPr>
        <p:grpSpPr>
          <a:xfrm>
            <a:off x="10192026" y="4761007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BBDE8BB-E1A1-C6C9-DE1A-1CE0CB7A0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A293E44A-715B-6300-CEFF-DF0C4993C7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86AD77EE-4FFE-1B66-53F5-89E550F29C76}"/>
              </a:ext>
            </a:extLst>
          </p:cNvPr>
          <p:cNvGrpSpPr/>
          <p:nvPr/>
        </p:nvGrpSpPr>
        <p:grpSpPr>
          <a:xfrm>
            <a:off x="5369185" y="4680807"/>
            <a:ext cx="242972" cy="301483"/>
            <a:chOff x="75218" y="47625"/>
            <a:chExt cx="812800" cy="1008535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73C06ADA-B72E-D758-F805-8EE453266347}"/>
                </a:ext>
              </a:extLst>
            </p:cNvPr>
            <p:cNvSpPr/>
            <p:nvPr/>
          </p:nvSpPr>
          <p:spPr>
            <a:xfrm>
              <a:off x="75218" y="24336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C3FCAC1D-D5F1-0D4B-88EE-F0A8E78AD42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CF30AB74-09BA-6F13-B3C3-EDBD85AC687D}"/>
              </a:ext>
            </a:extLst>
          </p:cNvPr>
          <p:cNvGrpSpPr/>
          <p:nvPr/>
        </p:nvGrpSpPr>
        <p:grpSpPr>
          <a:xfrm>
            <a:off x="4121988" y="4342607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82050274-E25F-74D3-093A-317DE3B691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6217DA80-6F21-E907-B0AA-6833FF914E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867D002-BE9B-C155-D32C-C473781E955A}"/>
              </a:ext>
            </a:extLst>
          </p:cNvPr>
          <p:cNvGrpSpPr/>
          <p:nvPr/>
        </p:nvGrpSpPr>
        <p:grpSpPr>
          <a:xfrm>
            <a:off x="4121988" y="7172047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5956CC17-E8FA-1122-A6D3-B9C9388FAA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F10EFB2-F861-3A8E-364A-D9503F66A80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53BF0A40-EA56-2D6B-8F2C-C814E84667D5}"/>
              </a:ext>
            </a:extLst>
          </p:cNvPr>
          <p:cNvGrpSpPr/>
          <p:nvPr/>
        </p:nvGrpSpPr>
        <p:grpSpPr>
          <a:xfrm>
            <a:off x="8594255" y="1423903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DF9A28D-36EC-A654-3799-8FE24C0ADC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4D19423-AE4D-61DC-152D-D16C7FFC6C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A48FA0F-E5A7-67DD-0C17-11DA6BB4AC2E}"/>
              </a:ext>
            </a:extLst>
          </p:cNvPr>
          <p:cNvGrpSpPr/>
          <p:nvPr/>
        </p:nvGrpSpPr>
        <p:grpSpPr>
          <a:xfrm>
            <a:off x="10101655" y="1391639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8E4D7EA-E8D6-D0D7-7008-E40D91E0F0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7F9B3D9-21CD-086E-0717-270EC40012B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5" name="TextBox 67">
            <a:extLst>
              <a:ext uri="{FF2B5EF4-FFF2-40B4-BE49-F238E27FC236}">
                <a16:creationId xmlns:a16="http://schemas.microsoft.com/office/drawing/2014/main" id="{13D55170-DCE5-39AD-FED8-28529EA78E8D}"/>
              </a:ext>
            </a:extLst>
          </p:cNvPr>
          <p:cNvSpPr txBox="1"/>
          <p:nvPr/>
        </p:nvSpPr>
        <p:spPr>
          <a:xfrm>
            <a:off x="10209046" y="4739318"/>
            <a:ext cx="151822" cy="974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76" name="Group 62">
            <a:extLst>
              <a:ext uri="{FF2B5EF4-FFF2-40B4-BE49-F238E27FC236}">
                <a16:creationId xmlns:a16="http://schemas.microsoft.com/office/drawing/2014/main" id="{21BAFAAF-977D-819E-1FD0-5FC36778CB2E}"/>
              </a:ext>
            </a:extLst>
          </p:cNvPr>
          <p:cNvGrpSpPr/>
          <p:nvPr/>
        </p:nvGrpSpPr>
        <p:grpSpPr>
          <a:xfrm>
            <a:off x="8617033" y="4796585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C0E53A01-5303-F867-1603-57A181508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EF6BCAD8-43AF-4285-FDCC-024ECA70C8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E062C6E5-8E5B-7075-DC1D-7ACE8A2B0092}"/>
              </a:ext>
            </a:extLst>
          </p:cNvPr>
          <p:cNvGrpSpPr/>
          <p:nvPr/>
        </p:nvGrpSpPr>
        <p:grpSpPr>
          <a:xfrm>
            <a:off x="6434306" y="3361171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655F55CE-3F0C-0EFC-A44F-6F171BCFF4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370851A4-30AC-F432-AAAB-F46E629D949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2" name="Group 62">
            <a:extLst>
              <a:ext uri="{FF2B5EF4-FFF2-40B4-BE49-F238E27FC236}">
                <a16:creationId xmlns:a16="http://schemas.microsoft.com/office/drawing/2014/main" id="{EF81FECB-8628-BAC3-C73D-528AA51A166A}"/>
              </a:ext>
            </a:extLst>
          </p:cNvPr>
          <p:cNvGrpSpPr/>
          <p:nvPr/>
        </p:nvGrpSpPr>
        <p:grpSpPr>
          <a:xfrm>
            <a:off x="6421495" y="2273820"/>
            <a:ext cx="242972" cy="242972"/>
            <a:chOff x="0" y="0"/>
            <a:chExt cx="812800" cy="812800"/>
          </a:xfrm>
        </p:grpSpPr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2BAC22EB-9DA3-CA4C-DCD8-06164AC0B8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TextBox 64">
              <a:extLst>
                <a:ext uri="{FF2B5EF4-FFF2-40B4-BE49-F238E27FC236}">
                  <a16:creationId xmlns:a16="http://schemas.microsoft.com/office/drawing/2014/main" id="{3A8FFC3E-D2EA-152B-FB37-5112C626068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5FE27878-489A-6E4E-EBE3-7D0C564723D6}"/>
              </a:ext>
            </a:extLst>
          </p:cNvPr>
          <p:cNvGrpSpPr/>
          <p:nvPr/>
        </p:nvGrpSpPr>
        <p:grpSpPr>
          <a:xfrm>
            <a:off x="7469953" y="4376680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18B6F13D-DDD0-D269-D9F8-F0B9D1AD83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625E3DA-C107-49C0-4FF8-351EFCB77E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0CDFECFF-FDB2-03BC-E059-67B8EADEACEA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pic>
        <p:nvPicPr>
          <p:cNvPr id="12" name="Graphic 11" descr="Heart organ with solid fill">
            <a:extLst>
              <a:ext uri="{FF2B5EF4-FFF2-40B4-BE49-F238E27FC236}">
                <a16:creationId xmlns:a16="http://schemas.microsoft.com/office/drawing/2014/main" id="{22A64FA4-ABC3-3B87-86E1-9B1088B74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42820" y="3642580"/>
            <a:ext cx="457200" cy="457200"/>
          </a:xfrm>
          <a:prstGeom prst="rect">
            <a:avLst/>
          </a:prstGeom>
        </p:spPr>
      </p:pic>
      <p:pic>
        <p:nvPicPr>
          <p:cNvPr id="19" name="Graphic 18" descr="Olive branch outline">
            <a:extLst>
              <a:ext uri="{FF2B5EF4-FFF2-40B4-BE49-F238E27FC236}">
                <a16:creationId xmlns:a16="http://schemas.microsoft.com/office/drawing/2014/main" id="{04F8A5F8-44C0-42BE-464B-9D08090434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07538" y="3634217"/>
            <a:ext cx="457200" cy="457200"/>
          </a:xfrm>
          <a:prstGeom prst="rect">
            <a:avLst/>
          </a:prstGeom>
        </p:spPr>
      </p:pic>
      <p:grpSp>
        <p:nvGrpSpPr>
          <p:cNvPr id="20" name="Group 62">
            <a:extLst>
              <a:ext uri="{FF2B5EF4-FFF2-40B4-BE49-F238E27FC236}">
                <a16:creationId xmlns:a16="http://schemas.microsoft.com/office/drawing/2014/main" id="{52F78C31-B967-E2B0-573E-36749AFD20C3}"/>
              </a:ext>
            </a:extLst>
          </p:cNvPr>
          <p:cNvGrpSpPr/>
          <p:nvPr/>
        </p:nvGrpSpPr>
        <p:grpSpPr>
          <a:xfrm>
            <a:off x="3745759" y="4765278"/>
            <a:ext cx="242972" cy="242972"/>
            <a:chOff x="0" y="0"/>
            <a:chExt cx="812800" cy="812800"/>
          </a:xfrm>
        </p:grpSpPr>
        <p:sp>
          <p:nvSpPr>
            <p:cNvPr id="22" name="Freeform 63">
              <a:extLst>
                <a:ext uri="{FF2B5EF4-FFF2-40B4-BE49-F238E27FC236}">
                  <a16:creationId xmlns:a16="http://schemas.microsoft.com/office/drawing/2014/main" id="{9863E6AF-C726-5279-2FED-E0DB2F240E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4">
              <a:extLst>
                <a:ext uri="{FF2B5EF4-FFF2-40B4-BE49-F238E27FC236}">
                  <a16:creationId xmlns:a16="http://schemas.microsoft.com/office/drawing/2014/main" id="{EAD741DB-9293-A0B5-E645-21892743BE7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:a16="http://schemas.microsoft.com/office/drawing/2014/main" id="{640E98D5-CA02-8D67-9A66-39D3E82096DD}"/>
              </a:ext>
            </a:extLst>
          </p:cNvPr>
          <p:cNvGrpSpPr/>
          <p:nvPr/>
        </p:nvGrpSpPr>
        <p:grpSpPr>
          <a:xfrm>
            <a:off x="2634412" y="7155876"/>
            <a:ext cx="220832" cy="229670"/>
            <a:chOff x="0" y="-184929"/>
            <a:chExt cx="812800" cy="845329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ECB1441B-97F2-92FE-E866-0DEBF5A7F238}"/>
                </a:ext>
              </a:extLst>
            </p:cNvPr>
            <p:cNvSpPr/>
            <p:nvPr/>
          </p:nvSpPr>
          <p:spPr>
            <a:xfrm>
              <a:off x="0" y="-184929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76B88BD4-6CC5-A071-EE34-7A1990AFEA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7" name="Group 62">
            <a:extLst>
              <a:ext uri="{FF2B5EF4-FFF2-40B4-BE49-F238E27FC236}">
                <a16:creationId xmlns:a16="http://schemas.microsoft.com/office/drawing/2014/main" id="{955D9B96-BF16-D6D7-70D0-03B7449E0FDB}"/>
              </a:ext>
            </a:extLst>
          </p:cNvPr>
          <p:cNvGrpSpPr/>
          <p:nvPr/>
        </p:nvGrpSpPr>
        <p:grpSpPr>
          <a:xfrm>
            <a:off x="7027942" y="4796585"/>
            <a:ext cx="242972" cy="242972"/>
            <a:chOff x="0" y="0"/>
            <a:chExt cx="812800" cy="812800"/>
          </a:xfrm>
        </p:grpSpPr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E1CDFE8B-261D-36B6-63A7-15F6478D91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4">
              <a:extLst>
                <a:ext uri="{FF2B5EF4-FFF2-40B4-BE49-F238E27FC236}">
                  <a16:creationId xmlns:a16="http://schemas.microsoft.com/office/drawing/2014/main" id="{A393153F-140C-C7B0-FCDD-0AEF9FF130D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EC7E528B-DFFB-1E44-7542-22A7D108AB37}"/>
              </a:ext>
            </a:extLst>
          </p:cNvPr>
          <p:cNvGrpSpPr/>
          <p:nvPr/>
        </p:nvGrpSpPr>
        <p:grpSpPr>
          <a:xfrm>
            <a:off x="5730620" y="7137974"/>
            <a:ext cx="220832" cy="193228"/>
            <a:chOff x="0" y="0"/>
            <a:chExt cx="812800" cy="711200"/>
          </a:xfrm>
        </p:grpSpPr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C5449415-28B0-CA62-351E-5950AE920E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TextBox 67">
              <a:extLst>
                <a:ext uri="{FF2B5EF4-FFF2-40B4-BE49-F238E27FC236}">
                  <a16:creationId xmlns:a16="http://schemas.microsoft.com/office/drawing/2014/main" id="{08A8E38F-1B0E-845B-CF7D-E1A95E66563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8" name="Picture 87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34AA55D8-5DA1-C677-D354-CE45F012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5885550" y="6419394"/>
            <a:ext cx="643478" cy="393731"/>
          </a:xfrm>
          <a:prstGeom prst="rect">
            <a:avLst/>
          </a:prstGeom>
        </p:spPr>
      </p:pic>
      <p:pic>
        <p:nvPicPr>
          <p:cNvPr id="89" name="Picture 8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C9E867DD-2FCA-BC64-3F68-443883F36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695" y="6504096"/>
            <a:ext cx="357670" cy="338892"/>
          </a:xfrm>
          <a:prstGeom prst="rect">
            <a:avLst/>
          </a:prstGeom>
        </p:spPr>
      </p:pic>
      <p:pic>
        <p:nvPicPr>
          <p:cNvPr id="90" name="Picture 89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16889D50-F021-59F8-650E-2F44E1B47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649" y="6419394"/>
            <a:ext cx="357670" cy="338892"/>
          </a:xfrm>
          <a:prstGeom prst="rect">
            <a:avLst/>
          </a:prstGeom>
        </p:spPr>
      </p:pic>
      <p:pic>
        <p:nvPicPr>
          <p:cNvPr id="53" name="Graphic 52" descr="Maze with solid fill">
            <a:extLst>
              <a:ext uri="{FF2B5EF4-FFF2-40B4-BE49-F238E27FC236}">
                <a16:creationId xmlns:a16="http://schemas.microsoft.com/office/drawing/2014/main" id="{C632C456-A8A9-8EB7-0B35-00A074F731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39151" y="6678194"/>
            <a:ext cx="664498" cy="664498"/>
          </a:xfrm>
          <a:prstGeom prst="rect">
            <a:avLst/>
          </a:prstGeom>
        </p:spPr>
      </p:pic>
      <p:pic>
        <p:nvPicPr>
          <p:cNvPr id="91" name="Graphic 90" descr="Domino Tile with solid fill">
            <a:extLst>
              <a:ext uri="{FF2B5EF4-FFF2-40B4-BE49-F238E27FC236}">
                <a16:creationId xmlns:a16="http://schemas.microsoft.com/office/drawing/2014/main" id="{C8449AA4-8055-E31F-2DF6-8ABF0081A8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66435" y="6637209"/>
            <a:ext cx="674442" cy="674442"/>
          </a:xfrm>
          <a:prstGeom prst="rect">
            <a:avLst/>
          </a:prstGeom>
        </p:spPr>
      </p:pic>
      <p:pic>
        <p:nvPicPr>
          <p:cNvPr id="93" name="Graphic 92" descr="Electric guitar with solid fill">
            <a:extLst>
              <a:ext uri="{FF2B5EF4-FFF2-40B4-BE49-F238E27FC236}">
                <a16:creationId xmlns:a16="http://schemas.microsoft.com/office/drawing/2014/main" id="{6B002511-49CD-F503-0B76-40CB236B1DE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25002" y="3400629"/>
            <a:ext cx="674442" cy="674442"/>
          </a:xfrm>
          <a:prstGeom prst="rect">
            <a:avLst/>
          </a:prstGeom>
        </p:spPr>
      </p:pic>
      <p:pic>
        <p:nvPicPr>
          <p:cNvPr id="95" name="Graphic 94" descr="Music with solid fill">
            <a:extLst>
              <a:ext uri="{FF2B5EF4-FFF2-40B4-BE49-F238E27FC236}">
                <a16:creationId xmlns:a16="http://schemas.microsoft.com/office/drawing/2014/main" id="{AD1FB886-2E72-F7B6-40DC-B37A35692F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45793" y="3468268"/>
            <a:ext cx="539164" cy="539164"/>
          </a:xfrm>
          <a:prstGeom prst="rect">
            <a:avLst/>
          </a:prstGeom>
        </p:spPr>
      </p:pic>
      <p:grpSp>
        <p:nvGrpSpPr>
          <p:cNvPr id="96" name="Group 65">
            <a:extLst>
              <a:ext uri="{FF2B5EF4-FFF2-40B4-BE49-F238E27FC236}">
                <a16:creationId xmlns:a16="http://schemas.microsoft.com/office/drawing/2014/main" id="{334359BB-AF53-9FF7-7F40-A4E7FA9226AD}"/>
              </a:ext>
            </a:extLst>
          </p:cNvPr>
          <p:cNvGrpSpPr/>
          <p:nvPr/>
        </p:nvGrpSpPr>
        <p:grpSpPr>
          <a:xfrm>
            <a:off x="7494200" y="7108344"/>
            <a:ext cx="220832" cy="193228"/>
            <a:chOff x="0" y="0"/>
            <a:chExt cx="812800" cy="711200"/>
          </a:xfrm>
        </p:grpSpPr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89815BDD-9EAD-73E3-9108-195434F0D40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2EA2A311-DC32-5241-AF8A-96AE58864CE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2">
            <a:extLst>
              <a:ext uri="{FF2B5EF4-FFF2-40B4-BE49-F238E27FC236}">
                <a16:creationId xmlns:a16="http://schemas.microsoft.com/office/drawing/2014/main" id="{D301B261-3EA9-A857-C929-7BB3B8F08FC1}"/>
              </a:ext>
            </a:extLst>
          </p:cNvPr>
          <p:cNvGrpSpPr/>
          <p:nvPr/>
        </p:nvGrpSpPr>
        <p:grpSpPr>
          <a:xfrm>
            <a:off x="2679014" y="4351808"/>
            <a:ext cx="242972" cy="242972"/>
            <a:chOff x="0" y="0"/>
            <a:chExt cx="812800" cy="812800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78BA878B-C871-A41D-2F62-F300463539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0D58C301-C263-7FBF-EDA8-C369152D82E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5" name="Group 46">
            <a:extLst>
              <a:ext uri="{FF2B5EF4-FFF2-40B4-BE49-F238E27FC236}">
                <a16:creationId xmlns:a16="http://schemas.microsoft.com/office/drawing/2014/main" id="{44F7880E-38DF-53AF-6B1D-A99A510D45F7}"/>
              </a:ext>
            </a:extLst>
          </p:cNvPr>
          <p:cNvGrpSpPr/>
          <p:nvPr/>
        </p:nvGrpSpPr>
        <p:grpSpPr>
          <a:xfrm rot="2700000">
            <a:off x="6417937" y="4132964"/>
            <a:ext cx="293842" cy="293842"/>
            <a:chOff x="0" y="0"/>
            <a:chExt cx="812800" cy="812800"/>
          </a:xfrm>
        </p:grpSpPr>
        <p:sp>
          <p:nvSpPr>
            <p:cNvPr id="106" name="Freeform 47">
              <a:extLst>
                <a:ext uri="{FF2B5EF4-FFF2-40B4-BE49-F238E27FC236}">
                  <a16:creationId xmlns:a16="http://schemas.microsoft.com/office/drawing/2014/main" id="{59185A7D-7A00-8B4D-D012-5F41EA816F1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48">
              <a:extLst>
                <a:ext uri="{FF2B5EF4-FFF2-40B4-BE49-F238E27FC236}">
                  <a16:creationId xmlns:a16="http://schemas.microsoft.com/office/drawing/2014/main" id="{4F7D9C82-27FC-3CDE-DCB9-A539AE0D44B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09" name="Picture 10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F1D0DD6-EF88-4FA1-7D4F-9E2CE3EA3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766" y="6466092"/>
            <a:ext cx="357670" cy="3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18125"/>
              </p:ext>
            </p:extLst>
          </p:nvPr>
        </p:nvGraphicFramePr>
        <p:xfrm>
          <a:off x="2580364" y="682399"/>
          <a:ext cx="7928391" cy="6767359"/>
        </p:xfrm>
        <a:graphic>
          <a:graphicData uri="http://schemas.openxmlformats.org/drawingml/2006/table">
            <a:tbl>
              <a:tblPr/>
              <a:tblGrid>
                <a:gridCol w="150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59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965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Carol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HIIT – Stretch – Guided meditation – Nutrition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 -12:00pm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James</a:t>
                      </a:r>
                      <a:endParaRPr lang="en-US" sz="1050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10pm-12pm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</a:t>
                      </a:r>
                      <a:r>
                        <a:rPr lang="en-US" sz="1100" b="0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Enie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Workshops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12:00am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-12:00pm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/>
                        </a:rPr>
                        <a:t>With  Max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10am- 3pm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10pm-12pm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9795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My SMART Pathway Future Focus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Mental health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(habit building)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2pm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Employability (CV creation)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Mindfulness in Motion Wellbeing Activities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2pm -3::30pm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13:30-15:30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8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8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Online courses and non accredited learning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2pm-15:00pm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Enie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30505" y="3226639"/>
            <a:ext cx="768966" cy="585565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84" b="9737"/>
          <a:stretch/>
        </p:blipFill>
        <p:spPr>
          <a:xfrm>
            <a:off x="2987400" y="6653106"/>
            <a:ext cx="806971" cy="493769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6990" y="2353830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268" y="6509244"/>
            <a:ext cx="434780" cy="411954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8438" y="3835816"/>
            <a:ext cx="858245" cy="374292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484ADCEB-9F37-1089-69B1-78026357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39424" y="3309481"/>
            <a:ext cx="505103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81C46557-BAE7-CA80-3A23-7DC6B05D09C3}"/>
              </a:ext>
            </a:extLst>
          </p:cNvPr>
          <p:cNvGrpSpPr/>
          <p:nvPr/>
        </p:nvGrpSpPr>
        <p:grpSpPr>
          <a:xfrm rot="2700000">
            <a:off x="3710115" y="1326439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503F2495-1C48-D6F0-BB3E-A0722059B3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62044321-E638-B279-BEF6-67A62D0799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B79686D6-B6B9-F61C-72DA-ABF758F4367C}"/>
              </a:ext>
            </a:extLst>
          </p:cNvPr>
          <p:cNvGrpSpPr/>
          <p:nvPr/>
        </p:nvGrpSpPr>
        <p:grpSpPr>
          <a:xfrm>
            <a:off x="5281144" y="1339905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D6FE0060-EF4E-83A4-9083-DD996AD180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31072F5F-1586-E075-E574-EB61EB6B415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2D8A3BEE-DE0B-4634-FE8E-E97CEDE44461}"/>
              </a:ext>
            </a:extLst>
          </p:cNvPr>
          <p:cNvGrpSpPr/>
          <p:nvPr/>
        </p:nvGrpSpPr>
        <p:grpSpPr>
          <a:xfrm>
            <a:off x="10034820" y="4697080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BBDE8BB-E1A1-C6C9-DE1A-1CE0CB7A0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A293E44A-715B-6300-CEFF-DF0C4993C7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86AD77EE-4FFE-1B66-53F5-89E550F29C76}"/>
              </a:ext>
            </a:extLst>
          </p:cNvPr>
          <p:cNvGrpSpPr/>
          <p:nvPr/>
        </p:nvGrpSpPr>
        <p:grpSpPr>
          <a:xfrm>
            <a:off x="3722715" y="4612609"/>
            <a:ext cx="242972" cy="242972"/>
            <a:chOff x="0" y="0"/>
            <a:chExt cx="812800" cy="812800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73C06ADA-B72E-D758-F805-8EE4532663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C3FCAC1D-D5F1-0D4B-88EE-F0A8E78AD42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CF30AB74-09BA-6F13-B3C3-EDBD85AC687D}"/>
              </a:ext>
            </a:extLst>
          </p:cNvPr>
          <p:cNvGrpSpPr/>
          <p:nvPr/>
        </p:nvGrpSpPr>
        <p:grpSpPr>
          <a:xfrm>
            <a:off x="4130023" y="7068255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82050274-E25F-74D3-093A-317DE3B691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6217DA80-6F21-E907-B0AA-6833FF914E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867D002-BE9B-C155-D32C-C473781E955A}"/>
              </a:ext>
            </a:extLst>
          </p:cNvPr>
          <p:cNvGrpSpPr/>
          <p:nvPr/>
        </p:nvGrpSpPr>
        <p:grpSpPr>
          <a:xfrm>
            <a:off x="3039424" y="4206583"/>
            <a:ext cx="1356203" cy="2409898"/>
            <a:chOff x="-4178876" y="0"/>
            <a:chExt cx="4991676" cy="8869933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5956CC17-E8FA-1122-A6D3-B9C9388FAA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F10EFB2-F861-3A8E-364A-D9503F66A80C}"/>
                </a:ext>
              </a:extLst>
            </p:cNvPr>
            <p:cNvSpPr txBox="1"/>
            <p:nvPr/>
          </p:nvSpPr>
          <p:spPr>
            <a:xfrm>
              <a:off x="-4178876" y="8511157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53BF0A40-EA56-2D6B-8F2C-C814E84667D5}"/>
              </a:ext>
            </a:extLst>
          </p:cNvPr>
          <p:cNvGrpSpPr/>
          <p:nvPr/>
        </p:nvGrpSpPr>
        <p:grpSpPr>
          <a:xfrm>
            <a:off x="8516683" y="1339905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DF9A28D-36EC-A654-3799-8FE24C0ADC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4D19423-AE4D-61DC-152D-D16C7FFC6C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A48FA0F-E5A7-67DD-0C17-11DA6BB4AC2E}"/>
              </a:ext>
            </a:extLst>
          </p:cNvPr>
          <p:cNvGrpSpPr/>
          <p:nvPr/>
        </p:nvGrpSpPr>
        <p:grpSpPr>
          <a:xfrm>
            <a:off x="10066655" y="1366743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8E4D7EA-E8D6-D0D7-7008-E40D91E0F0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7F9B3D9-21CD-086E-0717-270EC40012B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3" name="Group 65">
            <a:extLst>
              <a:ext uri="{FF2B5EF4-FFF2-40B4-BE49-F238E27FC236}">
                <a16:creationId xmlns:a16="http://schemas.microsoft.com/office/drawing/2014/main" id="{D70E8ECB-1EB5-5A75-A6B6-D621336F065B}"/>
              </a:ext>
            </a:extLst>
          </p:cNvPr>
          <p:cNvGrpSpPr/>
          <p:nvPr/>
        </p:nvGrpSpPr>
        <p:grpSpPr>
          <a:xfrm>
            <a:off x="8881567" y="4272773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FB7ACA90-938E-83E2-1BDE-1A433E4797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13D55170-DCE5-39AD-FED8-28529EA78E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21BAFAAF-977D-819E-1FD0-5FC36778CB2E}"/>
              </a:ext>
            </a:extLst>
          </p:cNvPr>
          <p:cNvGrpSpPr/>
          <p:nvPr/>
        </p:nvGrpSpPr>
        <p:grpSpPr>
          <a:xfrm>
            <a:off x="8467740" y="4719858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C0E53A01-5303-F867-1603-57A181508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EF6BCAD8-43AF-4285-FDCC-024ECA70C8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E062C6E5-8E5B-7075-DC1D-7ACE8A2B0092}"/>
              </a:ext>
            </a:extLst>
          </p:cNvPr>
          <p:cNvGrpSpPr/>
          <p:nvPr/>
        </p:nvGrpSpPr>
        <p:grpSpPr>
          <a:xfrm>
            <a:off x="5817182" y="4258971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655F55CE-3F0C-0EFC-A44F-6F171BCFF4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370851A4-30AC-F432-AAAB-F46E629D949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2" name="Group 62">
            <a:extLst>
              <a:ext uri="{FF2B5EF4-FFF2-40B4-BE49-F238E27FC236}">
                <a16:creationId xmlns:a16="http://schemas.microsoft.com/office/drawing/2014/main" id="{EF81FECB-8628-BAC3-C73D-528AA51A166A}"/>
              </a:ext>
            </a:extLst>
          </p:cNvPr>
          <p:cNvGrpSpPr/>
          <p:nvPr/>
        </p:nvGrpSpPr>
        <p:grpSpPr>
          <a:xfrm>
            <a:off x="6953675" y="4722988"/>
            <a:ext cx="242972" cy="242972"/>
            <a:chOff x="0" y="0"/>
            <a:chExt cx="812800" cy="812800"/>
          </a:xfrm>
        </p:grpSpPr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2BAC22EB-9DA3-CA4C-DCD8-06164AC0B8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TextBox 64">
              <a:extLst>
                <a:ext uri="{FF2B5EF4-FFF2-40B4-BE49-F238E27FC236}">
                  <a16:creationId xmlns:a16="http://schemas.microsoft.com/office/drawing/2014/main" id="{3A8FFC3E-D2EA-152B-FB37-5112C626068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5FE27878-489A-6E4E-EBE3-7D0C564723D6}"/>
              </a:ext>
            </a:extLst>
          </p:cNvPr>
          <p:cNvGrpSpPr/>
          <p:nvPr/>
        </p:nvGrpSpPr>
        <p:grpSpPr>
          <a:xfrm>
            <a:off x="7390632" y="4284261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18B6F13D-DDD0-D269-D9F8-F0B9D1AD83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625E3DA-C107-49C0-4FF8-351EFCB77E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3" name="TextBox 69">
            <a:extLst>
              <a:ext uri="{FF2B5EF4-FFF2-40B4-BE49-F238E27FC236}">
                <a16:creationId xmlns:a16="http://schemas.microsoft.com/office/drawing/2014/main" id="{B06E69DB-A66D-CE7D-822A-9348ACD5CC28}"/>
              </a:ext>
            </a:extLst>
          </p:cNvPr>
          <p:cNvSpPr txBox="1"/>
          <p:nvPr/>
        </p:nvSpPr>
        <p:spPr>
          <a:xfrm>
            <a:off x="2682766" y="89855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grpSp>
        <p:nvGrpSpPr>
          <p:cNvPr id="19" name="Group 65">
            <a:extLst>
              <a:ext uri="{FF2B5EF4-FFF2-40B4-BE49-F238E27FC236}">
                <a16:creationId xmlns:a16="http://schemas.microsoft.com/office/drawing/2014/main" id="{4A12906B-8829-586F-76F6-5B803E33C52F}"/>
              </a:ext>
            </a:extLst>
          </p:cNvPr>
          <p:cNvGrpSpPr/>
          <p:nvPr/>
        </p:nvGrpSpPr>
        <p:grpSpPr>
          <a:xfrm>
            <a:off x="5706766" y="7070610"/>
            <a:ext cx="220832" cy="193228"/>
            <a:chOff x="0" y="0"/>
            <a:chExt cx="812800" cy="711200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23014EF-F1B9-C0E2-566E-575457CE748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7">
              <a:extLst>
                <a:ext uri="{FF2B5EF4-FFF2-40B4-BE49-F238E27FC236}">
                  <a16:creationId xmlns:a16="http://schemas.microsoft.com/office/drawing/2014/main" id="{E35E4F79-B92F-4BAE-BCDE-2F167986C7E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B5B823A0-3487-C0C5-D4F6-6FEB344F5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84" b="9737"/>
          <a:stretch/>
        </p:blipFill>
        <p:spPr>
          <a:xfrm>
            <a:off x="4262464" y="6746166"/>
            <a:ext cx="673260" cy="411954"/>
          </a:xfrm>
          <a:prstGeom prst="rect">
            <a:avLst/>
          </a:prstGeom>
        </p:spPr>
      </p:pic>
      <p:pic>
        <p:nvPicPr>
          <p:cNvPr id="9" name="Graphic 8" descr="Heart organ with solid fill">
            <a:extLst>
              <a:ext uri="{FF2B5EF4-FFF2-40B4-BE49-F238E27FC236}">
                <a16:creationId xmlns:a16="http://schemas.microsoft.com/office/drawing/2014/main" id="{A08FF642-A934-138C-AD35-D8DE1C8601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42820" y="3496366"/>
            <a:ext cx="457200" cy="457200"/>
          </a:xfrm>
          <a:prstGeom prst="rect">
            <a:avLst/>
          </a:prstGeom>
        </p:spPr>
      </p:pic>
      <p:pic>
        <p:nvPicPr>
          <p:cNvPr id="12" name="Graphic 11" descr="Olive branch outline">
            <a:extLst>
              <a:ext uri="{FF2B5EF4-FFF2-40B4-BE49-F238E27FC236}">
                <a16:creationId xmlns:a16="http://schemas.microsoft.com/office/drawing/2014/main" id="{002E3399-34D0-7DB5-2785-191EE76DD4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00020" y="3519422"/>
            <a:ext cx="457200" cy="457200"/>
          </a:xfrm>
          <a:prstGeom prst="rect">
            <a:avLst/>
          </a:prstGeom>
        </p:spPr>
      </p:pic>
      <p:pic>
        <p:nvPicPr>
          <p:cNvPr id="23" name="Picture 22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6E47638-D3D5-1380-655C-E2CD3A213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850" y="6752915"/>
            <a:ext cx="434780" cy="411954"/>
          </a:xfrm>
          <a:prstGeom prst="rect">
            <a:avLst/>
          </a:prstGeom>
        </p:spPr>
      </p:pic>
      <p:grpSp>
        <p:nvGrpSpPr>
          <p:cNvPr id="33" name="Group 65">
            <a:extLst>
              <a:ext uri="{FF2B5EF4-FFF2-40B4-BE49-F238E27FC236}">
                <a16:creationId xmlns:a16="http://schemas.microsoft.com/office/drawing/2014/main" id="{01CFC53E-B787-819D-4B3F-560E6EBC651E}"/>
              </a:ext>
            </a:extLst>
          </p:cNvPr>
          <p:cNvGrpSpPr/>
          <p:nvPr/>
        </p:nvGrpSpPr>
        <p:grpSpPr>
          <a:xfrm>
            <a:off x="2650514" y="7080363"/>
            <a:ext cx="220832" cy="193228"/>
            <a:chOff x="0" y="0"/>
            <a:chExt cx="812800" cy="711200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961BA850-71F2-F199-30D8-1D5E272155E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E8071EBF-C334-0382-0002-1C297E6BFE7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7" name="Picture 3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AF8F57E-C6BE-EC10-D031-2FACF0D7C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6870" y="6361765"/>
            <a:ext cx="434780" cy="411954"/>
          </a:xfrm>
          <a:prstGeom prst="rect">
            <a:avLst/>
          </a:prstGeom>
        </p:spPr>
      </p:pic>
      <p:grpSp>
        <p:nvGrpSpPr>
          <p:cNvPr id="15" name="Group 62">
            <a:extLst>
              <a:ext uri="{FF2B5EF4-FFF2-40B4-BE49-F238E27FC236}">
                <a16:creationId xmlns:a16="http://schemas.microsoft.com/office/drawing/2014/main" id="{BC6EA509-2009-96F8-953A-9DE7563B1B34}"/>
              </a:ext>
            </a:extLst>
          </p:cNvPr>
          <p:cNvGrpSpPr/>
          <p:nvPr/>
        </p:nvGrpSpPr>
        <p:grpSpPr>
          <a:xfrm>
            <a:off x="3897894" y="4648195"/>
            <a:ext cx="1626222" cy="337007"/>
            <a:chOff x="76200" y="-390771"/>
            <a:chExt cx="5440106" cy="1127371"/>
          </a:xfrm>
        </p:grpSpPr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5978C93F-083F-68C7-A617-3491B7B78AAC}"/>
                </a:ext>
              </a:extLst>
            </p:cNvPr>
            <p:cNvSpPr/>
            <p:nvPr/>
          </p:nvSpPr>
          <p:spPr>
            <a:xfrm>
              <a:off x="4703506" y="-39077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4">
              <a:extLst>
                <a:ext uri="{FF2B5EF4-FFF2-40B4-BE49-F238E27FC236}">
                  <a16:creationId xmlns:a16="http://schemas.microsoft.com/office/drawing/2014/main" id="{7C6B235A-803F-54D9-8107-F8263842D44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1" name="Graphic 50" descr="Electric guitar with solid fill">
            <a:extLst>
              <a:ext uri="{FF2B5EF4-FFF2-40B4-BE49-F238E27FC236}">
                <a16:creationId xmlns:a16="http://schemas.microsoft.com/office/drawing/2014/main" id="{D447054E-C042-BA07-26B1-E89C002073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46063" y="3532141"/>
            <a:ext cx="674442" cy="674442"/>
          </a:xfrm>
          <a:prstGeom prst="rect">
            <a:avLst/>
          </a:prstGeom>
        </p:spPr>
      </p:pic>
      <p:pic>
        <p:nvPicPr>
          <p:cNvPr id="53" name="Graphic 52" descr="Music with solid fill">
            <a:extLst>
              <a:ext uri="{FF2B5EF4-FFF2-40B4-BE49-F238E27FC236}">
                <a16:creationId xmlns:a16="http://schemas.microsoft.com/office/drawing/2014/main" id="{5BE7DF86-7E38-B29D-C67C-A4D7F9AF91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80303" y="3587519"/>
            <a:ext cx="539164" cy="539164"/>
          </a:xfrm>
          <a:prstGeom prst="rect">
            <a:avLst/>
          </a:prstGeom>
        </p:spPr>
      </p:pic>
      <p:pic>
        <p:nvPicPr>
          <p:cNvPr id="54" name="Picture 53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18D470F-0696-198C-374A-16ABC2D8B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6611" y="1589490"/>
            <a:ext cx="434780" cy="411954"/>
          </a:xfrm>
          <a:prstGeom prst="rect">
            <a:avLst/>
          </a:prstGeom>
        </p:spPr>
      </p:pic>
      <p:pic>
        <p:nvPicPr>
          <p:cNvPr id="58" name="Graphic 57" descr="Maze with solid fill">
            <a:extLst>
              <a:ext uri="{FF2B5EF4-FFF2-40B4-BE49-F238E27FC236}">
                <a16:creationId xmlns:a16="http://schemas.microsoft.com/office/drawing/2014/main" id="{CFDD6088-CA27-5893-2C19-2D0172FCD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961399" y="6616481"/>
            <a:ext cx="664498" cy="664498"/>
          </a:xfrm>
          <a:prstGeom prst="rect">
            <a:avLst/>
          </a:prstGeom>
        </p:spPr>
      </p:pic>
      <p:pic>
        <p:nvPicPr>
          <p:cNvPr id="69" name="Graphic 68" descr="Domino Tile with solid fill">
            <a:extLst>
              <a:ext uri="{FF2B5EF4-FFF2-40B4-BE49-F238E27FC236}">
                <a16:creationId xmlns:a16="http://schemas.microsoft.com/office/drawing/2014/main" id="{8D9A958A-27F0-1D62-E5E9-BBE82BBDDB2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66439" y="6519004"/>
            <a:ext cx="674442" cy="674442"/>
          </a:xfrm>
          <a:prstGeom prst="rect">
            <a:avLst/>
          </a:prstGeom>
        </p:spPr>
      </p:pic>
      <p:grpSp>
        <p:nvGrpSpPr>
          <p:cNvPr id="88" name="Group 62">
            <a:extLst>
              <a:ext uri="{FF2B5EF4-FFF2-40B4-BE49-F238E27FC236}">
                <a16:creationId xmlns:a16="http://schemas.microsoft.com/office/drawing/2014/main" id="{03460D33-9A48-BC58-F2E6-F23D69859AF8}"/>
              </a:ext>
            </a:extLst>
          </p:cNvPr>
          <p:cNvGrpSpPr/>
          <p:nvPr/>
        </p:nvGrpSpPr>
        <p:grpSpPr>
          <a:xfrm>
            <a:off x="6976454" y="1329243"/>
            <a:ext cx="242972" cy="242972"/>
            <a:chOff x="0" y="0"/>
            <a:chExt cx="812800" cy="812800"/>
          </a:xfrm>
        </p:grpSpPr>
        <p:sp>
          <p:nvSpPr>
            <p:cNvPr id="89" name="Freeform 63">
              <a:extLst>
                <a:ext uri="{FF2B5EF4-FFF2-40B4-BE49-F238E27FC236}">
                  <a16:creationId xmlns:a16="http://schemas.microsoft.com/office/drawing/2014/main" id="{C65B4605-6D95-278F-E262-0A5ED2CC56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Box 64">
              <a:extLst>
                <a:ext uri="{FF2B5EF4-FFF2-40B4-BE49-F238E27FC236}">
                  <a16:creationId xmlns:a16="http://schemas.microsoft.com/office/drawing/2014/main" id="{BD2CC1F3-BE00-6376-2AC6-780897BB174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2">
            <a:extLst>
              <a:ext uri="{FF2B5EF4-FFF2-40B4-BE49-F238E27FC236}">
                <a16:creationId xmlns:a16="http://schemas.microsoft.com/office/drawing/2014/main" id="{FEA91CE8-CA9B-1BCB-A513-E88D2BA2E353}"/>
              </a:ext>
            </a:extLst>
          </p:cNvPr>
          <p:cNvGrpSpPr/>
          <p:nvPr/>
        </p:nvGrpSpPr>
        <p:grpSpPr>
          <a:xfrm>
            <a:off x="2682766" y="4182634"/>
            <a:ext cx="242972" cy="242972"/>
            <a:chOff x="0" y="0"/>
            <a:chExt cx="812800" cy="812800"/>
          </a:xfrm>
        </p:grpSpPr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id="{2E17D484-3E77-0E1F-0A27-DB3650D1B7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4">
              <a:extLst>
                <a:ext uri="{FF2B5EF4-FFF2-40B4-BE49-F238E27FC236}">
                  <a16:creationId xmlns:a16="http://schemas.microsoft.com/office/drawing/2014/main" id="{AD8BCB92-C323-C06C-C5AF-96FBBA3AB8A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4" name="Group 65">
            <a:extLst>
              <a:ext uri="{FF2B5EF4-FFF2-40B4-BE49-F238E27FC236}">
                <a16:creationId xmlns:a16="http://schemas.microsoft.com/office/drawing/2014/main" id="{79956932-101B-47A6-A506-2FE28357299E}"/>
              </a:ext>
            </a:extLst>
          </p:cNvPr>
          <p:cNvGrpSpPr/>
          <p:nvPr/>
        </p:nvGrpSpPr>
        <p:grpSpPr>
          <a:xfrm>
            <a:off x="7437606" y="7005714"/>
            <a:ext cx="220832" cy="193228"/>
            <a:chOff x="0" y="0"/>
            <a:chExt cx="812800" cy="711200"/>
          </a:xfrm>
        </p:grpSpPr>
        <p:sp>
          <p:nvSpPr>
            <p:cNvPr id="95" name="Freeform 66">
              <a:extLst>
                <a:ext uri="{FF2B5EF4-FFF2-40B4-BE49-F238E27FC236}">
                  <a16:creationId xmlns:a16="http://schemas.microsoft.com/office/drawing/2014/main" id="{4487087F-366D-14A5-79E0-ED52E98FC85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TextBox 67">
              <a:extLst>
                <a:ext uri="{FF2B5EF4-FFF2-40B4-BE49-F238E27FC236}">
                  <a16:creationId xmlns:a16="http://schemas.microsoft.com/office/drawing/2014/main" id="{67490CEB-702A-33F3-E42B-5B5C5A07F6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97" name="Picture 96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24A0309B-DCCB-537A-6A73-4B9965FF20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84" b="9737"/>
          <a:stretch/>
        </p:blipFill>
        <p:spPr>
          <a:xfrm>
            <a:off x="5820120" y="6498730"/>
            <a:ext cx="634184" cy="3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60442"/>
              </p:ext>
            </p:extLst>
          </p:nvPr>
        </p:nvGraphicFramePr>
        <p:xfrm>
          <a:off x="2682767" y="748865"/>
          <a:ext cx="8007348" cy="6451898"/>
        </p:xfrm>
        <a:graphic>
          <a:graphicData uri="http://schemas.openxmlformats.org/drawingml/2006/table">
            <a:tbl>
              <a:tblPr/>
              <a:tblGrid>
                <a:gridCol w="151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74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936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Carol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HIIT – Stretch – Guided meditation – Nutrition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 -12:00pm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James</a:t>
                      </a:r>
                      <a:endParaRPr lang="en-US" sz="1050" b="0" dirty="0"/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10pm-12pm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Max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1pm-3pm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Canal Project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Workshops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</a:t>
                      </a: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12:00am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-12:00pm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 Max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10pm-12pm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353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My SMART Pathway Future Focus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Mental health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(habit building)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2pm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Employability (CV creation)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Mindfulness in Motion – Wellbeing Activities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14:00pm-15:30pm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b="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13:30pm-15:30pm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Online courses and non accredited learning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2pm-15:00pm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Enie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62098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2988332" y="6286454"/>
            <a:ext cx="803995" cy="491948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063" y="2248593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187" y="6219919"/>
            <a:ext cx="357670" cy="338892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0833" y="3691054"/>
            <a:ext cx="858245" cy="374292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484ADCEB-9F37-1089-69B1-78026357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45367" y="3237831"/>
            <a:ext cx="689923" cy="67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81C46557-BAE7-CA80-3A23-7DC6B05D09C3}"/>
              </a:ext>
            </a:extLst>
          </p:cNvPr>
          <p:cNvGrpSpPr/>
          <p:nvPr/>
        </p:nvGrpSpPr>
        <p:grpSpPr>
          <a:xfrm rot="2700000">
            <a:off x="3760770" y="1330903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503F2495-1C48-D6F0-BB3E-A0722059B3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62044321-E638-B279-BEF6-67A62D0799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B79686D6-B6B9-F61C-72DA-ABF758F4367C}"/>
              </a:ext>
            </a:extLst>
          </p:cNvPr>
          <p:cNvGrpSpPr/>
          <p:nvPr/>
        </p:nvGrpSpPr>
        <p:grpSpPr>
          <a:xfrm>
            <a:off x="5366692" y="1387068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D6FE0060-EF4E-83A4-9083-DD996AD180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31072F5F-1586-E075-E574-EB61EB6B415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2D8A3BEE-DE0B-4634-FE8E-E97CEDE44461}"/>
              </a:ext>
            </a:extLst>
          </p:cNvPr>
          <p:cNvGrpSpPr/>
          <p:nvPr/>
        </p:nvGrpSpPr>
        <p:grpSpPr>
          <a:xfrm>
            <a:off x="8847370" y="4180802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BBDE8BB-E1A1-C6C9-DE1A-1CE0CB7A0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A293E44A-715B-6300-CEFF-DF0C4993C7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86AD77EE-4FFE-1B66-53F5-89E550F29C76}"/>
              </a:ext>
            </a:extLst>
          </p:cNvPr>
          <p:cNvGrpSpPr/>
          <p:nvPr/>
        </p:nvGrpSpPr>
        <p:grpSpPr>
          <a:xfrm>
            <a:off x="5267985" y="4172429"/>
            <a:ext cx="242972" cy="242972"/>
            <a:chOff x="0" y="0"/>
            <a:chExt cx="812800" cy="812800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73C06ADA-B72E-D758-F805-8EE4532663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C3FCAC1D-D5F1-0D4B-88EE-F0A8E78AD42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CF30AB74-09BA-6F13-B3C3-EDBD85AC687D}"/>
              </a:ext>
            </a:extLst>
          </p:cNvPr>
          <p:cNvGrpSpPr/>
          <p:nvPr/>
        </p:nvGrpSpPr>
        <p:grpSpPr>
          <a:xfrm>
            <a:off x="4279830" y="6874849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82050274-E25F-74D3-093A-317DE3B691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6217DA80-6F21-E907-B0AA-6833FF914E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867D002-BE9B-C155-D32C-C473781E955A}"/>
              </a:ext>
            </a:extLst>
          </p:cNvPr>
          <p:cNvGrpSpPr/>
          <p:nvPr/>
        </p:nvGrpSpPr>
        <p:grpSpPr>
          <a:xfrm>
            <a:off x="4267603" y="3781586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5956CC17-E8FA-1122-A6D3-B9C9388FAA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F10EFB2-F861-3A8E-364A-D9503F66A80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53BF0A40-EA56-2D6B-8F2C-C814E84667D5}"/>
              </a:ext>
            </a:extLst>
          </p:cNvPr>
          <p:cNvGrpSpPr/>
          <p:nvPr/>
        </p:nvGrpSpPr>
        <p:grpSpPr>
          <a:xfrm>
            <a:off x="8832340" y="1322436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DF9A28D-36EC-A654-3799-8FE24C0ADC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4D19423-AE4D-61DC-152D-D16C7FFC6C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A48FA0F-E5A7-67DD-0C17-11DA6BB4AC2E}"/>
              </a:ext>
            </a:extLst>
          </p:cNvPr>
          <p:cNvGrpSpPr/>
          <p:nvPr/>
        </p:nvGrpSpPr>
        <p:grpSpPr>
          <a:xfrm>
            <a:off x="10101655" y="1391639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8E4D7EA-E8D6-D0D7-7008-E40D91E0F0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7F9B3D9-21CD-086E-0717-270EC40012B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3" name="Group 65">
            <a:extLst>
              <a:ext uri="{FF2B5EF4-FFF2-40B4-BE49-F238E27FC236}">
                <a16:creationId xmlns:a16="http://schemas.microsoft.com/office/drawing/2014/main" id="{D70E8ECB-1EB5-5A75-A6B6-D621336F065B}"/>
              </a:ext>
            </a:extLst>
          </p:cNvPr>
          <p:cNvGrpSpPr/>
          <p:nvPr/>
        </p:nvGrpSpPr>
        <p:grpSpPr>
          <a:xfrm>
            <a:off x="7651298" y="3815659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FB7ACA90-938E-83E2-1BDE-1A433E4797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13D55170-DCE5-39AD-FED8-28529EA78E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21BAFAAF-977D-819E-1FD0-5FC36778CB2E}"/>
              </a:ext>
            </a:extLst>
          </p:cNvPr>
          <p:cNvGrpSpPr/>
          <p:nvPr/>
        </p:nvGrpSpPr>
        <p:grpSpPr>
          <a:xfrm>
            <a:off x="7218223" y="4186666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C0E53A01-5303-F867-1603-57A181508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EF6BCAD8-43AF-4285-FDCC-024ECA70C8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E062C6E5-8E5B-7075-DC1D-7ACE8A2B0092}"/>
              </a:ext>
            </a:extLst>
          </p:cNvPr>
          <p:cNvGrpSpPr/>
          <p:nvPr/>
        </p:nvGrpSpPr>
        <p:grpSpPr>
          <a:xfrm>
            <a:off x="2767500" y="6949879"/>
            <a:ext cx="220832" cy="193228"/>
            <a:chOff x="0" y="0"/>
            <a:chExt cx="812800" cy="711200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655F55CE-3F0C-0EFC-A44F-6F171BCFF4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7">
              <a:extLst>
                <a:ext uri="{FF2B5EF4-FFF2-40B4-BE49-F238E27FC236}">
                  <a16:creationId xmlns:a16="http://schemas.microsoft.com/office/drawing/2014/main" id="{370851A4-30AC-F432-AAAB-F46E629D949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2" name="Group 62">
            <a:extLst>
              <a:ext uri="{FF2B5EF4-FFF2-40B4-BE49-F238E27FC236}">
                <a16:creationId xmlns:a16="http://schemas.microsoft.com/office/drawing/2014/main" id="{EF81FECB-8628-BAC3-C73D-528AA51A166A}"/>
              </a:ext>
            </a:extLst>
          </p:cNvPr>
          <p:cNvGrpSpPr/>
          <p:nvPr/>
        </p:nvGrpSpPr>
        <p:grpSpPr>
          <a:xfrm>
            <a:off x="3867817" y="4147586"/>
            <a:ext cx="242972" cy="242972"/>
            <a:chOff x="0" y="0"/>
            <a:chExt cx="812800" cy="812800"/>
          </a:xfrm>
        </p:grpSpPr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2BAC22EB-9DA3-CA4C-DCD8-06164AC0B8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TextBox 64">
              <a:extLst>
                <a:ext uri="{FF2B5EF4-FFF2-40B4-BE49-F238E27FC236}">
                  <a16:creationId xmlns:a16="http://schemas.microsoft.com/office/drawing/2014/main" id="{3A8FFC3E-D2EA-152B-FB37-5112C626068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5FE27878-489A-6E4E-EBE3-7D0C564723D6}"/>
              </a:ext>
            </a:extLst>
          </p:cNvPr>
          <p:cNvGrpSpPr/>
          <p:nvPr/>
        </p:nvGrpSpPr>
        <p:grpSpPr>
          <a:xfrm>
            <a:off x="5766844" y="6920812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18B6F13D-DDD0-D269-D9F8-F0B9D1AD83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625E3DA-C107-49C0-4FF8-351EFCB77E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8" name="TextBox 69">
            <a:extLst>
              <a:ext uri="{FF2B5EF4-FFF2-40B4-BE49-F238E27FC236}">
                <a16:creationId xmlns:a16="http://schemas.microsoft.com/office/drawing/2014/main" id="{2EE86C0F-A6E5-FC04-7FA6-3E07F9564906}"/>
              </a:ext>
            </a:extLst>
          </p:cNvPr>
          <p:cNvSpPr txBox="1"/>
          <p:nvPr/>
        </p:nvSpPr>
        <p:spPr>
          <a:xfrm>
            <a:off x="2682766" y="89855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pic>
        <p:nvPicPr>
          <p:cNvPr id="9" name="Picture 8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B85145EA-4317-48A2-30A8-BC846C47C4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4397186" y="6538979"/>
            <a:ext cx="634184" cy="388044"/>
          </a:xfrm>
          <a:prstGeom prst="rect">
            <a:avLst/>
          </a:prstGeom>
        </p:spPr>
      </p:pic>
      <p:pic>
        <p:nvPicPr>
          <p:cNvPr id="13" name="Graphic 12" descr="Heart organ with solid fill">
            <a:extLst>
              <a:ext uri="{FF2B5EF4-FFF2-40B4-BE49-F238E27FC236}">
                <a16:creationId xmlns:a16="http://schemas.microsoft.com/office/drawing/2014/main" id="{D0736D8F-C032-055D-9F92-1DF151AC8D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00662" y="3003103"/>
            <a:ext cx="457200" cy="457200"/>
          </a:xfrm>
          <a:prstGeom prst="rect">
            <a:avLst/>
          </a:prstGeom>
        </p:spPr>
      </p:pic>
      <p:pic>
        <p:nvPicPr>
          <p:cNvPr id="19" name="Graphic 18" descr="Olive branch outline">
            <a:extLst>
              <a:ext uri="{FF2B5EF4-FFF2-40B4-BE49-F238E27FC236}">
                <a16:creationId xmlns:a16="http://schemas.microsoft.com/office/drawing/2014/main" id="{C85A3034-AD82-4247-377B-4FFAB9B3B1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32271" y="3003103"/>
            <a:ext cx="457200" cy="457200"/>
          </a:xfrm>
          <a:prstGeom prst="rect">
            <a:avLst/>
          </a:prstGeom>
        </p:spPr>
      </p:pic>
      <p:pic>
        <p:nvPicPr>
          <p:cNvPr id="20" name="Picture 19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1CB9BDF8-43B6-2E77-10CC-8C776FE80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571" y="6692936"/>
            <a:ext cx="357670" cy="338892"/>
          </a:xfrm>
          <a:prstGeom prst="rect">
            <a:avLst/>
          </a:prstGeom>
        </p:spPr>
      </p:pic>
      <p:pic>
        <p:nvPicPr>
          <p:cNvPr id="22" name="Picture 21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B2C9FF5E-52DB-1A1A-30E6-5107854F9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273" y="6221590"/>
            <a:ext cx="357670" cy="338892"/>
          </a:xfrm>
          <a:prstGeom prst="rect">
            <a:avLst/>
          </a:prstGeom>
        </p:spPr>
      </p:pic>
      <p:grpSp>
        <p:nvGrpSpPr>
          <p:cNvPr id="12" name="Group 65">
            <a:extLst>
              <a:ext uri="{FF2B5EF4-FFF2-40B4-BE49-F238E27FC236}">
                <a16:creationId xmlns:a16="http://schemas.microsoft.com/office/drawing/2014/main" id="{51D0A704-1E17-B4BA-FB5E-C8F01ABD2E12}"/>
              </a:ext>
            </a:extLst>
          </p:cNvPr>
          <p:cNvGrpSpPr/>
          <p:nvPr/>
        </p:nvGrpSpPr>
        <p:grpSpPr>
          <a:xfrm>
            <a:off x="7613572" y="6914225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9E002D0E-9A1B-8F03-3C6B-2E9BC055DAB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3777A28F-0DD3-7CDD-852D-4C3CDD1A8D9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:a16="http://schemas.microsoft.com/office/drawing/2014/main" id="{19740332-9A97-4238-DD03-F3F80F320434}"/>
              </a:ext>
            </a:extLst>
          </p:cNvPr>
          <p:cNvGrpSpPr/>
          <p:nvPr/>
        </p:nvGrpSpPr>
        <p:grpSpPr>
          <a:xfrm>
            <a:off x="9268307" y="3747449"/>
            <a:ext cx="220832" cy="193228"/>
            <a:chOff x="0" y="0"/>
            <a:chExt cx="812800" cy="711200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AE698B5F-68C3-46DD-1B42-DED5E74A03B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ACFE9425-AE7B-9591-DAFD-F84136BC841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37" name="Graphic 36" descr="Electric guitar with solid fill">
            <a:extLst>
              <a:ext uri="{FF2B5EF4-FFF2-40B4-BE49-F238E27FC236}">
                <a16:creationId xmlns:a16="http://schemas.microsoft.com/office/drawing/2014/main" id="{9C0F4C02-6E08-BAB0-B8CC-1FD60AB409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78723" y="3003103"/>
            <a:ext cx="531119" cy="531119"/>
          </a:xfrm>
          <a:prstGeom prst="rect">
            <a:avLst/>
          </a:prstGeom>
        </p:spPr>
      </p:pic>
      <p:pic>
        <p:nvPicPr>
          <p:cNvPr id="44" name="Graphic 43" descr="Music with solid fill">
            <a:extLst>
              <a:ext uri="{FF2B5EF4-FFF2-40B4-BE49-F238E27FC236}">
                <a16:creationId xmlns:a16="http://schemas.microsoft.com/office/drawing/2014/main" id="{3941B58A-712F-7A95-A902-DAB1CF1449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32073" y="2999080"/>
            <a:ext cx="539164" cy="539164"/>
          </a:xfrm>
          <a:prstGeom prst="rect">
            <a:avLst/>
          </a:prstGeom>
        </p:spPr>
      </p:pic>
      <p:grpSp>
        <p:nvGrpSpPr>
          <p:cNvPr id="45" name="Group 62">
            <a:extLst>
              <a:ext uri="{FF2B5EF4-FFF2-40B4-BE49-F238E27FC236}">
                <a16:creationId xmlns:a16="http://schemas.microsoft.com/office/drawing/2014/main" id="{894E3E25-4271-B2B2-25E4-34AE8E8831B8}"/>
              </a:ext>
            </a:extLst>
          </p:cNvPr>
          <p:cNvGrpSpPr/>
          <p:nvPr/>
        </p:nvGrpSpPr>
        <p:grpSpPr>
          <a:xfrm>
            <a:off x="10387268" y="4246294"/>
            <a:ext cx="242972" cy="242972"/>
            <a:chOff x="0" y="0"/>
            <a:chExt cx="812800" cy="812800"/>
          </a:xfrm>
        </p:grpSpPr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8C1BD768-91C2-33A0-1967-5BDBB58009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4">
              <a:extLst>
                <a:ext uri="{FF2B5EF4-FFF2-40B4-BE49-F238E27FC236}">
                  <a16:creationId xmlns:a16="http://schemas.microsoft.com/office/drawing/2014/main" id="{07825CF4-5AE6-C2ED-A8E9-3486B055E42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4" name="Group 46">
            <a:extLst>
              <a:ext uri="{FF2B5EF4-FFF2-40B4-BE49-F238E27FC236}">
                <a16:creationId xmlns:a16="http://schemas.microsoft.com/office/drawing/2014/main" id="{65E6060C-30D1-A191-EEFA-C76744DE2A81}"/>
              </a:ext>
            </a:extLst>
          </p:cNvPr>
          <p:cNvGrpSpPr/>
          <p:nvPr/>
        </p:nvGrpSpPr>
        <p:grpSpPr>
          <a:xfrm rot="2700000">
            <a:off x="5793279" y="3778740"/>
            <a:ext cx="293842" cy="293842"/>
            <a:chOff x="0" y="0"/>
            <a:chExt cx="812800" cy="812800"/>
          </a:xfrm>
        </p:grpSpPr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233E2C-2C0C-95CD-D3E5-41531DA1F31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TextBox 48">
              <a:extLst>
                <a:ext uri="{FF2B5EF4-FFF2-40B4-BE49-F238E27FC236}">
                  <a16:creationId xmlns:a16="http://schemas.microsoft.com/office/drawing/2014/main" id="{C1130162-66E3-239E-5BB4-6F056E4E439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8" name="Group 65">
            <a:extLst>
              <a:ext uri="{FF2B5EF4-FFF2-40B4-BE49-F238E27FC236}">
                <a16:creationId xmlns:a16="http://schemas.microsoft.com/office/drawing/2014/main" id="{47C94556-8E7D-AAD6-7861-D74EB1D53998}"/>
              </a:ext>
            </a:extLst>
          </p:cNvPr>
          <p:cNvGrpSpPr/>
          <p:nvPr/>
        </p:nvGrpSpPr>
        <p:grpSpPr>
          <a:xfrm>
            <a:off x="4469802" y="2893927"/>
            <a:ext cx="2234167" cy="1083543"/>
            <a:chOff x="127000" y="-3327717"/>
            <a:chExt cx="8223133" cy="3988117"/>
          </a:xfrm>
        </p:grpSpPr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2770D539-3955-1FF8-766B-84F18CBCEDCB}"/>
                </a:ext>
              </a:extLst>
            </p:cNvPr>
            <p:cNvSpPr/>
            <p:nvPr/>
          </p:nvSpPr>
          <p:spPr>
            <a:xfrm>
              <a:off x="7537333" y="-3327717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id="{7CD450F1-37C5-F92A-EC7D-CD296DC3E04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1" name="Group 62">
            <a:extLst>
              <a:ext uri="{FF2B5EF4-FFF2-40B4-BE49-F238E27FC236}">
                <a16:creationId xmlns:a16="http://schemas.microsoft.com/office/drawing/2014/main" id="{C8C0F475-69C8-DB03-D9EB-5C8ED1CF499D}"/>
              </a:ext>
            </a:extLst>
          </p:cNvPr>
          <p:cNvGrpSpPr/>
          <p:nvPr/>
        </p:nvGrpSpPr>
        <p:grpSpPr>
          <a:xfrm>
            <a:off x="7218356" y="1328615"/>
            <a:ext cx="242972" cy="242972"/>
            <a:chOff x="0" y="0"/>
            <a:chExt cx="812800" cy="812800"/>
          </a:xfrm>
        </p:grpSpPr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id="{FF29BE35-5D0A-9ADB-1328-1CC4BBC130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4">
              <a:extLst>
                <a:ext uri="{FF2B5EF4-FFF2-40B4-BE49-F238E27FC236}">
                  <a16:creationId xmlns:a16="http://schemas.microsoft.com/office/drawing/2014/main" id="{5884A47E-733F-F83B-A36A-2E8804C21EC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95" name="Graphic 94" descr="Maze with solid fill">
            <a:extLst>
              <a:ext uri="{FF2B5EF4-FFF2-40B4-BE49-F238E27FC236}">
                <a16:creationId xmlns:a16="http://schemas.microsoft.com/office/drawing/2014/main" id="{8C02E82B-F8EB-15CB-AB7A-2A05A2815B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45344" y="6403579"/>
            <a:ext cx="664498" cy="664498"/>
          </a:xfrm>
          <a:prstGeom prst="rect">
            <a:avLst/>
          </a:prstGeom>
        </p:spPr>
      </p:pic>
      <p:pic>
        <p:nvPicPr>
          <p:cNvPr id="96" name="Graphic 95" descr="Domino Tile with solid fill">
            <a:extLst>
              <a:ext uri="{FF2B5EF4-FFF2-40B4-BE49-F238E27FC236}">
                <a16:creationId xmlns:a16="http://schemas.microsoft.com/office/drawing/2014/main" id="{8706FCE3-31CA-F6DE-6342-AE65C6EEF6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35470" y="6419209"/>
            <a:ext cx="674442" cy="674442"/>
          </a:xfrm>
          <a:prstGeom prst="rect">
            <a:avLst/>
          </a:prstGeom>
        </p:spPr>
      </p:pic>
      <p:pic>
        <p:nvPicPr>
          <p:cNvPr id="97" name="Picture 96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D6A4F6BE-41A5-AFE2-BB34-4A776CC57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84" b="9737"/>
          <a:stretch/>
        </p:blipFill>
        <p:spPr>
          <a:xfrm>
            <a:off x="5953171" y="6195343"/>
            <a:ext cx="634184" cy="3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54288"/>
              </p:ext>
            </p:extLst>
          </p:nvPr>
        </p:nvGraphicFramePr>
        <p:xfrm>
          <a:off x="2572261" y="677930"/>
          <a:ext cx="8011715" cy="6665437"/>
        </p:xfrm>
        <a:graphic>
          <a:graphicData uri="http://schemas.openxmlformats.org/drawingml/2006/table">
            <a:tbl>
              <a:tblPr/>
              <a:tblGrid>
                <a:gridCol w="1516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92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31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53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Allotment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Carol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HIIT – Stretch – Guided meditation – Nutrition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 -12:00pm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James</a:t>
                      </a:r>
                      <a:endParaRPr lang="en-US" sz="1050" b="0" dirty="0"/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Cooking on a Budget 10pm-12pm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James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Workshops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10:00am</a:t>
                      </a:r>
                      <a:r>
                        <a:rPr lang="en-GB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- </a:t>
                      </a: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12:00am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SPECTRUM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11:00am -12:00pm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With  Max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10am- 3pm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(please speak to a member of staff)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10pm-12pm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572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My SMART Pathway Future Focus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1pm 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Mental health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(habit building)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1pm</a:t>
                      </a:r>
                      <a:r>
                        <a:rPr lang="en-US" sz="105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– 2pm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 Employability (CV creation)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Mindfulness in Motion – Wellbeing Activities</a:t>
                      </a:r>
                    </a:p>
                    <a:p>
                      <a:pPr algn="ctr"/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14:00pm-15:30pm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Man Plan </a:t>
                      </a:r>
                      <a:b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</a:b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13:30pm-15:30pm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Max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8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Online courses and non accredited learning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2pm-15:00pm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Enie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728152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b="1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b="1" dirty="0">
                  <a:solidFill>
                    <a:srgbClr val="FFFFFF"/>
                  </a:solidFill>
                  <a:latin typeface="DM Sans"/>
                </a:rPr>
                <a:t>Sheffield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 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Ground Floor St James House, Vicar Lane, Sheffield, S1 2EX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 pitchFamily="2" charset="0"/>
                </a:rPr>
                <a:t>9:30am – 4pm</a:t>
              </a:r>
            </a:p>
            <a:p>
              <a:pPr algn="ctr">
                <a:lnSpc>
                  <a:spcPts val="2379"/>
                </a:lnSpc>
              </a:pPr>
              <a:r>
                <a:rPr lang="en-GB" sz="11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38381" y="3255574"/>
            <a:ext cx="768966" cy="585565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10" name="Picture 9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0175E590-1C82-AEB1-7551-8304A585A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84" b="9737"/>
          <a:stretch/>
        </p:blipFill>
        <p:spPr>
          <a:xfrm>
            <a:off x="4230870" y="6748898"/>
            <a:ext cx="717416" cy="438972"/>
          </a:xfrm>
          <a:prstGeom prst="rect">
            <a:avLst/>
          </a:prstGeom>
        </p:spPr>
      </p:pic>
      <p:pic>
        <p:nvPicPr>
          <p:cNvPr id="21" name="Picture 20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3ACBA191-D472-EB62-C303-7CEFB52B0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564" y="2494830"/>
            <a:ext cx="672091" cy="471467"/>
          </a:xfrm>
          <a:prstGeom prst="rect">
            <a:avLst/>
          </a:prstGeom>
        </p:spPr>
      </p:pic>
      <p:pic>
        <p:nvPicPr>
          <p:cNvPr id="36" name="Picture 35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E30DA3F2-B3A0-AEA9-132C-CFFBE91F0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512" y="6539678"/>
            <a:ext cx="357670" cy="338892"/>
          </a:xfrm>
          <a:prstGeom prst="rect">
            <a:avLst/>
          </a:prstGeom>
        </p:spPr>
      </p:pic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6BE68-A32A-5310-5130-DDA3E685E0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7964" y="4008806"/>
            <a:ext cx="858245" cy="374292"/>
          </a:xfrm>
          <a:prstGeom prst="rect">
            <a:avLst/>
          </a:prstGeom>
        </p:spPr>
      </p:pic>
      <p:pic>
        <p:nvPicPr>
          <p:cNvPr id="11" name="Picture 8" descr="1,000+ Allotment Stock Illustrations, Royalty-Free Vector Graphics &amp; Clip  Art - iStock | Allotment vegetables, Allotment uk, Allotment gardening">
            <a:extLst>
              <a:ext uri="{FF2B5EF4-FFF2-40B4-BE49-F238E27FC236}">
                <a16:creationId xmlns:a16="http://schemas.microsoft.com/office/drawing/2014/main" id="{484ADCEB-9F37-1089-69B1-780263572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9278" r="7426" b="7103"/>
          <a:stretch/>
        </p:blipFill>
        <p:spPr bwMode="auto">
          <a:xfrm>
            <a:off x="3026759" y="3348208"/>
            <a:ext cx="505103" cy="4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6">
            <a:extLst>
              <a:ext uri="{FF2B5EF4-FFF2-40B4-BE49-F238E27FC236}">
                <a16:creationId xmlns:a16="http://schemas.microsoft.com/office/drawing/2014/main" id="{81C46557-BAE7-CA80-3A23-7DC6B05D09C3}"/>
              </a:ext>
            </a:extLst>
          </p:cNvPr>
          <p:cNvGrpSpPr/>
          <p:nvPr/>
        </p:nvGrpSpPr>
        <p:grpSpPr>
          <a:xfrm rot="2700000">
            <a:off x="3720212" y="1251407"/>
            <a:ext cx="293842" cy="293842"/>
            <a:chOff x="0" y="0"/>
            <a:chExt cx="812800" cy="812800"/>
          </a:xfrm>
        </p:grpSpPr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503F2495-1C48-D6F0-BB3E-A0722059B3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62044321-E638-B279-BEF6-67A62D0799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B79686D6-B6B9-F61C-72DA-ABF758F4367C}"/>
              </a:ext>
            </a:extLst>
          </p:cNvPr>
          <p:cNvGrpSpPr/>
          <p:nvPr/>
        </p:nvGrpSpPr>
        <p:grpSpPr>
          <a:xfrm>
            <a:off x="5389939" y="1266321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D6FE0060-EF4E-83A4-9083-DD996AD180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31072F5F-1586-E075-E574-EB61EB6B415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2D8A3BEE-DE0B-4634-FE8E-E97CEDE44461}"/>
              </a:ext>
            </a:extLst>
          </p:cNvPr>
          <p:cNvGrpSpPr/>
          <p:nvPr/>
        </p:nvGrpSpPr>
        <p:grpSpPr>
          <a:xfrm>
            <a:off x="8718988" y="4668656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BBBDE8BB-E1A1-C6C9-DE1A-1CE0CB7A01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A293E44A-715B-6300-CEFF-DF0C4993C72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86AD77EE-4FFE-1B66-53F5-89E550F29C76}"/>
              </a:ext>
            </a:extLst>
          </p:cNvPr>
          <p:cNvGrpSpPr/>
          <p:nvPr/>
        </p:nvGrpSpPr>
        <p:grpSpPr>
          <a:xfrm>
            <a:off x="5433742" y="4624408"/>
            <a:ext cx="242972" cy="242972"/>
            <a:chOff x="0" y="0"/>
            <a:chExt cx="812800" cy="812800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73C06ADA-B72E-D758-F805-8EE4532663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C3FCAC1D-D5F1-0D4B-88EE-F0A8E78AD42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CF30AB74-09BA-6F13-B3C3-EDBD85AC687D}"/>
              </a:ext>
            </a:extLst>
          </p:cNvPr>
          <p:cNvGrpSpPr/>
          <p:nvPr/>
        </p:nvGrpSpPr>
        <p:grpSpPr>
          <a:xfrm>
            <a:off x="4124942" y="7016549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82050274-E25F-74D3-093A-317DE3B691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6217DA80-6F21-E907-B0AA-6833FF914E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867D002-BE9B-C155-D32C-C473781E955A}"/>
              </a:ext>
            </a:extLst>
          </p:cNvPr>
          <p:cNvGrpSpPr/>
          <p:nvPr/>
        </p:nvGrpSpPr>
        <p:grpSpPr>
          <a:xfrm>
            <a:off x="4105949" y="4258279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5956CC17-E8FA-1122-A6D3-B9C9388FAA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F10EFB2-F861-3A8E-364A-D9503F66A80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5" name="Group 62">
            <a:extLst>
              <a:ext uri="{FF2B5EF4-FFF2-40B4-BE49-F238E27FC236}">
                <a16:creationId xmlns:a16="http://schemas.microsoft.com/office/drawing/2014/main" id="{53BF0A40-EA56-2D6B-8F2C-C814E84667D5}"/>
              </a:ext>
            </a:extLst>
          </p:cNvPr>
          <p:cNvGrpSpPr/>
          <p:nvPr/>
        </p:nvGrpSpPr>
        <p:grpSpPr>
          <a:xfrm>
            <a:off x="8696209" y="1270602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DF9A28D-36EC-A654-3799-8FE24C0ADC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4D19423-AE4D-61DC-152D-D16C7FFC6C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A48FA0F-E5A7-67DD-0C17-11DA6BB4AC2E}"/>
              </a:ext>
            </a:extLst>
          </p:cNvPr>
          <p:cNvGrpSpPr/>
          <p:nvPr/>
        </p:nvGrpSpPr>
        <p:grpSpPr>
          <a:xfrm>
            <a:off x="10145596" y="1282944"/>
            <a:ext cx="242972" cy="242972"/>
            <a:chOff x="0" y="0"/>
            <a:chExt cx="812800" cy="812800"/>
          </a:xfrm>
        </p:grpSpPr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8E4D7EA-E8D6-D0D7-7008-E40D91E0F0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4">
              <a:extLst>
                <a:ext uri="{FF2B5EF4-FFF2-40B4-BE49-F238E27FC236}">
                  <a16:creationId xmlns:a16="http://schemas.microsoft.com/office/drawing/2014/main" id="{47F9B3D9-21CD-086E-0717-270EC40012B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3" name="Group 65">
            <a:extLst>
              <a:ext uri="{FF2B5EF4-FFF2-40B4-BE49-F238E27FC236}">
                <a16:creationId xmlns:a16="http://schemas.microsoft.com/office/drawing/2014/main" id="{D70E8ECB-1EB5-5A75-A6B6-D621336F065B}"/>
              </a:ext>
            </a:extLst>
          </p:cNvPr>
          <p:cNvGrpSpPr/>
          <p:nvPr/>
        </p:nvGrpSpPr>
        <p:grpSpPr>
          <a:xfrm>
            <a:off x="7464817" y="4258279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FB7ACA90-938E-83E2-1BDE-1A433E4797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13D55170-DCE5-39AD-FED8-28529EA78E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21BAFAAF-977D-819E-1FD0-5FC36778CB2E}"/>
              </a:ext>
            </a:extLst>
          </p:cNvPr>
          <p:cNvGrpSpPr/>
          <p:nvPr/>
        </p:nvGrpSpPr>
        <p:grpSpPr>
          <a:xfrm>
            <a:off x="3745648" y="4647186"/>
            <a:ext cx="242972" cy="242972"/>
            <a:chOff x="0" y="0"/>
            <a:chExt cx="812800" cy="812800"/>
          </a:xfrm>
        </p:grpSpPr>
        <p:sp>
          <p:nvSpPr>
            <p:cNvPr id="77" name="Freeform 63">
              <a:extLst>
                <a:ext uri="{FF2B5EF4-FFF2-40B4-BE49-F238E27FC236}">
                  <a16:creationId xmlns:a16="http://schemas.microsoft.com/office/drawing/2014/main" id="{C0E53A01-5303-F867-1603-57A181508D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64">
              <a:extLst>
                <a:ext uri="{FF2B5EF4-FFF2-40B4-BE49-F238E27FC236}">
                  <a16:creationId xmlns:a16="http://schemas.microsoft.com/office/drawing/2014/main" id="{EF6BCAD8-43AF-4285-FDCC-024ECA70C8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2" name="Group 62">
            <a:extLst>
              <a:ext uri="{FF2B5EF4-FFF2-40B4-BE49-F238E27FC236}">
                <a16:creationId xmlns:a16="http://schemas.microsoft.com/office/drawing/2014/main" id="{EF81FECB-8628-BAC3-C73D-528AA51A166A}"/>
              </a:ext>
            </a:extLst>
          </p:cNvPr>
          <p:cNvGrpSpPr/>
          <p:nvPr/>
        </p:nvGrpSpPr>
        <p:grpSpPr>
          <a:xfrm>
            <a:off x="7055758" y="4651457"/>
            <a:ext cx="242972" cy="242972"/>
            <a:chOff x="0" y="0"/>
            <a:chExt cx="812800" cy="812800"/>
          </a:xfrm>
        </p:grpSpPr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2BAC22EB-9DA3-CA4C-DCD8-06164AC0B8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TextBox 64">
              <a:extLst>
                <a:ext uri="{FF2B5EF4-FFF2-40B4-BE49-F238E27FC236}">
                  <a16:creationId xmlns:a16="http://schemas.microsoft.com/office/drawing/2014/main" id="{3A8FFC3E-D2EA-152B-FB37-5112C626068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5FE27878-489A-6E4E-EBE3-7D0C564723D6}"/>
              </a:ext>
            </a:extLst>
          </p:cNvPr>
          <p:cNvGrpSpPr/>
          <p:nvPr/>
        </p:nvGrpSpPr>
        <p:grpSpPr>
          <a:xfrm>
            <a:off x="2682677" y="7050622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18B6F13D-DDD0-D269-D9F8-F0B9D1AD831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4625E3DA-C107-49C0-4FF8-351EFCB77ED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3" name="TextBox 69">
            <a:extLst>
              <a:ext uri="{FF2B5EF4-FFF2-40B4-BE49-F238E27FC236}">
                <a16:creationId xmlns:a16="http://schemas.microsoft.com/office/drawing/2014/main" id="{B06E69DB-A66D-CE7D-822A-9348ACD5CC28}"/>
              </a:ext>
            </a:extLst>
          </p:cNvPr>
          <p:cNvSpPr txBox="1"/>
          <p:nvPr/>
        </p:nvSpPr>
        <p:spPr>
          <a:xfrm>
            <a:off x="2682766" y="89855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grpSp>
        <p:nvGrpSpPr>
          <p:cNvPr id="19" name="Group 65">
            <a:extLst>
              <a:ext uri="{FF2B5EF4-FFF2-40B4-BE49-F238E27FC236}">
                <a16:creationId xmlns:a16="http://schemas.microsoft.com/office/drawing/2014/main" id="{4A12906B-8829-586F-76F6-5B803E33C52F}"/>
              </a:ext>
            </a:extLst>
          </p:cNvPr>
          <p:cNvGrpSpPr/>
          <p:nvPr/>
        </p:nvGrpSpPr>
        <p:grpSpPr>
          <a:xfrm>
            <a:off x="5788039" y="7050622"/>
            <a:ext cx="220832" cy="193228"/>
            <a:chOff x="0" y="0"/>
            <a:chExt cx="812800" cy="711200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A23014EF-F1B9-C0E2-566E-575457CE748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67">
              <a:extLst>
                <a:ext uri="{FF2B5EF4-FFF2-40B4-BE49-F238E27FC236}">
                  <a16:creationId xmlns:a16="http://schemas.microsoft.com/office/drawing/2014/main" id="{E35E4F79-B92F-4BAE-BCDE-2F167986C7E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Graphic 7" descr="Heart organ with solid fill">
            <a:extLst>
              <a:ext uri="{FF2B5EF4-FFF2-40B4-BE49-F238E27FC236}">
                <a16:creationId xmlns:a16="http://schemas.microsoft.com/office/drawing/2014/main" id="{05ABE3D0-8AE6-EE1A-A216-30728F6775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90708" y="3244923"/>
            <a:ext cx="457200" cy="457200"/>
          </a:xfrm>
          <a:prstGeom prst="rect">
            <a:avLst/>
          </a:prstGeom>
        </p:spPr>
      </p:pic>
      <p:pic>
        <p:nvPicPr>
          <p:cNvPr id="9" name="Graphic 8" descr="Olive branch outline">
            <a:extLst>
              <a:ext uri="{FF2B5EF4-FFF2-40B4-BE49-F238E27FC236}">
                <a16:creationId xmlns:a16="http://schemas.microsoft.com/office/drawing/2014/main" id="{1721A46A-15E2-B1B1-F8D9-E481A645A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47908" y="3220830"/>
            <a:ext cx="457200" cy="457200"/>
          </a:xfrm>
          <a:prstGeom prst="rect">
            <a:avLst/>
          </a:prstGeom>
        </p:spPr>
      </p:pic>
      <p:pic>
        <p:nvPicPr>
          <p:cNvPr id="12" name="Picture 11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72719DB9-379A-77BA-0C26-917421719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3851" y="6808344"/>
            <a:ext cx="357670" cy="338892"/>
          </a:xfrm>
          <a:prstGeom prst="rect">
            <a:avLst/>
          </a:prstGeom>
        </p:spPr>
      </p:pic>
      <p:pic>
        <p:nvPicPr>
          <p:cNvPr id="23" name="Picture 22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B903EC96-D9B3-5FC3-0728-EAEFB016B2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84" b="9737"/>
          <a:stretch/>
        </p:blipFill>
        <p:spPr>
          <a:xfrm>
            <a:off x="2948720" y="6426637"/>
            <a:ext cx="717416" cy="438972"/>
          </a:xfrm>
          <a:prstGeom prst="rect">
            <a:avLst/>
          </a:prstGeom>
        </p:spPr>
      </p:pic>
      <p:pic>
        <p:nvPicPr>
          <p:cNvPr id="33" name="Picture 32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846D3CD6-99AE-83EB-579C-9BE94FE76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8251" y="6274541"/>
            <a:ext cx="357670" cy="338892"/>
          </a:xfrm>
          <a:prstGeom prst="rect">
            <a:avLst/>
          </a:prstGeom>
        </p:spPr>
      </p:pic>
      <p:pic>
        <p:nvPicPr>
          <p:cNvPr id="15" name="Picture 1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A890CCE5-B9F8-8EAC-2F12-2733BB2A8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0311" y="1508554"/>
            <a:ext cx="357670" cy="338892"/>
          </a:xfrm>
          <a:prstGeom prst="rect">
            <a:avLst/>
          </a:prstGeom>
        </p:spPr>
      </p:pic>
      <p:pic>
        <p:nvPicPr>
          <p:cNvPr id="34" name="Graphic 33" descr="Electric guitar with solid fill">
            <a:extLst>
              <a:ext uri="{FF2B5EF4-FFF2-40B4-BE49-F238E27FC236}">
                <a16:creationId xmlns:a16="http://schemas.microsoft.com/office/drawing/2014/main" id="{37ECC6E9-845E-F9E9-82DA-0D7498CC00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94492" y="3407666"/>
            <a:ext cx="531119" cy="531119"/>
          </a:xfrm>
          <a:prstGeom prst="rect">
            <a:avLst/>
          </a:prstGeom>
        </p:spPr>
      </p:pic>
      <p:grpSp>
        <p:nvGrpSpPr>
          <p:cNvPr id="35" name="Group 65">
            <a:extLst>
              <a:ext uri="{FF2B5EF4-FFF2-40B4-BE49-F238E27FC236}">
                <a16:creationId xmlns:a16="http://schemas.microsoft.com/office/drawing/2014/main" id="{7D4085DC-DC5B-8493-71C1-98555098E891}"/>
              </a:ext>
            </a:extLst>
          </p:cNvPr>
          <p:cNvGrpSpPr/>
          <p:nvPr/>
        </p:nvGrpSpPr>
        <p:grpSpPr>
          <a:xfrm>
            <a:off x="9124487" y="4243614"/>
            <a:ext cx="220832" cy="193228"/>
            <a:chOff x="0" y="0"/>
            <a:chExt cx="812800" cy="711200"/>
          </a:xfrm>
        </p:grpSpPr>
        <p:sp>
          <p:nvSpPr>
            <p:cNvPr id="37" name="Freeform 66">
              <a:extLst>
                <a:ext uri="{FF2B5EF4-FFF2-40B4-BE49-F238E27FC236}">
                  <a16:creationId xmlns:a16="http://schemas.microsoft.com/office/drawing/2014/main" id="{E00EF68E-1A00-6FC2-C4EF-9BC8B458E2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67">
              <a:extLst>
                <a:ext uri="{FF2B5EF4-FFF2-40B4-BE49-F238E27FC236}">
                  <a16:creationId xmlns:a16="http://schemas.microsoft.com/office/drawing/2014/main" id="{61EFBD8B-98E9-E001-DC35-A14BB593B99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45" name="Graphic 44" descr="Music with solid fill">
            <a:extLst>
              <a:ext uri="{FF2B5EF4-FFF2-40B4-BE49-F238E27FC236}">
                <a16:creationId xmlns:a16="http://schemas.microsoft.com/office/drawing/2014/main" id="{4E9FD72D-23C6-BA52-A868-DC59D6F255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30750" y="3376961"/>
            <a:ext cx="539164" cy="539164"/>
          </a:xfrm>
          <a:prstGeom prst="rect">
            <a:avLst/>
          </a:prstGeom>
        </p:spPr>
      </p:pic>
      <p:pic>
        <p:nvPicPr>
          <p:cNvPr id="51" name="Graphic 50" descr="Maze with solid fill">
            <a:extLst>
              <a:ext uri="{FF2B5EF4-FFF2-40B4-BE49-F238E27FC236}">
                <a16:creationId xmlns:a16="http://schemas.microsoft.com/office/drawing/2014/main" id="{C81BD3DA-EA76-FB44-ABC5-0A6AB77B4D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17386" y="6686931"/>
            <a:ext cx="664498" cy="664498"/>
          </a:xfrm>
          <a:prstGeom prst="rect">
            <a:avLst/>
          </a:prstGeom>
        </p:spPr>
      </p:pic>
      <p:pic>
        <p:nvPicPr>
          <p:cNvPr id="53" name="Graphic 52" descr="Domino Tile with solid fill">
            <a:extLst>
              <a:ext uri="{FF2B5EF4-FFF2-40B4-BE49-F238E27FC236}">
                <a16:creationId xmlns:a16="http://schemas.microsoft.com/office/drawing/2014/main" id="{F03056C4-45C6-220A-1E84-BDF8E479B58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046529" y="6613433"/>
            <a:ext cx="674442" cy="674442"/>
          </a:xfrm>
          <a:prstGeom prst="rect">
            <a:avLst/>
          </a:prstGeom>
        </p:spPr>
      </p:pic>
      <p:grpSp>
        <p:nvGrpSpPr>
          <p:cNvPr id="54" name="Group 65">
            <a:extLst>
              <a:ext uri="{FF2B5EF4-FFF2-40B4-BE49-F238E27FC236}">
                <a16:creationId xmlns:a16="http://schemas.microsoft.com/office/drawing/2014/main" id="{D19A5585-1B90-85FA-78EF-C114B46DC539}"/>
              </a:ext>
            </a:extLst>
          </p:cNvPr>
          <p:cNvGrpSpPr/>
          <p:nvPr/>
        </p:nvGrpSpPr>
        <p:grpSpPr>
          <a:xfrm>
            <a:off x="7540728" y="6994642"/>
            <a:ext cx="220832" cy="193228"/>
            <a:chOff x="0" y="0"/>
            <a:chExt cx="812800" cy="711200"/>
          </a:xfrm>
        </p:grpSpPr>
        <p:sp>
          <p:nvSpPr>
            <p:cNvPr id="58" name="Freeform 66">
              <a:extLst>
                <a:ext uri="{FF2B5EF4-FFF2-40B4-BE49-F238E27FC236}">
                  <a16:creationId xmlns:a16="http://schemas.microsoft.com/office/drawing/2014/main" id="{34462C1B-1569-99C9-8070-0D4FD178DD8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TextBox 67">
              <a:extLst>
                <a:ext uri="{FF2B5EF4-FFF2-40B4-BE49-F238E27FC236}">
                  <a16:creationId xmlns:a16="http://schemas.microsoft.com/office/drawing/2014/main" id="{8DAFD56D-2DB9-3884-F361-D18DDBD5514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2">
            <a:extLst>
              <a:ext uri="{FF2B5EF4-FFF2-40B4-BE49-F238E27FC236}">
                <a16:creationId xmlns:a16="http://schemas.microsoft.com/office/drawing/2014/main" id="{B133BA98-4D3A-B51C-6B83-CE70C3D81731}"/>
              </a:ext>
            </a:extLst>
          </p:cNvPr>
          <p:cNvGrpSpPr/>
          <p:nvPr/>
        </p:nvGrpSpPr>
        <p:grpSpPr>
          <a:xfrm>
            <a:off x="7107091" y="1291711"/>
            <a:ext cx="242972" cy="242972"/>
            <a:chOff x="0" y="0"/>
            <a:chExt cx="812800" cy="812800"/>
          </a:xfrm>
        </p:grpSpPr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212E193-FB2E-38D4-55F2-16CCDDA1FA2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64">
              <a:extLst>
                <a:ext uri="{FF2B5EF4-FFF2-40B4-BE49-F238E27FC236}">
                  <a16:creationId xmlns:a16="http://schemas.microsoft.com/office/drawing/2014/main" id="{586491D7-25DA-8DE1-D992-1FD70BEBC42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8" name="Group 65">
            <a:extLst>
              <a:ext uri="{FF2B5EF4-FFF2-40B4-BE49-F238E27FC236}">
                <a16:creationId xmlns:a16="http://schemas.microsoft.com/office/drawing/2014/main" id="{CF35145C-AD93-A814-36A4-A055531321B3}"/>
              </a:ext>
            </a:extLst>
          </p:cNvPr>
          <p:cNvGrpSpPr/>
          <p:nvPr/>
        </p:nvGrpSpPr>
        <p:grpSpPr>
          <a:xfrm>
            <a:off x="5747644" y="4266956"/>
            <a:ext cx="220832" cy="193228"/>
            <a:chOff x="0" y="0"/>
            <a:chExt cx="812800" cy="711200"/>
          </a:xfrm>
        </p:grpSpPr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ACC4BBCD-F071-16B5-954F-19457AD6750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id="{86135EF4-31EA-975D-3751-005A3325CDF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4" name="Group 62">
            <a:extLst>
              <a:ext uri="{FF2B5EF4-FFF2-40B4-BE49-F238E27FC236}">
                <a16:creationId xmlns:a16="http://schemas.microsoft.com/office/drawing/2014/main" id="{6743B9DF-4870-6A5D-2C8F-118ACFD38BEF}"/>
              </a:ext>
            </a:extLst>
          </p:cNvPr>
          <p:cNvGrpSpPr/>
          <p:nvPr/>
        </p:nvGrpSpPr>
        <p:grpSpPr>
          <a:xfrm>
            <a:off x="10121455" y="4664385"/>
            <a:ext cx="242972" cy="242972"/>
            <a:chOff x="0" y="0"/>
            <a:chExt cx="812800" cy="812800"/>
          </a:xfrm>
        </p:grpSpPr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E02BCAED-9683-87DC-39BB-F7673C49EB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TextBox 64">
              <a:extLst>
                <a:ext uri="{FF2B5EF4-FFF2-40B4-BE49-F238E27FC236}">
                  <a16:creationId xmlns:a16="http://schemas.microsoft.com/office/drawing/2014/main" id="{4B3FADEC-8337-5AFA-95AE-15447046DF2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97" name="Picture 96" descr="A blue brain with colorful leaves and gears&#10;&#10;Description automatically generated">
            <a:extLst>
              <a:ext uri="{FF2B5EF4-FFF2-40B4-BE49-F238E27FC236}">
                <a16:creationId xmlns:a16="http://schemas.microsoft.com/office/drawing/2014/main" id="{AADDE7BF-2385-44DD-3E7F-77EFE9E418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84" b="9737"/>
          <a:stretch/>
        </p:blipFill>
        <p:spPr>
          <a:xfrm>
            <a:off x="5943701" y="6484274"/>
            <a:ext cx="634184" cy="3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81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Props1.xml><?xml version="1.0" encoding="utf-8"?>
<ds:datastoreItem xmlns:ds="http://schemas.openxmlformats.org/officeDocument/2006/customXml" ds:itemID="{2E674343-65B6-4417-AD66-8974E87A5514}"/>
</file>

<file path=customXml/itemProps2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4F630-F244-4249-A1DD-CAF66701C44D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21fe2dc5-e687-4b08-a992-8b5ade4d5474"/>
    <ds:schemaRef ds:uri="39022ca7-da8b-462c-ac53-cf911d2e7c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1087</Words>
  <Application>Microsoft Office PowerPoint</Application>
  <PresentationFormat>Custom</PresentationFormat>
  <Paragraphs>359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DM Sans Bold</vt:lpstr>
      <vt:lpstr>Aptos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7</cp:revision>
  <dcterms:created xsi:type="dcterms:W3CDTF">2006-08-16T00:00:00Z</dcterms:created>
  <dcterms:modified xsi:type="dcterms:W3CDTF">2024-12-17T13:33:33Z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