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32" r:id="rId4"/>
  </p:sldMasterIdLst>
  <p:notesMasterIdLst>
    <p:notesMasterId r:id="rId9"/>
  </p:notesMasterIdLst>
  <p:sldIdLst>
    <p:sldId id="263" r:id="rId5"/>
    <p:sldId id="273" r:id="rId6"/>
    <p:sldId id="277" r:id="rId7"/>
    <p:sldId id="274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  <a:srgbClr val="FFFFCC"/>
    <a:srgbClr val="FFFF9B"/>
    <a:srgbClr val="FAF6AC"/>
    <a:srgbClr val="FFCCCC"/>
    <a:srgbClr val="FFCC99"/>
    <a:srgbClr val="34586E"/>
    <a:srgbClr val="ACB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56" autoAdjust="0"/>
  </p:normalViewPr>
  <p:slideViewPr>
    <p:cSldViewPr snapToGrid="0">
      <p:cViewPr>
        <p:scale>
          <a:sx n="90" d="100"/>
          <a:sy n="90" d="100"/>
        </p:scale>
        <p:origin x="177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DBF824F2-4039-4E9F-A9ED-1CFB4ADAA9F3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D71FEC4-1883-44E9-B54F-88C6060D0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6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66758-1C6D-9681-116D-B75EEFE2E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7E6DC7-3E29-581B-FB5D-0F9B7143C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5C3453-2959-FFBD-8B6A-455B5B643F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0F8C22-8DC2-8E9A-1208-4A98A2942F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114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E5251-1A37-93FA-1A13-1AA7EC852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7C3ED9-D91A-70FE-C68D-B0A35C79D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865A94-B907-6AE6-F292-E06F1F059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6F02A-0297-244A-BFD0-C4306780F5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819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C725C-BA35-7E38-3722-5D26BC38A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B1AE32-4B1F-132A-10FA-5244059BAE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1C0C18-AA6F-FC19-9580-BA01310309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E7C23-B82F-6DB9-D1AF-925A3FA0C4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0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4ED3A-CE92-2CB4-42ED-50623D890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9B6F6-138F-72C1-3EA5-F66FA082C1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EF09A6-E407-CF00-4B88-E0FD3F693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E51A1-957A-EC0B-6BDB-54FD57F498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257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2452B-6050-366E-9498-9A476C296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675" y="1236678"/>
            <a:ext cx="8020050" cy="2630781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A98D0-2719-E7EF-98CA-91DC6B25E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675" y="3968912"/>
            <a:ext cx="8020050" cy="1824404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998A8-6692-8CBD-67C6-D4E33DFB2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ABBA0-8F53-9473-FDA0-0F39CA90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DB4FB-B9A7-8566-4BB1-2C39399F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5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17C2-D8F2-8F18-16E5-A74D13204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6D482-8203-FC0E-E7FE-484135258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C800-E09E-E885-FC12-D5377CA7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7F228-C6A7-5D11-E17B-49EC275D0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22617-5D97-9F1F-56A1-DC881DE27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5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0D9C93-A4E3-9CED-2852-745B676910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2465" y="402314"/>
            <a:ext cx="2305764" cy="6403784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BBE462-62DB-886C-B928-B0705083C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171" y="402314"/>
            <a:ext cx="6783626" cy="640378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FA797-1492-E572-84FB-057EBD653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2E23B-DAC2-3834-1AEE-5E37DF289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9A168-F683-54DA-6BA6-99789FDDF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6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CAF72-F03E-87B9-E2BF-0BAADBD62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0EE3C-0A7A-737A-15D1-96508ABFD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E3868-63BA-CD4E-E901-7A6092F8B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5FE0F-9A49-C456-E6B2-43723D4B2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F54B3-F11F-FF3E-A6CC-E73631C6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3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C7BD-5874-503F-D601-B9327EEF1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2" y="1883878"/>
            <a:ext cx="9223058" cy="3143294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0E595-8FFB-B1DF-FD01-265695AD1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02" y="5056909"/>
            <a:ext cx="9223058" cy="1652984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82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82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CC633-AC15-4D38-EF65-2633C6E4C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504C9-95F9-A961-2120-E6B2A9CF9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B6DC1-27C1-C450-ACD9-B07CE4886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8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EE360-E26B-CC2E-CDEA-71D08E8E1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E23C-F09C-AAEA-CD88-97274ACD7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171" y="2011568"/>
            <a:ext cx="4544695" cy="47945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6DDC0-71D8-AF31-0312-700129D74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3534" y="2011568"/>
            <a:ext cx="4544695" cy="47945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05ED2-72EC-9D48-D764-F9B0B6EE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AE453-A30D-6110-D099-61D7000C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293B6-9725-5C6D-E198-D593F0AA8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9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46140-F757-316E-E688-DCCE8BB1A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402314"/>
            <a:ext cx="9223058" cy="1460574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11C73-CF23-9EE2-3656-1906364B8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65" y="1852393"/>
            <a:ext cx="4523809" cy="907829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DE85D-A031-07E6-98DE-4D360DAE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565" y="2760222"/>
            <a:ext cx="4523809" cy="40598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BDF5F6-FAAD-9708-9436-825324A28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3534" y="1852393"/>
            <a:ext cx="4546088" cy="907829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6B5E4-6CF1-E224-679B-62DBDD99E8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3534" y="2760222"/>
            <a:ext cx="4546088" cy="40598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6FD38-62B2-6AEC-209C-6572BE294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7834C8-427E-9005-E8EE-88A7CFEAB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AFCCE1-0EB0-EBEB-6314-667FDE4E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4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88CFC-73F5-DF01-36B7-16BF7EFCC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98CA68-C34C-50A6-B2FF-9BCAC4BD2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5F2C1A-1A62-DF49-1AF0-25616DE0B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84DF8-C6BB-B416-44C3-BA454ABA6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5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33FF0-F8A7-BDA5-3769-610A8C3B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614BFC-AB35-98CC-519E-AE62CED8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F16EF-9B7C-68FF-FEFD-96F29BF1B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6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050C5-51F2-4F68-2823-9D7DD243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3767"/>
            <a:ext cx="3448900" cy="1763183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E8666-9415-F79F-D78E-E505DC486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088" y="1087996"/>
            <a:ext cx="5413534" cy="5370013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47512-D385-8427-0900-A47F76C64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6950"/>
            <a:ext cx="3448900" cy="419980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ECB69-143E-BB41-2BF3-722603A4D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F5803-AC06-214E-64D8-0C6A9057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5A207-B7FF-F27D-A19F-158D23508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1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AF567-8307-0E5E-46E5-AA5EA289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3767"/>
            <a:ext cx="3448900" cy="1763183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A5A7A7-3AE6-2483-3D16-076B1AD3C3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6088" y="1087996"/>
            <a:ext cx="5413534" cy="5370013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8CA5A-4A55-49B5-6D75-B050AFE54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6950"/>
            <a:ext cx="3448900" cy="419980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7EA6CD-0394-492F-B4D7-A88A03534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65426-9186-A4DA-5A55-506763BB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30B9B-6B6C-9350-B7F9-7CDAA4231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4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0EA276-4B56-0002-4393-B16EC7292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1" y="402314"/>
            <a:ext cx="9223058" cy="1460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5A15D-6518-1D8F-383C-A6E88D2C7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71" y="2011568"/>
            <a:ext cx="9223058" cy="4794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2DCB3-C16D-A1FD-627F-3EEB217E5F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171" y="7003756"/>
            <a:ext cx="2406015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F20F5-BE7E-EC4C-3B21-4E33CA037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2189" y="7003756"/>
            <a:ext cx="3609023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A727A-9BCB-EF9B-7826-C1FFF80B5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214" y="7003756"/>
            <a:ext cx="2406015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1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48826-258E-917A-D19B-A27D5D07F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5BAB2A6-60DA-CE93-115D-23E755120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957383"/>
              </p:ext>
            </p:extLst>
          </p:nvPr>
        </p:nvGraphicFramePr>
        <p:xfrm>
          <a:off x="2800364" y="581587"/>
          <a:ext cx="7837760" cy="6748336"/>
        </p:xfrm>
        <a:graphic>
          <a:graphicData uri="http://schemas.openxmlformats.org/drawingml/2006/table">
            <a:tbl>
              <a:tblPr/>
              <a:tblGrid>
                <a:gridCol w="1567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0651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3rd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7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350231"/>
                  </a:ext>
                </a:extLst>
              </a:tr>
              <a:tr h="10485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04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4624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Female Only Space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12:00 – 16:00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142830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992974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0E328FCD-0BDF-5887-DAE9-02A4DE846A67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94A8355B-3272-1DF5-D227-C70E1401F547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AA6B4F47-DFAE-DBE5-18A0-C42B67F6041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2C06057D-3C6D-DBF5-7008-1E449EF942C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EDC1774-0C28-D037-53FF-AEEDE56B71A5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1DBDD724-AE4E-D71F-0D2C-8B38F73A1AC5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677364B1-FAA4-FA41-E18D-98B1F33A00A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7A357F9D-1ABF-EBF0-41FF-F68ADA9513C1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375F512-8608-3E34-46DC-38F7B79396F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51748C8C-64BA-7A90-A1DA-80F6EB93DBA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70E37A37-81C4-195B-ED4F-7D1BEB74D4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D2C4ABA4-E1B6-7673-4CDD-60B231C5827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BE25C50-AD2E-5797-A3AE-DFED4CE59E7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22D7423F-3F06-9918-01C2-93A0EA116C3E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730F87DC-FAF2-1470-8767-4C5D64ACBB47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4F2393A-86ED-DA23-521B-6B782F846437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DC20101-11CA-F28B-69CA-5F65E33277A2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C0FF8668-5032-F228-AFC4-9C78748F81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328" y="-12553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7CB55F30-85A8-AEBD-63A9-763A59ECE92B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6C193EEB-FAA3-C141-4BC3-BC5FB9457916}"/>
              </a:ext>
            </a:extLst>
          </p:cNvPr>
          <p:cNvSpPr txBox="1"/>
          <p:nvPr/>
        </p:nvSpPr>
        <p:spPr>
          <a:xfrm>
            <a:off x="2835903" y="-17872"/>
            <a:ext cx="6095613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November 2025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53E040EE-C6BA-D3EF-DDC9-518CC7C47E83}"/>
              </a:ext>
            </a:extLst>
          </p:cNvPr>
          <p:cNvGrpSpPr/>
          <p:nvPr/>
        </p:nvGrpSpPr>
        <p:grpSpPr>
          <a:xfrm>
            <a:off x="3940642" y="1541624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88A1D9EA-1990-6E87-E797-28EB4A2DF02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74C43501-F90A-BFC5-9FC0-0C9606FA633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30E6DC3E-4DE7-19E4-74CB-180ED44863FC}"/>
              </a:ext>
            </a:extLst>
          </p:cNvPr>
          <p:cNvGrpSpPr/>
          <p:nvPr/>
        </p:nvGrpSpPr>
        <p:grpSpPr>
          <a:xfrm>
            <a:off x="2982622" y="4346406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1BAD32DD-F513-3AD0-9995-2B1112951C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18A01A5E-6C99-BFB3-93C8-13495AB2D4F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7EE68058-7341-72B8-9B74-1960E6C1C685}"/>
              </a:ext>
            </a:extLst>
          </p:cNvPr>
          <p:cNvGrpSpPr/>
          <p:nvPr/>
        </p:nvGrpSpPr>
        <p:grpSpPr>
          <a:xfrm>
            <a:off x="5639017" y="3283969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4A7A8AE8-E274-09E9-60EF-0B576EC25A7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549A2606-7693-2903-3958-0923BF1C9F3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8CE8A6D-6C90-2BAB-BBA9-7FD3B1BCD9A8}"/>
              </a:ext>
            </a:extLst>
          </p:cNvPr>
          <p:cNvGrpSpPr/>
          <p:nvPr/>
        </p:nvGrpSpPr>
        <p:grpSpPr>
          <a:xfrm>
            <a:off x="7092130" y="1575697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ABDCC33C-E21C-661C-C56E-D0A990B4528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3D7AFC97-EB2F-FB79-620C-325E034E286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3BA438BD-B449-D15C-27DA-E6D888E65E54}"/>
              </a:ext>
            </a:extLst>
          </p:cNvPr>
          <p:cNvGrpSpPr/>
          <p:nvPr/>
        </p:nvGrpSpPr>
        <p:grpSpPr>
          <a:xfrm>
            <a:off x="8693590" y="5552785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F1F0069F-20E3-44A4-23CF-1EE014C5FA4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C7EAE57D-E944-2EDE-7613-83E76B8DE02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37E13F74-DE70-168A-FD14-8FC847B2EB37}"/>
              </a:ext>
            </a:extLst>
          </p:cNvPr>
          <p:cNvGrpSpPr/>
          <p:nvPr/>
        </p:nvGrpSpPr>
        <p:grpSpPr>
          <a:xfrm>
            <a:off x="6959574" y="5486187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D462262F-F427-F527-147B-784FD39808D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06D8999A-57BC-C009-3918-590386CC6A4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51B7834B-94DA-1C7E-82C4-75F08BE8F96C}"/>
              </a:ext>
            </a:extLst>
          </p:cNvPr>
          <p:cNvGrpSpPr/>
          <p:nvPr/>
        </p:nvGrpSpPr>
        <p:grpSpPr>
          <a:xfrm>
            <a:off x="6995623" y="3946826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E35160AB-AA61-1356-61F6-8EE38AD41FC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788E9E71-E6C2-9F1B-CA15-905F865A6F6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ECF4093E-399E-D241-E042-7115A6D66183}"/>
              </a:ext>
            </a:extLst>
          </p:cNvPr>
          <p:cNvGrpSpPr/>
          <p:nvPr/>
        </p:nvGrpSpPr>
        <p:grpSpPr>
          <a:xfrm>
            <a:off x="8662310" y="155999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1FF8DF73-200F-DAE2-28D1-3ABD9EEE887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CF942527-C8D6-430A-1977-4A71526AF2C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99CCB9DA-5FEC-D68D-125E-AC08F194296E}"/>
              </a:ext>
            </a:extLst>
          </p:cNvPr>
          <p:cNvGrpSpPr/>
          <p:nvPr/>
        </p:nvGrpSpPr>
        <p:grpSpPr>
          <a:xfrm rot="2700000">
            <a:off x="6053802" y="3827177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FAEFB40C-FD70-9643-86B3-FAD3FEDEBA8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DC3A9D23-9370-DBE4-8839-8479FA7B313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705C25AE-C5E1-4FD7-0A5D-7613802C86CD}"/>
              </a:ext>
            </a:extLst>
          </p:cNvPr>
          <p:cNvGrpSpPr/>
          <p:nvPr/>
        </p:nvGrpSpPr>
        <p:grpSpPr>
          <a:xfrm>
            <a:off x="3972646" y="4509670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DBBD65B1-CBDB-FB85-268F-013041DF368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C4AE35A2-C3EC-C2FA-E58D-D8EB33CB167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25D458AE-797B-827B-637E-4AD534F90130}"/>
              </a:ext>
            </a:extLst>
          </p:cNvPr>
          <p:cNvGrpSpPr/>
          <p:nvPr/>
        </p:nvGrpSpPr>
        <p:grpSpPr>
          <a:xfrm>
            <a:off x="8630403" y="3926131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DB352572-EA76-8A75-D5A6-82546A0548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E91E6556-9843-CCAB-0EF2-708B57AEEF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6C18B102-5090-5B95-A112-04339EB3473A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3A8A9B1F-D7B1-DB6A-FE71-49E4E7CC106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7601FCBB-DCF1-227D-4EB7-9F04E06419E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137D703B-5AC2-A316-92E0-153D01C58692}"/>
              </a:ext>
            </a:extLst>
          </p:cNvPr>
          <p:cNvSpPr/>
          <p:nvPr/>
        </p:nvSpPr>
        <p:spPr>
          <a:xfrm>
            <a:off x="10343936" y="4550221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E35C99CE-169D-FC1F-B69E-72AE81529507}"/>
              </a:ext>
            </a:extLst>
          </p:cNvPr>
          <p:cNvGrpSpPr/>
          <p:nvPr/>
        </p:nvGrpSpPr>
        <p:grpSpPr>
          <a:xfrm>
            <a:off x="9186851" y="4656028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55A089A5-6BAA-193D-9B34-3D33B229E97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DE930A33-6753-33EB-A550-967D115BA9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02D1BE3D-C7DD-F72D-BBBF-0394F904B9BD}"/>
              </a:ext>
            </a:extLst>
          </p:cNvPr>
          <p:cNvGrpSpPr/>
          <p:nvPr/>
        </p:nvGrpSpPr>
        <p:grpSpPr>
          <a:xfrm>
            <a:off x="7730063" y="5552785"/>
            <a:ext cx="242972" cy="242972"/>
            <a:chOff x="0" y="0"/>
            <a:chExt cx="812800" cy="812800"/>
          </a:xfrm>
        </p:grpSpPr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1A5C9C17-69B7-0F4C-BA1D-5B4D182B00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64">
              <a:extLst>
                <a:ext uri="{FF2B5EF4-FFF2-40B4-BE49-F238E27FC236}">
                  <a16:creationId xmlns:a16="http://schemas.microsoft.com/office/drawing/2014/main" id="{B107D572-58E6-CFBB-7587-C10D546B269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EFBDDD7A-5D23-D01B-B8A9-286F15592B62}"/>
              </a:ext>
            </a:extLst>
          </p:cNvPr>
          <p:cNvGrpSpPr/>
          <p:nvPr/>
        </p:nvGrpSpPr>
        <p:grpSpPr>
          <a:xfrm>
            <a:off x="5615139" y="4500469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72B428FD-D852-054E-2378-98887C035F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D02AB337-C323-615E-BBE2-00D07054701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2" name="Group 46">
            <a:extLst>
              <a:ext uri="{FF2B5EF4-FFF2-40B4-BE49-F238E27FC236}">
                <a16:creationId xmlns:a16="http://schemas.microsoft.com/office/drawing/2014/main" id="{4057AD83-341C-33E7-94DE-C69CEFD35FED}"/>
              </a:ext>
            </a:extLst>
          </p:cNvPr>
          <p:cNvGrpSpPr/>
          <p:nvPr/>
        </p:nvGrpSpPr>
        <p:grpSpPr>
          <a:xfrm rot="2700000">
            <a:off x="6100783" y="5582237"/>
            <a:ext cx="293842" cy="293842"/>
            <a:chOff x="0" y="0"/>
            <a:chExt cx="812800" cy="812800"/>
          </a:xfrm>
        </p:grpSpPr>
        <p:sp>
          <p:nvSpPr>
            <p:cNvPr id="43" name="Freeform 47">
              <a:extLst>
                <a:ext uri="{FF2B5EF4-FFF2-40B4-BE49-F238E27FC236}">
                  <a16:creationId xmlns:a16="http://schemas.microsoft.com/office/drawing/2014/main" id="{F51296C2-2922-C2A2-655C-1719AFE41B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48">
              <a:extLst>
                <a:ext uri="{FF2B5EF4-FFF2-40B4-BE49-F238E27FC236}">
                  <a16:creationId xmlns:a16="http://schemas.microsoft.com/office/drawing/2014/main" id="{67C3BD33-E12F-ADBD-3009-1715F20705C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3" name="TextBox 5">
            <a:extLst>
              <a:ext uri="{FF2B5EF4-FFF2-40B4-BE49-F238E27FC236}">
                <a16:creationId xmlns:a16="http://schemas.microsoft.com/office/drawing/2014/main" id="{977869F2-BCA0-B05C-64EE-4D5587EDB72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id="{B4C06444-2B52-633E-E9C2-BCDA69521FB7}"/>
              </a:ext>
            </a:extLst>
          </p:cNvPr>
          <p:cNvGrpSpPr/>
          <p:nvPr/>
        </p:nvGrpSpPr>
        <p:grpSpPr>
          <a:xfrm rot="2700000">
            <a:off x="7560969" y="3896425"/>
            <a:ext cx="293842" cy="293842"/>
            <a:chOff x="0" y="0"/>
            <a:chExt cx="812800" cy="812800"/>
          </a:xfrm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D099ECB5-D750-872E-0A5D-33A48D0B5DF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48">
              <a:extLst>
                <a:ext uri="{FF2B5EF4-FFF2-40B4-BE49-F238E27FC236}">
                  <a16:creationId xmlns:a16="http://schemas.microsoft.com/office/drawing/2014/main" id="{7034CEA8-EE2A-36F7-66D7-5522E77D2C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5" name="Picture 14" descr="A pink symbol with a cross&#10;&#10;AI-generated content may be incorrect.">
            <a:extLst>
              <a:ext uri="{FF2B5EF4-FFF2-40B4-BE49-F238E27FC236}">
                <a16:creationId xmlns:a16="http://schemas.microsoft.com/office/drawing/2014/main" id="{9AB64C71-D144-FDA6-3827-BF01A51D406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064" y="5002365"/>
            <a:ext cx="669152" cy="67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7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E5844-51C4-9A0B-0723-D8264CF44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473FC6A-F750-397D-F90D-B3434F2F8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173349"/>
              </p:ext>
            </p:extLst>
          </p:nvPr>
        </p:nvGraphicFramePr>
        <p:xfrm>
          <a:off x="2684949" y="628857"/>
          <a:ext cx="7899025" cy="6894097"/>
        </p:xfrm>
        <a:graphic>
          <a:graphicData uri="http://schemas.openxmlformats.org/drawingml/2006/table">
            <a:tbl>
              <a:tblPr/>
              <a:tblGrid>
                <a:gridCol w="1579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258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11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12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13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14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067489"/>
                  </a:ext>
                </a:extLst>
              </a:tr>
              <a:tr h="14139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48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           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701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ETE (Education, Training &amp; Employment) Fair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1:30 – 3:30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&amp; Education services available to meet at the Huddersfield Hub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849007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252875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8AE0415E-8AC7-7B71-C1AE-A1E2681B02B6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BD1EB063-0164-7EAE-0F82-1A71D9C3741F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9AEBF425-8F92-1604-20A2-B15D365E875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9C19F83-E0C5-B5CE-133D-09C0B5071E9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3F953A2-1971-CDA5-5FA3-375D64BE7FE9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A3C7151A-AF9E-2BF9-DE4F-98F579508ACD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10753E5-9313-7DEF-BEB9-3DB85D1E3D70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7EEC109-14CA-416F-5F69-5104C7231A70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7091B1D2-0425-1832-94C0-6D4E1B6AE7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F2C01EFB-2C02-6096-11DF-6C0786DB14D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F491781-0303-BAC5-9C9F-039367F1FB7E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B7A42F3D-4819-FDCC-F74A-C65286636D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66AD06F-9217-A371-64EE-37CE4F226E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65B439DC-489F-3845-56D6-FDE9EE5A1C35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4E4AC51-491D-8372-88A0-B0DFBE99B6D3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8BA74008-B5EF-8B05-B208-7BE391960539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F761BA71-15CD-FA95-F45B-8BB5E30B8A10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F8421E00-5EA6-BA7C-AF37-B0A5E8BA2B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6FB98E14-FFF5-27C5-DFC9-F18711B4A27D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1C2B5671-1892-C71B-3686-AF0E9E953D0C}"/>
              </a:ext>
            </a:extLst>
          </p:cNvPr>
          <p:cNvSpPr txBox="1"/>
          <p:nvPr/>
        </p:nvSpPr>
        <p:spPr>
          <a:xfrm>
            <a:off x="2797662" y="-17872"/>
            <a:ext cx="6133854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November 2025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CC8519B0-0F93-EFE8-2DEF-414D5AAB649F}"/>
              </a:ext>
            </a:extLst>
          </p:cNvPr>
          <p:cNvGrpSpPr/>
          <p:nvPr/>
        </p:nvGrpSpPr>
        <p:grpSpPr>
          <a:xfrm>
            <a:off x="3942209" y="1722191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3EAC8C8D-63B8-778B-F3EA-0DFCD6340D5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69D19E27-272F-93BF-1D5A-C6E52F7F754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604C067B-F24D-0193-2E29-A6E7A9AB1AD2}"/>
              </a:ext>
            </a:extLst>
          </p:cNvPr>
          <p:cNvGrpSpPr/>
          <p:nvPr/>
        </p:nvGrpSpPr>
        <p:grpSpPr>
          <a:xfrm>
            <a:off x="2787170" y="4100646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5894F0BC-F48E-0081-AC75-FA07291800E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9509E2BE-3E53-3952-834F-014EFAABE55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8219760-267C-1834-E8E0-5E81AE0B47A3}"/>
              </a:ext>
            </a:extLst>
          </p:cNvPr>
          <p:cNvGrpSpPr/>
          <p:nvPr/>
        </p:nvGrpSpPr>
        <p:grpSpPr>
          <a:xfrm>
            <a:off x="3965876" y="6351276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3ACA3C1C-FDFF-B0E1-289C-0F1A1728930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0BF63238-83CD-F1D2-FC9E-1C3A76C49D6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65B7084C-FEB1-21CD-6E9B-EEC36B02217B}"/>
              </a:ext>
            </a:extLst>
          </p:cNvPr>
          <p:cNvGrpSpPr/>
          <p:nvPr/>
        </p:nvGrpSpPr>
        <p:grpSpPr>
          <a:xfrm>
            <a:off x="7092130" y="1575697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EC2E0DA9-8F14-81D0-5E4A-D08A707B303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6C3E32EB-9A8D-821E-F344-F30D3F35CF3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165DE4C7-ECA4-622E-5B42-5732A9860F11}"/>
              </a:ext>
            </a:extLst>
          </p:cNvPr>
          <p:cNvGrpSpPr/>
          <p:nvPr/>
        </p:nvGrpSpPr>
        <p:grpSpPr>
          <a:xfrm>
            <a:off x="6921848" y="6428489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8C4E50D4-8048-B051-F192-388C00FD42E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38B1A5E7-D910-D53C-BC6C-C311933CE68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C75A15EF-C0EC-E116-D17C-A682020AD046}"/>
              </a:ext>
            </a:extLst>
          </p:cNvPr>
          <p:cNvGrpSpPr/>
          <p:nvPr/>
        </p:nvGrpSpPr>
        <p:grpSpPr>
          <a:xfrm>
            <a:off x="7039297" y="4138401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8FC4DB1C-FC77-5AAC-3445-41AF35765D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F349B7DD-4D7D-04B0-F553-064D979677A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85332259-6773-E301-E37E-90DA0FB937A4}"/>
              </a:ext>
            </a:extLst>
          </p:cNvPr>
          <p:cNvGrpSpPr/>
          <p:nvPr/>
        </p:nvGrpSpPr>
        <p:grpSpPr>
          <a:xfrm rot="2700000">
            <a:off x="6013470" y="4088512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548C613C-96BB-95A9-EE04-D4E059486F4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480C2F08-B7C8-8AF9-4517-C9C7023FB01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D937F58B-726A-E21B-4FAF-B84694654931}"/>
              </a:ext>
            </a:extLst>
          </p:cNvPr>
          <p:cNvGrpSpPr/>
          <p:nvPr/>
        </p:nvGrpSpPr>
        <p:grpSpPr>
          <a:xfrm>
            <a:off x="3909004" y="4100646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526418A5-5416-4CD0-80D1-D6296D0BCDC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E3FEE46D-FA6E-ACAB-73F0-F625A30FF7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5F1B2980-0CED-347B-F9BD-DF26F4940220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DCE1D314-EF72-DEC0-4477-5B7E6401F0C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71C9577F-8A9E-DD08-BF87-B644291401F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E28FBFB3-6CEC-056A-1B70-B5121A8522A3}"/>
              </a:ext>
            </a:extLst>
          </p:cNvPr>
          <p:cNvGrpSpPr/>
          <p:nvPr/>
        </p:nvGrpSpPr>
        <p:grpSpPr>
          <a:xfrm>
            <a:off x="8685612" y="1734852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2B537895-396A-0C75-1A4E-31DCD5F2BC2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8E30FFD8-B477-61CA-98D1-371ABC5CB93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D0B1D79C-EAF2-2C13-2B25-4509D57AB804}"/>
              </a:ext>
            </a:extLst>
          </p:cNvPr>
          <p:cNvGrpSpPr/>
          <p:nvPr/>
        </p:nvGrpSpPr>
        <p:grpSpPr>
          <a:xfrm>
            <a:off x="5522139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B060733E-C230-5466-1458-127663F0664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0BBC02C1-2103-1912-E2E6-6A07D24E82C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1F43F0D4-754B-A631-5734-3386510DA629}"/>
              </a:ext>
            </a:extLst>
          </p:cNvPr>
          <p:cNvGrpSpPr/>
          <p:nvPr/>
        </p:nvGrpSpPr>
        <p:grpSpPr>
          <a:xfrm rot="2700000">
            <a:off x="6136153" y="6406706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955C2E7F-93FD-9D34-ACD5-5CB73FBC5F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F6505A20-957B-F46D-E205-6D15639BC21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5">
            <a:extLst>
              <a:ext uri="{FF2B5EF4-FFF2-40B4-BE49-F238E27FC236}">
                <a16:creationId xmlns:a16="http://schemas.microsoft.com/office/drawing/2014/main" id="{5192F11D-F8E9-2CD5-E74C-00CFF2AC1F66}"/>
              </a:ext>
            </a:extLst>
          </p:cNvPr>
          <p:cNvGrpSpPr/>
          <p:nvPr/>
        </p:nvGrpSpPr>
        <p:grpSpPr>
          <a:xfrm>
            <a:off x="8617551" y="5628420"/>
            <a:ext cx="220832" cy="193228"/>
            <a:chOff x="0" y="0"/>
            <a:chExt cx="812800" cy="711200"/>
          </a:xfrm>
        </p:grpSpPr>
        <p:sp>
          <p:nvSpPr>
            <p:cNvPr id="58" name="Freeform 66">
              <a:extLst>
                <a:ext uri="{FF2B5EF4-FFF2-40B4-BE49-F238E27FC236}">
                  <a16:creationId xmlns:a16="http://schemas.microsoft.com/office/drawing/2014/main" id="{E75E548A-A9CF-845C-D14B-8A99142E9CB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7">
              <a:extLst>
                <a:ext uri="{FF2B5EF4-FFF2-40B4-BE49-F238E27FC236}">
                  <a16:creationId xmlns:a16="http://schemas.microsoft.com/office/drawing/2014/main" id="{E2972842-FBA3-20EA-91D8-20AE1AF5E48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6" name="TextBox 5">
            <a:extLst>
              <a:ext uri="{FF2B5EF4-FFF2-40B4-BE49-F238E27FC236}">
                <a16:creationId xmlns:a16="http://schemas.microsoft.com/office/drawing/2014/main" id="{B1E946E0-5ADD-F8CE-1BA5-AA2A65DFCB3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65">
            <a:extLst>
              <a:ext uri="{FF2B5EF4-FFF2-40B4-BE49-F238E27FC236}">
                <a16:creationId xmlns:a16="http://schemas.microsoft.com/office/drawing/2014/main" id="{9E1C78E3-7376-1F76-A697-B4B8886A4D7B}"/>
              </a:ext>
            </a:extLst>
          </p:cNvPr>
          <p:cNvGrpSpPr/>
          <p:nvPr/>
        </p:nvGrpSpPr>
        <p:grpSpPr>
          <a:xfrm>
            <a:off x="5522139" y="6313354"/>
            <a:ext cx="220832" cy="193228"/>
            <a:chOff x="0" y="0"/>
            <a:chExt cx="812800" cy="711200"/>
          </a:xfrm>
        </p:grpSpPr>
        <p:sp>
          <p:nvSpPr>
            <p:cNvPr id="5" name="Freeform 66">
              <a:extLst>
                <a:ext uri="{FF2B5EF4-FFF2-40B4-BE49-F238E27FC236}">
                  <a16:creationId xmlns:a16="http://schemas.microsoft.com/office/drawing/2014/main" id="{509FF725-D9EE-5278-6059-A3BFA235965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551EAB7E-D8B0-2546-AA74-AB2C7A56C2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5">
            <a:extLst>
              <a:ext uri="{FF2B5EF4-FFF2-40B4-BE49-F238E27FC236}">
                <a16:creationId xmlns:a16="http://schemas.microsoft.com/office/drawing/2014/main" id="{F3E308C7-B6E6-B526-C790-7E595DFE0486}"/>
              </a:ext>
            </a:extLst>
          </p:cNvPr>
          <p:cNvGrpSpPr/>
          <p:nvPr/>
        </p:nvGrpSpPr>
        <p:grpSpPr>
          <a:xfrm>
            <a:off x="10222450" y="5234791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8AF4DFCA-444E-EEA2-711F-6202D69A70A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94BFB16B-E680-6BCC-52E1-DD212880F56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41" name="Freeform 63">
            <a:extLst>
              <a:ext uri="{FF2B5EF4-FFF2-40B4-BE49-F238E27FC236}">
                <a16:creationId xmlns:a16="http://schemas.microsoft.com/office/drawing/2014/main" id="{EBE73860-BA49-AFB3-4370-E6CA10ABA096}"/>
              </a:ext>
            </a:extLst>
          </p:cNvPr>
          <p:cNvSpPr/>
          <p:nvPr/>
        </p:nvSpPr>
        <p:spPr>
          <a:xfrm>
            <a:off x="5499999" y="2268414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9" name="Group 46">
            <a:extLst>
              <a:ext uri="{FF2B5EF4-FFF2-40B4-BE49-F238E27FC236}">
                <a16:creationId xmlns:a16="http://schemas.microsoft.com/office/drawing/2014/main" id="{95AD9744-1A7E-9DBD-829D-39CE2598A7E8}"/>
              </a:ext>
            </a:extLst>
          </p:cNvPr>
          <p:cNvGrpSpPr/>
          <p:nvPr/>
        </p:nvGrpSpPr>
        <p:grpSpPr>
          <a:xfrm rot="2700000">
            <a:off x="7604001" y="4038606"/>
            <a:ext cx="293842" cy="293842"/>
            <a:chOff x="0" y="0"/>
            <a:chExt cx="812800" cy="812800"/>
          </a:xfrm>
        </p:grpSpPr>
        <p:sp>
          <p:nvSpPr>
            <p:cNvPr id="21" name="Freeform 47">
              <a:extLst>
                <a:ext uri="{FF2B5EF4-FFF2-40B4-BE49-F238E27FC236}">
                  <a16:creationId xmlns:a16="http://schemas.microsoft.com/office/drawing/2014/main" id="{9D23307C-2928-B466-94EE-08A8E8DEFEC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48">
              <a:extLst>
                <a:ext uri="{FF2B5EF4-FFF2-40B4-BE49-F238E27FC236}">
                  <a16:creationId xmlns:a16="http://schemas.microsoft.com/office/drawing/2014/main" id="{36C2C3DE-F389-ABEB-8888-EA9E6BE7E81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2">
            <a:extLst>
              <a:ext uri="{FF2B5EF4-FFF2-40B4-BE49-F238E27FC236}">
                <a16:creationId xmlns:a16="http://schemas.microsoft.com/office/drawing/2014/main" id="{FB33B411-AD00-41B7-B20D-231567869683}"/>
              </a:ext>
            </a:extLst>
          </p:cNvPr>
          <p:cNvGrpSpPr/>
          <p:nvPr/>
        </p:nvGrpSpPr>
        <p:grpSpPr>
          <a:xfrm>
            <a:off x="8694260" y="4138401"/>
            <a:ext cx="242972" cy="242972"/>
            <a:chOff x="0" y="0"/>
            <a:chExt cx="812800" cy="812800"/>
          </a:xfrm>
        </p:grpSpPr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625F4B28-8DDB-090B-2FD5-E7D10A1FB2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4">
              <a:extLst>
                <a:ext uri="{FF2B5EF4-FFF2-40B4-BE49-F238E27FC236}">
                  <a16:creationId xmlns:a16="http://schemas.microsoft.com/office/drawing/2014/main" id="{93D74BD4-DDA5-3DE6-9085-CF5F360DF6C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0587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95574-7DBF-3419-BD44-7C21DABB9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44E57CB-68E2-61AA-7A17-DB6C21554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920859"/>
              </p:ext>
            </p:extLst>
          </p:nvPr>
        </p:nvGraphicFramePr>
        <p:xfrm>
          <a:off x="2700048" y="636911"/>
          <a:ext cx="7870255" cy="6871097"/>
        </p:xfrm>
        <a:graphic>
          <a:graphicData uri="http://schemas.openxmlformats.org/drawingml/2006/table">
            <a:tbl>
              <a:tblPr/>
              <a:tblGrid>
                <a:gridCol w="1574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17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19th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21st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3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807639"/>
                  </a:ext>
                </a:extLst>
              </a:tr>
              <a:tr h="14197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2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852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67322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7777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F873338F-F20F-A1AB-85FF-CC4CDD391262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22A3710D-348B-2F0B-B0F3-65EDF62874A1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3F0DA63A-6B92-BABE-E94C-6E63C8F2F0C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758B96CB-326E-C4E8-9E36-36653F51BE6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F69333C-4E8E-BBFE-4715-9ADB12AFA272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5F2837FE-55A9-2CAE-B8AF-BD4966635197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D32FDA3-104B-160B-E209-59BC3306CF93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6B70A5A7-E866-83CF-CF8C-29909B441B88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1160BDF3-FF55-4CAC-1D74-8F1B13C5289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2438FAC-3A1F-936F-70F7-AF7490966A4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B7EE835-DFCD-0340-9F2E-E5143CBD632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1FE01B3B-24D8-E8DB-07EE-D004E47BB98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84C125F-464C-7CC6-8162-A63C0D43FA4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BA07BDA9-FBBF-BD57-92DA-F046DF1DB9B7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CD0B7DB-B986-302C-ACD2-A1985584E4DE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0938B762-39DB-3D91-15BC-E13E818C2628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696089D9-0A9B-DD51-9C64-63D4871E8049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5BD655C5-BD59-7677-AF81-D39567D379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E12B3D6D-A54F-F713-7EDB-1F2C72292CDF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7483EF69-F8F1-ECA7-70C4-6EC8ED1D74AD}"/>
              </a:ext>
            </a:extLst>
          </p:cNvPr>
          <p:cNvSpPr txBox="1"/>
          <p:nvPr/>
        </p:nvSpPr>
        <p:spPr>
          <a:xfrm>
            <a:off x="2892245" y="-17554"/>
            <a:ext cx="5951652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November 2025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8BC53A1B-4A61-0DBE-5575-4D78E696053C}"/>
              </a:ext>
            </a:extLst>
          </p:cNvPr>
          <p:cNvGrpSpPr/>
          <p:nvPr/>
        </p:nvGrpSpPr>
        <p:grpSpPr>
          <a:xfrm>
            <a:off x="3998850" y="1414434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2092DDFE-5FE2-20C7-1A67-CB61D4E051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28172781-D31A-8CF1-9B6D-921EB8860F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751E1319-9507-330C-8DDE-17C12ACD0D32}"/>
              </a:ext>
            </a:extLst>
          </p:cNvPr>
          <p:cNvGrpSpPr/>
          <p:nvPr/>
        </p:nvGrpSpPr>
        <p:grpSpPr>
          <a:xfrm>
            <a:off x="2813245" y="4191892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1C1A4CB6-078C-4F52-5F7C-4D259FA8383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BF74465E-FD03-A814-AB31-CEE7128A83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03834A89-72AF-8F98-C48D-967563BE84ED}"/>
              </a:ext>
            </a:extLst>
          </p:cNvPr>
          <p:cNvGrpSpPr/>
          <p:nvPr/>
        </p:nvGrpSpPr>
        <p:grpSpPr>
          <a:xfrm>
            <a:off x="3966051" y="6543529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25770503-141D-C967-53CD-FD474BDC0FB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3FFF8F7E-ED6D-E0E0-2DF3-9C15447C756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55F578E6-D8CF-D796-DD0E-C92AE4035EA5}"/>
              </a:ext>
            </a:extLst>
          </p:cNvPr>
          <p:cNvGrpSpPr/>
          <p:nvPr/>
        </p:nvGrpSpPr>
        <p:grpSpPr>
          <a:xfrm>
            <a:off x="7113384" y="1474294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08F28268-C9F2-9B7B-3E36-5650C7E0C9D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21404A51-3E89-FA24-21C3-F6A7B8C23F1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5D61F3C1-C6B2-83A4-EEF9-F020B1127737}"/>
              </a:ext>
            </a:extLst>
          </p:cNvPr>
          <p:cNvGrpSpPr/>
          <p:nvPr/>
        </p:nvGrpSpPr>
        <p:grpSpPr>
          <a:xfrm>
            <a:off x="6923334" y="5990392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4EB5E434-6C6E-F8A6-9707-42E36EEE0D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8D7111E6-1867-1CF6-32DB-972544DB6D7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3D86D076-B3F8-BA8B-5A28-3373F48D944B}"/>
              </a:ext>
            </a:extLst>
          </p:cNvPr>
          <p:cNvGrpSpPr/>
          <p:nvPr/>
        </p:nvGrpSpPr>
        <p:grpSpPr>
          <a:xfrm>
            <a:off x="7069352" y="4472777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6D798013-1583-26A2-CECE-A74C3436C4F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BA07F4E9-7FF2-EA4F-BC49-EAD1CC6ADAD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904F2300-1735-B9B9-3202-B61350DF5735}"/>
              </a:ext>
            </a:extLst>
          </p:cNvPr>
          <p:cNvGrpSpPr/>
          <p:nvPr/>
        </p:nvGrpSpPr>
        <p:grpSpPr>
          <a:xfrm>
            <a:off x="8682545" y="147908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0C96D68D-4F3C-DE7F-2691-4FF5E95A97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679B3C8F-B34B-31D7-ED68-5102EB77926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C2778074-2C98-1C5E-90BE-06EB138C9671}"/>
              </a:ext>
            </a:extLst>
          </p:cNvPr>
          <p:cNvGrpSpPr/>
          <p:nvPr/>
        </p:nvGrpSpPr>
        <p:grpSpPr>
          <a:xfrm rot="2700000">
            <a:off x="5949959" y="4498101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D7459B2C-9E73-E0CE-D64F-661E75F2EC7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9E8E8A6-08DB-7B34-F2AD-155B8B024D5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93CB0666-F066-E23D-D0DD-394987E52072}"/>
              </a:ext>
            </a:extLst>
          </p:cNvPr>
          <p:cNvGrpSpPr/>
          <p:nvPr/>
        </p:nvGrpSpPr>
        <p:grpSpPr>
          <a:xfrm>
            <a:off x="3907990" y="4339098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4D63D875-E745-124B-E44B-A6668B12383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4F3C2B3D-B3C9-9807-AF69-9EBC2E01656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51AB434C-484A-C0D9-50B8-F67A67DE236A}"/>
              </a:ext>
            </a:extLst>
          </p:cNvPr>
          <p:cNvGrpSpPr/>
          <p:nvPr/>
        </p:nvGrpSpPr>
        <p:grpSpPr>
          <a:xfrm>
            <a:off x="8623703" y="4068312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A10D6D47-2058-B8FF-D5A6-08CD3BDE1B7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7AFF6AEC-F3CB-A114-F1DF-28D348AB6A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1FCA19BF-C6B5-9F72-8434-D556C7B76B79}"/>
              </a:ext>
            </a:extLst>
          </p:cNvPr>
          <p:cNvGrpSpPr/>
          <p:nvPr/>
        </p:nvGrpSpPr>
        <p:grpSpPr>
          <a:xfrm>
            <a:off x="10289506" y="1511048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3CFC3A9D-91FD-AFD3-CE8A-200E055574F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FDA50511-C8E6-38DA-DCCD-F741BC1550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27CC4FC3-1643-CFA9-EB81-102012F1D17C}"/>
              </a:ext>
            </a:extLst>
          </p:cNvPr>
          <p:cNvGrpSpPr/>
          <p:nvPr/>
        </p:nvGrpSpPr>
        <p:grpSpPr>
          <a:xfrm>
            <a:off x="10091633" y="6611871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C418EDFB-E5F6-F098-B824-58AE1C2737C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D8028577-CC73-4BA0-A424-30F9550FC0D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857ADF02-B5FC-73E1-F676-7570BDD76917}"/>
              </a:ext>
            </a:extLst>
          </p:cNvPr>
          <p:cNvSpPr/>
          <p:nvPr/>
        </p:nvSpPr>
        <p:spPr>
          <a:xfrm>
            <a:off x="10289506" y="4589992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B0791835-12B7-B345-EBD6-6A54A6767290}"/>
              </a:ext>
            </a:extLst>
          </p:cNvPr>
          <p:cNvGrpSpPr/>
          <p:nvPr/>
        </p:nvGrpSpPr>
        <p:grpSpPr>
          <a:xfrm>
            <a:off x="9023421" y="4041787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6ABA8202-C6A4-321D-F7FE-3C04FD3DA97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799AADCB-2017-3108-227B-AA145E43D3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ADBA0A69-398B-0B6A-3302-E9691B0461C1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E792126A-4725-C14E-4BED-769850F261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239C751A-F42E-15B6-1BF2-90962EE643A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5C38C2E9-930D-36EE-FB40-76A6A6102322}"/>
              </a:ext>
            </a:extLst>
          </p:cNvPr>
          <p:cNvGrpSpPr/>
          <p:nvPr/>
        </p:nvGrpSpPr>
        <p:grpSpPr>
          <a:xfrm rot="2700000">
            <a:off x="6105188" y="6039832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7743536F-8580-9FD4-517B-C2EB4446173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1E657947-4D3D-E5AE-18F0-F99321D8888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94CC279-3ABD-DC67-32DF-D551024C89F0}"/>
              </a:ext>
            </a:extLst>
          </p:cNvPr>
          <p:cNvGrpSpPr/>
          <p:nvPr/>
        </p:nvGrpSpPr>
        <p:grpSpPr>
          <a:xfrm>
            <a:off x="4950762" y="6577602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9CE09C44-1A79-0285-BD9E-9F397FD0CB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4442EC4F-1FA6-F10A-4170-DC2A9EE7610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2">
            <a:extLst>
              <a:ext uri="{FF2B5EF4-FFF2-40B4-BE49-F238E27FC236}">
                <a16:creationId xmlns:a16="http://schemas.microsoft.com/office/drawing/2014/main" id="{AF537F6C-0FC7-FCCD-ABB7-1B8F75A353B3}"/>
              </a:ext>
            </a:extLst>
          </p:cNvPr>
          <p:cNvGrpSpPr/>
          <p:nvPr/>
        </p:nvGrpSpPr>
        <p:grpSpPr>
          <a:xfrm>
            <a:off x="7641389" y="6368899"/>
            <a:ext cx="242972" cy="242972"/>
            <a:chOff x="0" y="0"/>
            <a:chExt cx="812800" cy="812800"/>
          </a:xfrm>
        </p:grpSpPr>
        <p:sp>
          <p:nvSpPr>
            <p:cNvPr id="58" name="Freeform 63">
              <a:extLst>
                <a:ext uri="{FF2B5EF4-FFF2-40B4-BE49-F238E27FC236}">
                  <a16:creationId xmlns:a16="http://schemas.microsoft.com/office/drawing/2014/main" id="{32401DA8-A323-BFF0-A3CC-4FEE047BD1D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4">
              <a:extLst>
                <a:ext uri="{FF2B5EF4-FFF2-40B4-BE49-F238E27FC236}">
                  <a16:creationId xmlns:a16="http://schemas.microsoft.com/office/drawing/2014/main" id="{FA904F29-6FF7-0026-9F89-4AE4E14A6DC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6" name="Group 65">
            <a:extLst>
              <a:ext uri="{FF2B5EF4-FFF2-40B4-BE49-F238E27FC236}">
                <a16:creationId xmlns:a16="http://schemas.microsoft.com/office/drawing/2014/main" id="{89B745F5-E499-46A1-75D3-02B47AA52C2C}"/>
              </a:ext>
            </a:extLst>
          </p:cNvPr>
          <p:cNvGrpSpPr/>
          <p:nvPr/>
        </p:nvGrpSpPr>
        <p:grpSpPr>
          <a:xfrm>
            <a:off x="8433620" y="6611871"/>
            <a:ext cx="220832" cy="193228"/>
            <a:chOff x="0" y="0"/>
            <a:chExt cx="812800" cy="711200"/>
          </a:xfrm>
        </p:grpSpPr>
        <p:sp>
          <p:nvSpPr>
            <p:cNvPr id="77" name="Freeform 66">
              <a:extLst>
                <a:ext uri="{FF2B5EF4-FFF2-40B4-BE49-F238E27FC236}">
                  <a16:creationId xmlns:a16="http://schemas.microsoft.com/office/drawing/2014/main" id="{379E5153-559D-1988-7465-4F297D381F8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7">
              <a:extLst>
                <a:ext uri="{FF2B5EF4-FFF2-40B4-BE49-F238E27FC236}">
                  <a16:creationId xmlns:a16="http://schemas.microsoft.com/office/drawing/2014/main" id="{ACCD557D-2DB2-6188-5768-893AD5A24AF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6" name="TextBox 5">
            <a:extLst>
              <a:ext uri="{FF2B5EF4-FFF2-40B4-BE49-F238E27FC236}">
                <a16:creationId xmlns:a16="http://schemas.microsoft.com/office/drawing/2014/main" id="{13F1FB8C-9DB4-932E-731A-E22AA2601C5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id="{82E376B0-1958-3945-6DEE-8C494B09E6DD}"/>
              </a:ext>
            </a:extLst>
          </p:cNvPr>
          <p:cNvGrpSpPr/>
          <p:nvPr/>
        </p:nvGrpSpPr>
        <p:grpSpPr>
          <a:xfrm rot="2700000">
            <a:off x="7665195" y="4046858"/>
            <a:ext cx="293842" cy="293842"/>
            <a:chOff x="0" y="0"/>
            <a:chExt cx="812800" cy="812800"/>
          </a:xfrm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3A853F41-7BE6-AEF5-C636-1EA65BFD055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48">
              <a:extLst>
                <a:ext uri="{FF2B5EF4-FFF2-40B4-BE49-F238E27FC236}">
                  <a16:creationId xmlns:a16="http://schemas.microsoft.com/office/drawing/2014/main" id="{48E89519-8FD1-948F-BA74-C82674A06DF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2">
            <a:extLst>
              <a:ext uri="{FF2B5EF4-FFF2-40B4-BE49-F238E27FC236}">
                <a16:creationId xmlns:a16="http://schemas.microsoft.com/office/drawing/2014/main" id="{8620BE62-73C7-5EDC-CF30-3B38D0551AC4}"/>
              </a:ext>
            </a:extLst>
          </p:cNvPr>
          <p:cNvGrpSpPr/>
          <p:nvPr/>
        </p:nvGrpSpPr>
        <p:grpSpPr>
          <a:xfrm>
            <a:off x="5539738" y="1890146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FE4342D3-13A1-E519-C780-FF8F6A37ABC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F2015223-9057-D907-FD55-334A60190EB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69669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94CDA-A85E-0B30-1973-70CAF5D28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054E036-C6F2-B910-72C3-28F8B06EE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83421"/>
              </p:ext>
            </p:extLst>
          </p:nvPr>
        </p:nvGraphicFramePr>
        <p:xfrm>
          <a:off x="2660358" y="644165"/>
          <a:ext cx="7912264" cy="6713567"/>
        </p:xfrm>
        <a:graphic>
          <a:graphicData uri="http://schemas.openxmlformats.org/drawingml/2006/table">
            <a:tbl>
              <a:tblPr/>
              <a:tblGrid>
                <a:gridCol w="1595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1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4147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25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28th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531711"/>
                  </a:ext>
                </a:extLst>
              </a:tr>
              <a:tr h="114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competitions.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44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Supportive and safe space to explore your wellbeing</a:t>
                      </a:r>
                      <a:endParaRPr lang="en-US" sz="100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Fran</a:t>
                      </a:r>
                      <a:endParaRPr lang="en-US" sz="1000" b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Song Appreciation Society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1:00-3:00 – one-to-one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3932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 Interview skills</a:t>
                      </a: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kern="800" baseline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 pitchFamily="2" charset="0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 pitchFamily="2" charset="0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 pitchFamily="2" charset="0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 pitchFamily="2" charset="0"/>
                        </a:rPr>
                        <a:t>Destress and create!</a:t>
                      </a: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1:00 – 3:00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Help to bake some sweet treats for everyone’s benefit.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benefits, job and training opportunities.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516077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057818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27FE3231-5810-D311-012D-2B351AFCF5D4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9A6828D-9AF3-FD75-95F0-26A55E85ED08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6719A1E3-11CB-C5ED-CD24-9DE14BFBA7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DE23E455-BE0A-0DE5-DB05-7FF8EE35D81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BEA1500-551D-00C9-E680-C42CC99EFFAF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CE92CF7E-B0D0-8603-2215-53769BBC8A1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E5C0B0E-7DA2-74C2-4366-73A29F7FAEF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5FC50962-7347-8DD8-9F62-CBFD091FBA23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26787CF-461F-7BE8-2F0B-6AE335EBE1E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82346D48-A077-1C34-3EC9-09A1945F329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354142B-DF82-7A8B-981F-7104604BADD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3E531A1-92A4-AE63-C640-68A74850856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BE66FE46-0C90-A3E4-55D3-BDC9F355047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9A1EBB74-A404-944E-8ABB-4587C6851E42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ECD9716A-BC38-2223-511D-871C5E909970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64B53323-DFED-C2CD-4861-E598ABA13C24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12E36166-6D7A-BD5D-3282-92F1EAF8213A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95516771-22DF-5653-50E8-4896C7D575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F9D4A9D9-8436-9590-8954-B04C489BFFD9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C41BEB47-BA70-38C9-B72B-1A652AA4883E}"/>
              </a:ext>
            </a:extLst>
          </p:cNvPr>
          <p:cNvSpPr txBox="1"/>
          <p:nvPr/>
        </p:nvSpPr>
        <p:spPr>
          <a:xfrm>
            <a:off x="3289152" y="-17872"/>
            <a:ext cx="5642364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CFO Evolution – November 2025</a:t>
            </a:r>
            <a:endParaRPr lang="en-US" sz="28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3A0D3A28-F608-1FD5-96CA-15D1F0E0C3A0}"/>
              </a:ext>
            </a:extLst>
          </p:cNvPr>
          <p:cNvGrpSpPr/>
          <p:nvPr/>
        </p:nvGrpSpPr>
        <p:grpSpPr>
          <a:xfrm>
            <a:off x="3985735" y="1333502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DEE0A958-E5F4-C1D1-D598-9665617C882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E05149AD-F8C1-ED92-7E62-F71A3E14F0D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2214B32C-FABE-9BB6-84C3-24A0AE7CF90C}"/>
              </a:ext>
            </a:extLst>
          </p:cNvPr>
          <p:cNvGrpSpPr/>
          <p:nvPr/>
        </p:nvGrpSpPr>
        <p:grpSpPr>
          <a:xfrm>
            <a:off x="2819809" y="4138482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7BEE2F89-AFC0-EDAD-574D-029E3E08F7F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2A6230B8-FC9E-1438-A6D2-DDFDFC3C7C0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C02C3F01-6813-8B23-3E3F-EA038751412C}"/>
              </a:ext>
            </a:extLst>
          </p:cNvPr>
          <p:cNvGrpSpPr/>
          <p:nvPr/>
        </p:nvGrpSpPr>
        <p:grpSpPr>
          <a:xfrm>
            <a:off x="3987459" y="6405498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A913623B-FCD7-0EAF-EA74-12B5DA9F661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566C9028-2A7C-2FEA-1694-6FA98E1B3D1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57E61A8-D264-E27A-284C-5781643E261F}"/>
              </a:ext>
            </a:extLst>
          </p:cNvPr>
          <p:cNvGrpSpPr/>
          <p:nvPr/>
        </p:nvGrpSpPr>
        <p:grpSpPr>
          <a:xfrm>
            <a:off x="7168762" y="1367130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3602B694-BC7F-9D60-A38E-287F4457956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3E100849-6500-6AD8-ED04-641AD70FC6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E214612E-C00D-13C5-EC86-190CACB484A8}"/>
              </a:ext>
            </a:extLst>
          </p:cNvPr>
          <p:cNvGrpSpPr/>
          <p:nvPr/>
        </p:nvGrpSpPr>
        <p:grpSpPr>
          <a:xfrm>
            <a:off x="8484365" y="6369417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67080499-F738-98FE-C177-77E599FA6E7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B20D3926-4D09-65C4-30D9-E06FA530F4E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8A62AEAF-32DF-CEF8-E09C-C45817612B5E}"/>
              </a:ext>
            </a:extLst>
          </p:cNvPr>
          <p:cNvGrpSpPr/>
          <p:nvPr/>
        </p:nvGrpSpPr>
        <p:grpSpPr>
          <a:xfrm>
            <a:off x="6830531" y="6299931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A52A0EAE-457E-B2C8-CE36-64F69467553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704CC035-8CDA-53AA-067B-4B3A22952BF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ABCFEB2B-03F0-3681-CCE5-CA946903D499}"/>
              </a:ext>
            </a:extLst>
          </p:cNvPr>
          <p:cNvGrpSpPr/>
          <p:nvPr/>
        </p:nvGrpSpPr>
        <p:grpSpPr>
          <a:xfrm>
            <a:off x="7050724" y="4077617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EF5212DF-0430-759E-7D26-9E286A02DA5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CDDF9B27-7DC1-78A4-0530-958EFF2C30C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5889CADC-83A0-646B-6ECC-05414EA79E59}"/>
              </a:ext>
            </a:extLst>
          </p:cNvPr>
          <p:cNvGrpSpPr/>
          <p:nvPr/>
        </p:nvGrpSpPr>
        <p:grpSpPr>
          <a:xfrm>
            <a:off x="8741964" y="1378759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6EE746AF-ECBC-A35B-DD0D-3FD8002F339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83D170BE-88F7-122A-5ACE-ADF907207A5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05FFF96A-E3D9-B94C-F4B9-1E65774D410D}"/>
              </a:ext>
            </a:extLst>
          </p:cNvPr>
          <p:cNvGrpSpPr/>
          <p:nvPr/>
        </p:nvGrpSpPr>
        <p:grpSpPr>
          <a:xfrm rot="2700000">
            <a:off x="5946868" y="4065050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25D82F72-23BA-6E01-50EB-B07AAD6F69A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1D48CBE-D747-06A9-BDF4-58D3245D85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63B95F6D-456C-3BAC-B311-E1C9656FAD00}"/>
              </a:ext>
            </a:extLst>
          </p:cNvPr>
          <p:cNvGrpSpPr/>
          <p:nvPr/>
        </p:nvGrpSpPr>
        <p:grpSpPr>
          <a:xfrm>
            <a:off x="3910435" y="4068312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BD12144B-1663-86C8-EA83-D0680D9A2D3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AAB2AB3F-316E-0552-D45E-F4C9316127D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F4E16712-12E8-4256-D405-E1CC4596AED8}"/>
              </a:ext>
            </a:extLst>
          </p:cNvPr>
          <p:cNvGrpSpPr/>
          <p:nvPr/>
        </p:nvGrpSpPr>
        <p:grpSpPr>
          <a:xfrm>
            <a:off x="8623703" y="4068312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4CB2BAFD-1892-4DC1-42F4-3094A105B83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98BB5363-F015-972C-B6DA-CE28E7D7478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FE5CC5CD-AAD5-5C7F-5B65-A0ECC7067131}"/>
              </a:ext>
            </a:extLst>
          </p:cNvPr>
          <p:cNvGrpSpPr/>
          <p:nvPr/>
        </p:nvGrpSpPr>
        <p:grpSpPr>
          <a:xfrm>
            <a:off x="10278045" y="1401126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FC351925-8198-1338-E1E5-9062A38FF37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ADF0CE26-B98A-9EC2-8F3F-02CE9D18E93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EC9E0B52-5F06-9484-985C-3A8DA49851C3}"/>
              </a:ext>
            </a:extLst>
          </p:cNvPr>
          <p:cNvGrpSpPr/>
          <p:nvPr/>
        </p:nvGrpSpPr>
        <p:grpSpPr>
          <a:xfrm>
            <a:off x="10223160" y="6320089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2C21CFAD-AEAD-900B-014D-174B0ADB5DE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39DBA332-91F9-9F9E-A06E-0BC2F51A3F8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EA41471F-8B11-413A-F00B-D4E6456660FC}"/>
              </a:ext>
            </a:extLst>
          </p:cNvPr>
          <p:cNvSpPr/>
          <p:nvPr/>
        </p:nvSpPr>
        <p:spPr>
          <a:xfrm>
            <a:off x="10278045" y="3683138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4B759472-DEA9-2836-03E4-A32EF9F7C559}"/>
              </a:ext>
            </a:extLst>
          </p:cNvPr>
          <p:cNvGrpSpPr/>
          <p:nvPr/>
        </p:nvGrpSpPr>
        <p:grpSpPr>
          <a:xfrm>
            <a:off x="9118178" y="4041868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6D222CFC-C532-06D4-80BA-BD75550CB2D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3E6DF605-4803-3709-7741-F6EF438611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3865EC01-CB30-4064-46C8-E79E733E93CF}"/>
              </a:ext>
            </a:extLst>
          </p:cNvPr>
          <p:cNvGrpSpPr/>
          <p:nvPr/>
        </p:nvGrpSpPr>
        <p:grpSpPr>
          <a:xfrm>
            <a:off x="7790070" y="6369417"/>
            <a:ext cx="242972" cy="242972"/>
            <a:chOff x="0" y="0"/>
            <a:chExt cx="812800" cy="812800"/>
          </a:xfrm>
        </p:grpSpPr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9D5DFB9A-FA6F-AC7F-8467-D61D33AEF9F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64">
              <a:extLst>
                <a:ext uri="{FF2B5EF4-FFF2-40B4-BE49-F238E27FC236}">
                  <a16:creationId xmlns:a16="http://schemas.microsoft.com/office/drawing/2014/main" id="{DD4B89EF-2C6E-CD20-CEF7-3C3F0892BFB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B5DDD149-1EA9-FB0B-0EC3-69167F237E06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1FDCFB87-4810-2CAF-2C3D-7F64CF52F99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23A09863-40C1-F086-DC65-25A7281AB68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CB8ED0C8-57E0-E84A-5909-513B313CAE44}"/>
              </a:ext>
            </a:extLst>
          </p:cNvPr>
          <p:cNvGrpSpPr/>
          <p:nvPr/>
        </p:nvGrpSpPr>
        <p:grpSpPr>
          <a:xfrm rot="2700000">
            <a:off x="6110772" y="6258655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7AFF8B51-63BC-E42B-1E70-BA043EB04DE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53458C0E-0C20-0FEF-3329-C3D075B74CC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C3D99082-149A-271E-A8A6-750754FB8742}"/>
              </a:ext>
            </a:extLst>
          </p:cNvPr>
          <p:cNvGrpSpPr/>
          <p:nvPr/>
        </p:nvGrpSpPr>
        <p:grpSpPr>
          <a:xfrm>
            <a:off x="4922144" y="6401924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337E78FE-7F8C-999F-0F78-B61E03CB3A5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141DD734-141D-2FAE-3B60-618ABD0BE5B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42" name="TextBox 5">
            <a:extLst>
              <a:ext uri="{FF2B5EF4-FFF2-40B4-BE49-F238E27FC236}">
                <a16:creationId xmlns:a16="http://schemas.microsoft.com/office/drawing/2014/main" id="{88832FCA-F79E-1A3F-C2D1-802F67FA451B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44" name="Group 46">
            <a:extLst>
              <a:ext uri="{FF2B5EF4-FFF2-40B4-BE49-F238E27FC236}">
                <a16:creationId xmlns:a16="http://schemas.microsoft.com/office/drawing/2014/main" id="{C6B6F18D-E072-E59F-D9B2-918FBD6D3FB8}"/>
              </a:ext>
            </a:extLst>
          </p:cNvPr>
          <p:cNvGrpSpPr/>
          <p:nvPr/>
        </p:nvGrpSpPr>
        <p:grpSpPr>
          <a:xfrm rot="2700000">
            <a:off x="7664190" y="4038606"/>
            <a:ext cx="293842" cy="293842"/>
            <a:chOff x="0" y="0"/>
            <a:chExt cx="812800" cy="812800"/>
          </a:xfrm>
        </p:grpSpPr>
        <p:sp>
          <p:nvSpPr>
            <p:cNvPr id="57" name="Freeform 47">
              <a:extLst>
                <a:ext uri="{FF2B5EF4-FFF2-40B4-BE49-F238E27FC236}">
                  <a16:creationId xmlns:a16="http://schemas.microsoft.com/office/drawing/2014/main" id="{B7F07F9E-1248-A634-785F-860EB6F9743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48">
              <a:extLst>
                <a:ext uri="{FF2B5EF4-FFF2-40B4-BE49-F238E27FC236}">
                  <a16:creationId xmlns:a16="http://schemas.microsoft.com/office/drawing/2014/main" id="{D9613E7A-7822-798C-C619-78056E583B3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59" name="Freeform 63">
            <a:extLst>
              <a:ext uri="{FF2B5EF4-FFF2-40B4-BE49-F238E27FC236}">
                <a16:creationId xmlns:a16="http://schemas.microsoft.com/office/drawing/2014/main" id="{042A61AF-6FC1-4ECA-BE32-BD6CF37DD85C}"/>
              </a:ext>
            </a:extLst>
          </p:cNvPr>
          <p:cNvSpPr/>
          <p:nvPr/>
        </p:nvSpPr>
        <p:spPr>
          <a:xfrm>
            <a:off x="9165035" y="6437576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5" name="Group 62">
            <a:extLst>
              <a:ext uri="{FF2B5EF4-FFF2-40B4-BE49-F238E27FC236}">
                <a16:creationId xmlns:a16="http://schemas.microsoft.com/office/drawing/2014/main" id="{292D605A-8AF5-A94E-C071-3369D4580BB3}"/>
              </a:ext>
            </a:extLst>
          </p:cNvPr>
          <p:cNvGrpSpPr/>
          <p:nvPr/>
        </p:nvGrpSpPr>
        <p:grpSpPr>
          <a:xfrm>
            <a:off x="5571302" y="2545855"/>
            <a:ext cx="242972" cy="242972"/>
            <a:chOff x="0" y="0"/>
            <a:chExt cx="812800" cy="812800"/>
          </a:xfrm>
        </p:grpSpPr>
        <p:sp>
          <p:nvSpPr>
            <p:cNvPr id="96" name="Freeform 63">
              <a:extLst>
                <a:ext uri="{FF2B5EF4-FFF2-40B4-BE49-F238E27FC236}">
                  <a16:creationId xmlns:a16="http://schemas.microsoft.com/office/drawing/2014/main" id="{606C15BD-FD45-BFE7-F9A8-3145EC3888F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7" name="TextBox 64">
              <a:extLst>
                <a:ext uri="{FF2B5EF4-FFF2-40B4-BE49-F238E27FC236}">
                  <a16:creationId xmlns:a16="http://schemas.microsoft.com/office/drawing/2014/main" id="{76BD1155-C718-2A71-9A35-B6747AC2537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60714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CoverLetterTemplate2 xmlns="39022ca7-da8b-462c-ac53-cf911d2e7c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schemas.microsoft.com/office/2006/documentManagement/types"/>
    <ds:schemaRef ds:uri="http://www.w3.org/XML/1998/namespace"/>
    <ds:schemaRef ds:uri="http://purl.org/dc/elements/1.1/"/>
    <ds:schemaRef ds:uri="21fe2dc5-e687-4b08-a992-8b5ade4d5474"/>
    <ds:schemaRef ds:uri="http://purl.org/dc/terms/"/>
    <ds:schemaRef ds:uri="39022ca7-da8b-462c-ac53-cf911d2e7c5d"/>
    <ds:schemaRef ds:uri="http://purl.org/dc/dcmitype/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A9CFBD-357C-45BF-BD5F-CB02BD98139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28067</TotalTime>
  <Words>1827</Words>
  <Application>Microsoft Office PowerPoint</Application>
  <PresentationFormat>Custom</PresentationFormat>
  <Paragraphs>498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DM Sans</vt:lpstr>
      <vt:lpstr>Aptos Display</vt:lpstr>
      <vt:lpstr>Arial</vt:lpstr>
      <vt:lpstr>Aptos</vt:lpstr>
      <vt:lpstr>DM Sans 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Emma Melia</dc:creator>
  <cp:lastModifiedBy>Higgins, Teigan (Growth Company)</cp:lastModifiedBy>
  <cp:revision>26</cp:revision>
  <cp:lastPrinted>2025-10-07T12:38:45Z</cp:lastPrinted>
  <dcterms:created xsi:type="dcterms:W3CDTF">2006-08-16T00:00:00Z</dcterms:created>
  <dcterms:modified xsi:type="dcterms:W3CDTF">2025-10-27T12:08:41Z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