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4" r:id="rId5"/>
    <p:sldId id="265" r:id="rId6"/>
    <p:sldId id="266" r:id="rId7"/>
    <p:sldId id="267" r:id="rId8"/>
  </p:sldIdLst>
  <p:sldSz cx="10693400" cy="7556500"/>
  <p:notesSz cx="6858000" cy="9144000"/>
  <p:embeddedFontLst>
    <p:embeddedFont>
      <p:font typeface="DM Sans" panose="020B0604020202020204" charset="0"/>
      <p:regular r:id="rId10"/>
      <p:bold r:id="rId11"/>
      <p:italic r:id="rId12"/>
      <p:boldItalic r:id="rId13"/>
    </p:embeddedFont>
    <p:embeddedFont>
      <p:font typeface="DM Sans Bold" panose="020B0604020202020204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88A3C-22FB-E0C3-EF0B-9755B2784287}" v="15" dt="2024-11-20T15:54:53.202"/>
    <p1510:client id="{736DAE04-4067-FE82-4B5C-EB138AC1A4DA}" v="563" dt="2024-11-21T10:36:46.820"/>
    <p1510:client id="{98B9C632-A84C-42EF-BADD-A14DE598387C}" v="56" dt="2024-11-21T11:58:03.757"/>
    <p1510:client id="{A05E7264-E397-6B0A-54EF-2FCCD531EBCA}" v="83" dt="2024-11-21T11:45:45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ve, Emma (Growth Company)" userId="S::emma.love@gcemployment.uk::1bedf3d9-6cfe-44b9-9915-8363cf4f5809" providerId="AD" clId="Web-{36688A3C-22FB-E0C3-EF0B-9755B2784287}"/>
    <pc:docChg chg="modSld">
      <pc:chgData name="Love, Emma (Growth Company)" userId="S::emma.love@gcemployment.uk::1bedf3d9-6cfe-44b9-9915-8363cf4f5809" providerId="AD" clId="Web-{36688A3C-22FB-E0C3-EF0B-9755B2784287}" dt="2024-11-20T15:54:53.202" v="14" actId="1076"/>
      <pc:docMkLst>
        <pc:docMk/>
      </pc:docMkLst>
      <pc:sldChg chg="modSp">
        <pc:chgData name="Love, Emma (Growth Company)" userId="S::emma.love@gcemployment.uk::1bedf3d9-6cfe-44b9-9915-8363cf4f5809" providerId="AD" clId="Web-{36688A3C-22FB-E0C3-EF0B-9755B2784287}" dt="2024-11-20T15:54:53.202" v="14" actId="1076"/>
        <pc:sldMkLst>
          <pc:docMk/>
          <pc:sldMk cId="4112581559" sldId="264"/>
        </pc:sldMkLst>
        <pc:grpChg chg="mod">
          <ac:chgData name="Love, Emma (Growth Company)" userId="S::emma.love@gcemployment.uk::1bedf3d9-6cfe-44b9-9915-8363cf4f5809" providerId="AD" clId="Web-{36688A3C-22FB-E0C3-EF0B-9755B2784287}" dt="2024-11-20T15:54:53.202" v="14" actId="1076"/>
          <ac:grpSpMkLst>
            <pc:docMk/>
            <pc:sldMk cId="4112581559" sldId="264"/>
            <ac:grpSpMk id="8" creationId="{97C94D17-BC8F-1F04-2C40-94F3675E3A14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4:23.483" v="8" actId="1076"/>
          <ac:grpSpMkLst>
            <pc:docMk/>
            <pc:sldMk cId="4112581559" sldId="264"/>
            <ac:grpSpMk id="17" creationId="{1743B04A-9401-C381-0397-4A4195250EAD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4:40.515" v="11" actId="1076"/>
          <ac:grpSpMkLst>
            <pc:docMk/>
            <pc:sldMk cId="4112581559" sldId="264"/>
            <ac:grpSpMk id="32" creationId="{6AEB201E-D7FC-71A5-62CC-0BADBA109132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4:34.780" v="10" actId="1076"/>
          <ac:grpSpMkLst>
            <pc:docMk/>
            <pc:sldMk cId="4112581559" sldId="264"/>
            <ac:grpSpMk id="35" creationId="{C7B90938-80B4-AEB6-B847-5453C6B1A76A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3:52.513" v="3" actId="1076"/>
          <ac:grpSpMkLst>
            <pc:docMk/>
            <pc:sldMk cId="4112581559" sldId="264"/>
            <ac:grpSpMk id="62" creationId="{00000000-0000-0000-0000-000000000000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3:44.169" v="1" actId="1076"/>
          <ac:grpSpMkLst>
            <pc:docMk/>
            <pc:sldMk cId="4112581559" sldId="264"/>
            <ac:grpSpMk id="90" creationId="{ABA9D6DC-979C-9B69-F323-38336CFE5998}"/>
          </ac:grpSpMkLst>
        </pc:grpChg>
        <pc:grpChg chg="mod">
          <ac:chgData name="Love, Emma (Growth Company)" userId="S::emma.love@gcemployment.uk::1bedf3d9-6cfe-44b9-9915-8363cf4f5809" providerId="AD" clId="Web-{36688A3C-22FB-E0C3-EF0B-9755B2784287}" dt="2024-11-20T15:54:18.530" v="7" actId="1076"/>
          <ac:grpSpMkLst>
            <pc:docMk/>
            <pc:sldMk cId="4112581559" sldId="264"/>
            <ac:grpSpMk id="108" creationId="{D981F382-60D1-6F75-0029-BEBB64F0A3F5}"/>
          </ac:grpSpMkLst>
        </pc:grpChg>
      </pc:sldChg>
    </pc:docChg>
  </pc:docChgLst>
  <pc:docChgLst>
    <pc:chgData name="Bennett, Natalie (Growth Company)" userId="cc2eaed6-ca41-464a-8af2-707b48ee864e" providerId="ADAL" clId="{1F4A9C25-A5A6-4ED0-A517-2F6344AA6E35}"/>
    <pc:docChg chg="custSel modSld">
      <pc:chgData name="Bennett, Natalie (Growth Company)" userId="cc2eaed6-ca41-464a-8af2-707b48ee864e" providerId="ADAL" clId="{1F4A9C25-A5A6-4ED0-A517-2F6344AA6E35}" dt="2024-11-06T10:32:25.841" v="83" actId="20577"/>
      <pc:docMkLst>
        <pc:docMk/>
      </pc:docMkLst>
      <pc:sldChg chg="modSp mod">
        <pc:chgData name="Bennett, Natalie (Growth Company)" userId="cc2eaed6-ca41-464a-8af2-707b48ee864e" providerId="ADAL" clId="{1F4A9C25-A5A6-4ED0-A517-2F6344AA6E35}" dt="2024-11-06T10:30:28.095" v="24" actId="20577"/>
        <pc:sldMkLst>
          <pc:docMk/>
          <pc:sldMk cId="176523864" sldId="265"/>
        </pc:sldMkLst>
        <pc:spChg chg="mod">
          <ac:chgData name="Bennett, Natalie (Growth Company)" userId="cc2eaed6-ca41-464a-8af2-707b48ee864e" providerId="ADAL" clId="{1F4A9C25-A5A6-4ED0-A517-2F6344AA6E35}" dt="2024-11-06T10:30:09.316" v="15" actId="20577"/>
          <ac:spMkLst>
            <pc:docMk/>
            <pc:sldMk cId="176523864" sldId="265"/>
            <ac:spMk id="69" creationId="{00000000-0000-0000-0000-000000000000}"/>
          </ac:spMkLst>
        </pc:spChg>
        <pc:graphicFrameChg chg="modGraphic">
          <ac:chgData name="Bennett, Natalie (Growth Company)" userId="cc2eaed6-ca41-464a-8af2-707b48ee864e" providerId="ADAL" clId="{1F4A9C25-A5A6-4ED0-A517-2F6344AA6E35}" dt="2024-11-06T10:30:28.095" v="24" actId="20577"/>
          <ac:graphicFrameMkLst>
            <pc:docMk/>
            <pc:sldMk cId="176523864" sldId="265"/>
            <ac:graphicFrameMk id="2" creationId="{00000000-0000-0000-0000-000000000000}"/>
          </ac:graphicFrameMkLst>
        </pc:graphicFrameChg>
      </pc:sldChg>
      <pc:sldChg chg="modSp mod">
        <pc:chgData name="Bennett, Natalie (Growth Company)" userId="cc2eaed6-ca41-464a-8af2-707b48ee864e" providerId="ADAL" clId="{1F4A9C25-A5A6-4ED0-A517-2F6344AA6E35}" dt="2024-11-06T10:32:25.841" v="83" actId="20577"/>
        <pc:sldMkLst>
          <pc:docMk/>
          <pc:sldMk cId="3255343129" sldId="266"/>
        </pc:sldMkLst>
        <pc:spChg chg="mod">
          <ac:chgData name="Bennett, Natalie (Growth Company)" userId="cc2eaed6-ca41-464a-8af2-707b48ee864e" providerId="ADAL" clId="{1F4A9C25-A5A6-4ED0-A517-2F6344AA6E35}" dt="2024-11-06T10:32:25.841" v="83" actId="20577"/>
          <ac:spMkLst>
            <pc:docMk/>
            <pc:sldMk cId="3255343129" sldId="266"/>
            <ac:spMk id="69" creationId="{00000000-0000-0000-0000-000000000000}"/>
          </ac:spMkLst>
        </pc:spChg>
        <pc:graphicFrameChg chg="modGraphic">
          <ac:chgData name="Bennett, Natalie (Growth Company)" userId="cc2eaed6-ca41-464a-8af2-707b48ee864e" providerId="ADAL" clId="{1F4A9C25-A5A6-4ED0-A517-2F6344AA6E35}" dt="2024-11-06T10:31:09.137" v="61" actId="20577"/>
          <ac:graphicFrameMkLst>
            <pc:docMk/>
            <pc:sldMk cId="3255343129" sldId="266"/>
            <ac:graphicFrameMk id="2" creationId="{00000000-0000-0000-0000-000000000000}"/>
          </ac:graphicFrameMkLst>
        </pc:graphicFrameChg>
      </pc:sldChg>
      <pc:sldChg chg="modSp mod">
        <pc:chgData name="Bennett, Natalie (Growth Company)" userId="cc2eaed6-ca41-464a-8af2-707b48ee864e" providerId="ADAL" clId="{1F4A9C25-A5A6-4ED0-A517-2F6344AA6E35}" dt="2024-11-06T10:32:09.962" v="81" actId="20577"/>
        <pc:sldMkLst>
          <pc:docMk/>
          <pc:sldMk cId="3625941422" sldId="267"/>
        </pc:sldMkLst>
        <pc:spChg chg="mod">
          <ac:chgData name="Bennett, Natalie (Growth Company)" userId="cc2eaed6-ca41-464a-8af2-707b48ee864e" providerId="ADAL" clId="{1F4A9C25-A5A6-4ED0-A517-2F6344AA6E35}" dt="2024-11-06T10:32:09.962" v="81" actId="20577"/>
          <ac:spMkLst>
            <pc:docMk/>
            <pc:sldMk cId="3625941422" sldId="267"/>
            <ac:spMk id="69" creationId="{00000000-0000-0000-0000-000000000000}"/>
          </ac:spMkLst>
        </pc:spChg>
        <pc:graphicFrameChg chg="mod modGraphic">
          <ac:chgData name="Bennett, Natalie (Growth Company)" userId="cc2eaed6-ca41-464a-8af2-707b48ee864e" providerId="ADAL" clId="{1F4A9C25-A5A6-4ED0-A517-2F6344AA6E35}" dt="2024-11-06T10:31:55.603" v="73"/>
          <ac:graphicFrameMkLst>
            <pc:docMk/>
            <pc:sldMk cId="3625941422" sldId="267"/>
            <ac:graphicFrameMk id="2" creationId="{00000000-0000-0000-0000-000000000000}"/>
          </ac:graphicFrameMkLst>
        </pc:graphicFrameChg>
      </pc:sldChg>
    </pc:docChg>
  </pc:docChgLst>
  <pc:docChgLst>
    <pc:chgData name="Love, Emma (Growth Company)" userId="S::emma.love@gcemployment.uk::1bedf3d9-6cfe-44b9-9915-8363cf4f5809" providerId="AD" clId="Web-{736DAE04-4067-FE82-4B5C-EB138AC1A4DA}"/>
    <pc:docChg chg="addSld delSld modSld">
      <pc:chgData name="Love, Emma (Growth Company)" userId="S::emma.love@gcemployment.uk::1bedf3d9-6cfe-44b9-9915-8363cf4f5809" providerId="AD" clId="Web-{736DAE04-4067-FE82-4B5C-EB138AC1A4DA}" dt="2024-11-21T10:36:46.820" v="490"/>
      <pc:docMkLst>
        <pc:docMk/>
      </pc:docMkLst>
      <pc:sldChg chg="modSp">
        <pc:chgData name="Love, Emma (Growth Company)" userId="S::emma.love@gcemployment.uk::1bedf3d9-6cfe-44b9-9915-8363cf4f5809" providerId="AD" clId="Web-{736DAE04-4067-FE82-4B5C-EB138AC1A4DA}" dt="2024-11-21T10:29:22.229" v="29" actId="1076"/>
        <pc:sldMkLst>
          <pc:docMk/>
          <pc:sldMk cId="4112581559" sldId="264"/>
        </pc:sldMkLst>
        <pc:spChg chg="mod">
          <ac:chgData name="Love, Emma (Growth Company)" userId="S::emma.love@gcemployment.uk::1bedf3d9-6cfe-44b9-9915-8363cf4f5809" providerId="AD" clId="Web-{736DAE04-4067-FE82-4B5C-EB138AC1A4DA}" dt="2024-11-21T10:28:12.600" v="17" actId="1076"/>
          <ac:spMkLst>
            <pc:docMk/>
            <pc:sldMk cId="4112581559" sldId="264"/>
            <ac:spMk id="30" creationId="{7B4CE8A2-5918-B23F-1689-5C9C51FE6B99}"/>
          </ac:spMkLst>
        </pc:spChg>
        <pc:grpChg chg="mod">
          <ac:chgData name="Love, Emma (Growth Company)" userId="S::emma.love@gcemployment.uk::1bedf3d9-6cfe-44b9-9915-8363cf4f5809" providerId="AD" clId="Web-{736DAE04-4067-FE82-4B5C-EB138AC1A4DA}" dt="2024-11-21T10:27:49.036" v="14" actId="1076"/>
          <ac:grpSpMkLst>
            <pc:docMk/>
            <pc:sldMk cId="4112581559" sldId="264"/>
            <ac:grpSpMk id="8" creationId="{97C94D17-BC8F-1F04-2C40-94F3675E3A14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9:05.119" v="27" actId="1076"/>
          <ac:grpSpMkLst>
            <pc:docMk/>
            <pc:sldMk cId="4112581559" sldId="264"/>
            <ac:grpSpMk id="17" creationId="{1743B04A-9401-C381-0397-4A4195250EAD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14.944" v="19" actId="1076"/>
          <ac:grpSpMkLst>
            <pc:docMk/>
            <pc:sldMk cId="4112581559" sldId="264"/>
            <ac:grpSpMk id="21" creationId="{1653AB15-0181-74D6-DC5A-BE3F9B511C79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37.664" v="23" actId="1076"/>
          <ac:grpSpMkLst>
            <pc:docMk/>
            <pc:sldMk cId="4112581559" sldId="264"/>
            <ac:grpSpMk id="24" creationId="{31E90651-E853-06DC-AF45-574CC844C368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23.351" v="20" actId="1076"/>
          <ac:grpSpMkLst>
            <pc:docMk/>
            <pc:sldMk cId="4112581559" sldId="264"/>
            <ac:grpSpMk id="32" creationId="{6AEB201E-D7FC-71A5-62CC-0BADBA109132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47.993" v="24" actId="1076"/>
          <ac:grpSpMkLst>
            <pc:docMk/>
            <pc:sldMk cId="4112581559" sldId="264"/>
            <ac:grpSpMk id="38" creationId="{2593BA79-1253-AB66-737D-F8ECD2DA2B43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9:15.979" v="28" actId="1076"/>
          <ac:grpSpMkLst>
            <pc:docMk/>
            <pc:sldMk cId="4112581559" sldId="264"/>
            <ac:grpSpMk id="62" creationId="{00000000-0000-0000-0000-000000000000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28.367" v="21" actId="1076"/>
          <ac:grpSpMkLst>
            <pc:docMk/>
            <pc:sldMk cId="4112581559" sldId="264"/>
            <ac:grpSpMk id="90" creationId="{ABA9D6DC-979C-9B69-F323-38336CFE5998}"/>
          </ac:grpSpMkLst>
        </pc:grpChg>
        <pc:grpChg chg="mod">
          <ac:chgData name="Love, Emma (Growth Company)" userId="S::emma.love@gcemployment.uk::1bedf3d9-6cfe-44b9-9915-8363cf4f5809" providerId="AD" clId="Web-{736DAE04-4067-FE82-4B5C-EB138AC1A4DA}" dt="2024-11-21T10:28:54.696" v="26" actId="1076"/>
          <ac:grpSpMkLst>
            <pc:docMk/>
            <pc:sldMk cId="4112581559" sldId="264"/>
            <ac:grpSpMk id="108" creationId="{D981F382-60D1-6F75-0029-BEBB64F0A3F5}"/>
          </ac:grpSpMkLst>
        </pc:grpChg>
        <pc:picChg chg="mod">
          <ac:chgData name="Love, Emma (Growth Company)" userId="S::emma.love@gcemployment.uk::1bedf3d9-6cfe-44b9-9915-8363cf4f5809" providerId="AD" clId="Web-{736DAE04-4067-FE82-4B5C-EB138AC1A4DA}" dt="2024-11-21T10:29:22.229" v="29" actId="1076"/>
          <ac:picMkLst>
            <pc:docMk/>
            <pc:sldMk cId="4112581559" sldId="264"/>
            <ac:picMk id="12" creationId="{BDBC0517-C226-ECF3-7071-422C301AD9E9}"/>
          </ac:picMkLst>
        </pc:picChg>
        <pc:picChg chg="mod">
          <ac:chgData name="Love, Emma (Growth Company)" userId="S::emma.love@gcemployment.uk::1bedf3d9-6cfe-44b9-9915-8363cf4f5809" providerId="AD" clId="Web-{736DAE04-4067-FE82-4B5C-EB138AC1A4DA}" dt="2024-11-21T10:28:32.961" v="22" actId="1076"/>
          <ac:picMkLst>
            <pc:docMk/>
            <pc:sldMk cId="4112581559" sldId="264"/>
            <ac:picMk id="26" creationId="{45A5AD17-FC9D-003F-ABC6-B7CB730229F6}"/>
          </ac:picMkLst>
        </pc:picChg>
      </pc:sldChg>
      <pc:sldChg chg="modSp add replId">
        <pc:chgData name="Love, Emma (Growth Company)" userId="S::emma.love@gcemployment.uk::1bedf3d9-6cfe-44b9-9915-8363cf4f5809" providerId="AD" clId="Web-{736DAE04-4067-FE82-4B5C-EB138AC1A4DA}" dt="2024-11-21T10:30:11.420" v="66"/>
        <pc:sldMkLst>
          <pc:docMk/>
          <pc:sldMk cId="127128625" sldId="265"/>
        </pc:sldMkLst>
        <pc:graphicFrameChg chg="mod modGraphic">
          <ac:chgData name="Love, Emma (Growth Company)" userId="S::emma.love@gcemployment.uk::1bedf3d9-6cfe-44b9-9915-8363cf4f5809" providerId="AD" clId="Web-{736DAE04-4067-FE82-4B5C-EB138AC1A4DA}" dt="2024-11-21T10:30:11.420" v="66"/>
          <ac:graphicFrameMkLst>
            <pc:docMk/>
            <pc:sldMk cId="127128625" sldId="265"/>
            <ac:graphicFrameMk id="7" creationId="{7A28EA74-E297-7FF3-8847-C76427B84BD2}"/>
          </ac:graphicFrameMkLst>
        </pc:graphicFrameChg>
      </pc:sldChg>
      <pc:sldChg chg="delSp del">
        <pc:chgData name="Love, Emma (Growth Company)" userId="S::emma.love@gcemployment.uk::1bedf3d9-6cfe-44b9-9915-8363cf4f5809" providerId="AD" clId="Web-{736DAE04-4067-FE82-4B5C-EB138AC1A4DA}" dt="2024-11-21T10:27:14.221" v="5"/>
        <pc:sldMkLst>
          <pc:docMk/>
          <pc:sldMk cId="176523864" sldId="265"/>
        </pc:sldMkLst>
        <pc:graphicFrameChg chg="del">
          <ac:chgData name="Love, Emma (Growth Company)" userId="S::emma.love@gcemployment.uk::1bedf3d9-6cfe-44b9-9915-8363cf4f5809" providerId="AD" clId="Web-{736DAE04-4067-FE82-4B5C-EB138AC1A4DA}" dt="2024-11-21T10:27:03.971" v="0"/>
          <ac:graphicFrameMkLst>
            <pc:docMk/>
            <pc:sldMk cId="176523864" sldId="265"/>
            <ac:graphicFrameMk id="2" creationId="{00000000-0000-0000-0000-000000000000}"/>
          </ac:graphicFrameMkLst>
        </pc:graphicFrameChg>
        <pc:picChg chg="del">
          <ac:chgData name="Love, Emma (Growth Company)" userId="S::emma.love@gcemployment.uk::1bedf3d9-6cfe-44b9-9915-8363cf4f5809" providerId="AD" clId="Web-{736DAE04-4067-FE82-4B5C-EB138AC1A4DA}" dt="2024-11-21T10:27:09.908" v="4"/>
          <ac:picMkLst>
            <pc:docMk/>
            <pc:sldMk cId="176523864" sldId="265"/>
            <ac:picMk id="10" creationId="{1E7EA9CE-2E45-7B0F-8A2D-E96CC159BEF4}"/>
          </ac:picMkLst>
        </pc:picChg>
        <pc:picChg chg="del">
          <ac:chgData name="Love, Emma (Growth Company)" userId="S::emma.love@gcemployment.uk::1bedf3d9-6cfe-44b9-9915-8363cf4f5809" providerId="AD" clId="Web-{736DAE04-4067-FE82-4B5C-EB138AC1A4DA}" dt="2024-11-21T10:27:06.408" v="1"/>
          <ac:picMkLst>
            <pc:docMk/>
            <pc:sldMk cId="176523864" sldId="265"/>
            <ac:picMk id="13" creationId="{1CADFEFC-3E74-7C8E-C5F3-4E73FEC10CEC}"/>
          </ac:picMkLst>
        </pc:picChg>
        <pc:picChg chg="del">
          <ac:chgData name="Love, Emma (Growth Company)" userId="S::emma.love@gcemployment.uk::1bedf3d9-6cfe-44b9-9915-8363cf4f5809" providerId="AD" clId="Web-{736DAE04-4067-FE82-4B5C-EB138AC1A4DA}" dt="2024-11-21T10:27:07.565" v="2"/>
          <ac:picMkLst>
            <pc:docMk/>
            <pc:sldMk cId="176523864" sldId="265"/>
            <ac:picMk id="15" creationId="{AD6B76D8-75A3-3377-E9E4-4213ED14E622}"/>
          </ac:picMkLst>
        </pc:picChg>
        <pc:picChg chg="del">
          <ac:chgData name="Love, Emma (Growth Company)" userId="S::emma.love@gcemployment.uk::1bedf3d9-6cfe-44b9-9915-8363cf4f5809" providerId="AD" clId="Web-{736DAE04-4067-FE82-4B5C-EB138AC1A4DA}" dt="2024-11-21T10:27:08.799" v="3"/>
          <ac:picMkLst>
            <pc:docMk/>
            <pc:sldMk cId="176523864" sldId="265"/>
            <ac:picMk id="16" creationId="{A8A5DB4D-B6D7-11ED-DAF6-546E57E57D20}"/>
          </ac:picMkLst>
        </pc:picChg>
      </pc:sldChg>
      <pc:sldChg chg="add del replId">
        <pc:chgData name="Love, Emma (Growth Company)" userId="S::emma.love@gcemployment.uk::1bedf3d9-6cfe-44b9-9915-8363cf4f5809" providerId="AD" clId="Web-{736DAE04-4067-FE82-4B5C-EB138AC1A4DA}" dt="2024-11-21T10:27:40.832" v="11"/>
        <pc:sldMkLst>
          <pc:docMk/>
          <pc:sldMk cId="786530414" sldId="265"/>
        </pc:sldMkLst>
      </pc:sldChg>
      <pc:sldChg chg="addSp delSp modSp add replId">
        <pc:chgData name="Love, Emma (Growth Company)" userId="S::emma.love@gcemployment.uk::1bedf3d9-6cfe-44b9-9915-8363cf4f5809" providerId="AD" clId="Web-{736DAE04-4067-FE82-4B5C-EB138AC1A4DA}" dt="2024-11-21T10:32:20.850" v="297" actId="1076"/>
        <pc:sldMkLst>
          <pc:docMk/>
          <pc:sldMk cId="1434221891" sldId="266"/>
        </pc:sldMkLst>
        <pc:spChg chg="add mod">
          <ac:chgData name="Love, Emma (Growth Company)" userId="S::emma.love@gcemployment.uk::1bedf3d9-6cfe-44b9-9915-8363cf4f5809" providerId="AD" clId="Web-{736DAE04-4067-FE82-4B5C-EB138AC1A4DA}" dt="2024-11-21T10:32:20.850" v="297" actId="1076"/>
          <ac:spMkLst>
            <pc:docMk/>
            <pc:sldMk cId="1434221891" sldId="266"/>
            <ac:spMk id="2" creationId="{FAC3EFF0-D90F-769C-2B8A-7A6988627815}"/>
          </ac:spMkLst>
        </pc:spChg>
        <pc:spChg chg="add mod">
          <ac:chgData name="Love, Emma (Growth Company)" userId="S::emma.love@gcemployment.uk::1bedf3d9-6cfe-44b9-9915-8363cf4f5809" providerId="AD" clId="Web-{736DAE04-4067-FE82-4B5C-EB138AC1A4DA}" dt="2024-11-21T10:32:05.911" v="293" actId="1076"/>
          <ac:spMkLst>
            <pc:docMk/>
            <pc:sldMk cId="1434221891" sldId="266"/>
            <ac:spMk id="6" creationId="{CC938F2B-F9D0-2D98-6197-A3C0B76ABE9B}"/>
          </ac:spMkLst>
        </pc:spChg>
        <pc:spChg chg="mod">
          <ac:chgData name="Love, Emma (Growth Company)" userId="S::emma.love@gcemployment.uk::1bedf3d9-6cfe-44b9-9915-8363cf4f5809" providerId="AD" clId="Web-{736DAE04-4067-FE82-4B5C-EB138AC1A4DA}" dt="2024-11-21T10:32:15.021" v="295" actId="1076"/>
          <ac:spMkLst>
            <pc:docMk/>
            <pc:sldMk cId="1434221891" sldId="266"/>
            <ac:spMk id="30" creationId="{7B4CE8A2-5918-B23F-1689-5C9C51FE6B99}"/>
          </ac:spMkLst>
        </pc:spChg>
        <pc:grpChg chg="del">
          <ac:chgData name="Love, Emma (Growth Company)" userId="S::emma.love@gcemployment.uk::1bedf3d9-6cfe-44b9-9915-8363cf4f5809" providerId="AD" clId="Web-{736DAE04-4067-FE82-4B5C-EB138AC1A4DA}" dt="2024-11-21T10:31:43.629" v="287"/>
          <ac:grpSpMkLst>
            <pc:docMk/>
            <pc:sldMk cId="1434221891" sldId="266"/>
            <ac:grpSpMk id="17" creationId="{1743B04A-9401-C381-0397-4A4195250EAD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1:45.426" v="288"/>
          <ac:grpSpMkLst>
            <pc:docMk/>
            <pc:sldMk cId="1434221891" sldId="266"/>
            <ac:grpSpMk id="35" creationId="{C7B90938-80B4-AEB6-B847-5453C6B1A76A}"/>
          </ac:grpSpMkLst>
        </pc:grpChg>
        <pc:graphicFrameChg chg="mod modGraphic">
          <ac:chgData name="Love, Emma (Growth Company)" userId="S::emma.love@gcemployment.uk::1bedf3d9-6cfe-44b9-9915-8363cf4f5809" providerId="AD" clId="Web-{736DAE04-4067-FE82-4B5C-EB138AC1A4DA}" dt="2024-11-21T10:31:37.457" v="286"/>
          <ac:graphicFrameMkLst>
            <pc:docMk/>
            <pc:sldMk cId="1434221891" sldId="266"/>
            <ac:graphicFrameMk id="7" creationId="{7A28EA74-E297-7FF3-8847-C76427B84BD2}"/>
          </ac:graphicFrameMkLst>
        </pc:graphicFrameChg>
      </pc:sldChg>
      <pc:sldChg chg="add del replId">
        <pc:chgData name="Love, Emma (Growth Company)" userId="S::emma.love@gcemployment.uk::1bedf3d9-6cfe-44b9-9915-8363cf4f5809" providerId="AD" clId="Web-{736DAE04-4067-FE82-4B5C-EB138AC1A4DA}" dt="2024-11-21T10:27:42.067" v="12"/>
        <pc:sldMkLst>
          <pc:docMk/>
          <pc:sldMk cId="2481664584" sldId="266"/>
        </pc:sldMkLst>
      </pc:sldChg>
      <pc:sldChg chg="del">
        <pc:chgData name="Love, Emma (Growth Company)" userId="S::emma.love@gcemployment.uk::1bedf3d9-6cfe-44b9-9915-8363cf4f5809" providerId="AD" clId="Web-{736DAE04-4067-FE82-4B5C-EB138AC1A4DA}" dt="2024-11-21T10:27:15.456" v="6"/>
        <pc:sldMkLst>
          <pc:docMk/>
          <pc:sldMk cId="3255343129" sldId="266"/>
        </pc:sldMkLst>
      </pc:sldChg>
      <pc:sldChg chg="delSp modSp add replId">
        <pc:chgData name="Love, Emma (Growth Company)" userId="S::emma.love@gcemployment.uk::1bedf3d9-6cfe-44b9-9915-8363cf4f5809" providerId="AD" clId="Web-{736DAE04-4067-FE82-4B5C-EB138AC1A4DA}" dt="2024-11-21T10:36:07.208" v="476"/>
        <pc:sldMkLst>
          <pc:docMk/>
          <pc:sldMk cId="1048537809" sldId="267"/>
        </pc:sldMkLst>
        <pc:spChg chg="del">
          <ac:chgData name="Love, Emma (Growth Company)" userId="S::emma.love@gcemployment.uk::1bedf3d9-6cfe-44b9-9915-8363cf4f5809" providerId="AD" clId="Web-{736DAE04-4067-FE82-4B5C-EB138AC1A4DA}" dt="2024-11-21T10:35:35.753" v="462"/>
          <ac:spMkLst>
            <pc:docMk/>
            <pc:sldMk cId="1048537809" sldId="267"/>
            <ac:spMk id="30" creationId="{7B4CE8A2-5918-B23F-1689-5C9C51FE6B99}"/>
          </ac:spMkLst>
        </pc:spChg>
        <pc:grpChg chg="del">
          <ac:chgData name="Love, Emma (Growth Company)" userId="S::emma.love@gcemployment.uk::1bedf3d9-6cfe-44b9-9915-8363cf4f5809" providerId="AD" clId="Web-{736DAE04-4067-FE82-4B5C-EB138AC1A4DA}" dt="2024-11-21T10:35:43.113" v="466"/>
          <ac:grpSpMkLst>
            <pc:docMk/>
            <pc:sldMk cId="1048537809" sldId="267"/>
            <ac:grpSpMk id="17" creationId="{1743B04A-9401-C381-0397-4A4195250EAD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5:38.706" v="463"/>
          <ac:grpSpMkLst>
            <pc:docMk/>
            <pc:sldMk cId="1048537809" sldId="267"/>
            <ac:grpSpMk id="32" creationId="{6AEB201E-D7FC-71A5-62CC-0BADBA109132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5:44.472" v="467"/>
          <ac:grpSpMkLst>
            <pc:docMk/>
            <pc:sldMk cId="1048537809" sldId="267"/>
            <ac:grpSpMk id="35" creationId="{C7B90938-80B4-AEB6-B847-5453C6B1A76A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5:40.159" v="464"/>
          <ac:grpSpMkLst>
            <pc:docMk/>
            <pc:sldMk cId="1048537809" sldId="267"/>
            <ac:grpSpMk id="38" creationId="{2593BA79-1253-AB66-737D-F8ECD2DA2B43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5:41.534" v="465"/>
          <ac:grpSpMkLst>
            <pc:docMk/>
            <pc:sldMk cId="1048537809" sldId="267"/>
            <ac:grpSpMk id="108" creationId="{D981F382-60D1-6F75-0029-BEBB64F0A3F5}"/>
          </ac:grpSpMkLst>
        </pc:grpChg>
        <pc:graphicFrameChg chg="mod modGraphic">
          <ac:chgData name="Love, Emma (Growth Company)" userId="S::emma.love@gcemployment.uk::1bedf3d9-6cfe-44b9-9915-8363cf4f5809" providerId="AD" clId="Web-{736DAE04-4067-FE82-4B5C-EB138AC1A4DA}" dt="2024-11-21T10:36:07.208" v="476"/>
          <ac:graphicFrameMkLst>
            <pc:docMk/>
            <pc:sldMk cId="1048537809" sldId="267"/>
            <ac:graphicFrameMk id="7" creationId="{7A28EA74-E297-7FF3-8847-C76427B84BD2}"/>
          </ac:graphicFrameMkLst>
        </pc:graphicFrameChg>
        <pc:picChg chg="del">
          <ac:chgData name="Love, Emma (Growth Company)" userId="S::emma.love@gcemployment.uk::1bedf3d9-6cfe-44b9-9915-8363cf4f5809" providerId="AD" clId="Web-{736DAE04-4067-FE82-4B5C-EB138AC1A4DA}" dt="2024-11-21T10:35:33.409" v="461"/>
          <ac:picMkLst>
            <pc:docMk/>
            <pc:sldMk cId="1048537809" sldId="267"/>
            <ac:picMk id="12" creationId="{BDBC0517-C226-ECF3-7071-422C301AD9E9}"/>
          </ac:picMkLst>
        </pc:picChg>
      </pc:sldChg>
      <pc:sldChg chg="add del replId">
        <pc:chgData name="Love, Emma (Growth Company)" userId="S::emma.love@gcemployment.uk::1bedf3d9-6cfe-44b9-9915-8363cf4f5809" providerId="AD" clId="Web-{736DAE04-4067-FE82-4B5C-EB138AC1A4DA}" dt="2024-11-21T10:27:42.739" v="13"/>
        <pc:sldMkLst>
          <pc:docMk/>
          <pc:sldMk cId="1702893462" sldId="267"/>
        </pc:sldMkLst>
      </pc:sldChg>
      <pc:sldChg chg="del">
        <pc:chgData name="Love, Emma (Growth Company)" userId="S::emma.love@gcemployment.uk::1bedf3d9-6cfe-44b9-9915-8363cf4f5809" providerId="AD" clId="Web-{736DAE04-4067-FE82-4B5C-EB138AC1A4DA}" dt="2024-11-21T10:27:16.471" v="7"/>
        <pc:sldMkLst>
          <pc:docMk/>
          <pc:sldMk cId="3625941422" sldId="267"/>
        </pc:sldMkLst>
      </pc:sldChg>
      <pc:sldChg chg="delSp modSp add replId">
        <pc:chgData name="Love, Emma (Growth Company)" userId="S::emma.love@gcemployment.uk::1bedf3d9-6cfe-44b9-9915-8363cf4f5809" providerId="AD" clId="Web-{736DAE04-4067-FE82-4B5C-EB138AC1A4DA}" dt="2024-11-21T10:36:46.820" v="490"/>
        <pc:sldMkLst>
          <pc:docMk/>
          <pc:sldMk cId="443595540" sldId="268"/>
        </pc:sldMkLst>
        <pc:grpChg chg="del">
          <ac:chgData name="Love, Emma (Growth Company)" userId="S::emma.love@gcemployment.uk::1bedf3d9-6cfe-44b9-9915-8363cf4f5809" providerId="AD" clId="Web-{736DAE04-4067-FE82-4B5C-EB138AC1A4DA}" dt="2024-11-21T10:36:18.021" v="477"/>
          <ac:grpSpMkLst>
            <pc:docMk/>
            <pc:sldMk cId="443595540" sldId="268"/>
            <ac:grpSpMk id="8" creationId="{97C94D17-BC8F-1F04-2C40-94F3675E3A14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6:31.100" v="479"/>
          <ac:grpSpMkLst>
            <pc:docMk/>
            <pc:sldMk cId="443595540" sldId="268"/>
            <ac:grpSpMk id="21" creationId="{1653AB15-0181-74D6-DC5A-BE3F9B511C79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6:33.225" v="480"/>
          <ac:grpSpMkLst>
            <pc:docMk/>
            <pc:sldMk cId="443595540" sldId="268"/>
            <ac:grpSpMk id="24" creationId="{31E90651-E853-06DC-AF45-574CC844C368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6:27.334" v="478"/>
          <ac:grpSpMkLst>
            <pc:docMk/>
            <pc:sldMk cId="443595540" sldId="268"/>
            <ac:grpSpMk id="62" creationId="{00000000-0000-0000-0000-000000000000}"/>
          </ac:grpSpMkLst>
        </pc:grpChg>
        <pc:grpChg chg="del">
          <ac:chgData name="Love, Emma (Growth Company)" userId="S::emma.love@gcemployment.uk::1bedf3d9-6cfe-44b9-9915-8363cf4f5809" providerId="AD" clId="Web-{736DAE04-4067-FE82-4B5C-EB138AC1A4DA}" dt="2024-11-21T10:36:34.944" v="481"/>
          <ac:grpSpMkLst>
            <pc:docMk/>
            <pc:sldMk cId="443595540" sldId="268"/>
            <ac:grpSpMk id="90" creationId="{ABA9D6DC-979C-9B69-F323-38336CFE5998}"/>
          </ac:grpSpMkLst>
        </pc:grpChg>
        <pc:graphicFrameChg chg="mod modGraphic">
          <ac:chgData name="Love, Emma (Growth Company)" userId="S::emma.love@gcemployment.uk::1bedf3d9-6cfe-44b9-9915-8363cf4f5809" providerId="AD" clId="Web-{736DAE04-4067-FE82-4B5C-EB138AC1A4DA}" dt="2024-11-21T10:36:46.820" v="490"/>
          <ac:graphicFrameMkLst>
            <pc:docMk/>
            <pc:sldMk cId="443595540" sldId="268"/>
            <ac:graphicFrameMk id="7" creationId="{7A28EA74-E297-7FF3-8847-C76427B84BD2}"/>
          </ac:graphicFrameMkLst>
        </pc:graphicFrameChg>
        <pc:picChg chg="del">
          <ac:chgData name="Love, Emma (Growth Company)" userId="S::emma.love@gcemployment.uk::1bedf3d9-6cfe-44b9-9915-8363cf4f5809" providerId="AD" clId="Web-{736DAE04-4067-FE82-4B5C-EB138AC1A4DA}" dt="2024-11-21T10:36:36.678" v="482"/>
          <ac:picMkLst>
            <pc:docMk/>
            <pc:sldMk cId="443595540" sldId="268"/>
            <ac:picMk id="26" creationId="{45A5AD17-FC9D-003F-ABC6-B7CB730229F6}"/>
          </ac:picMkLst>
        </pc:picChg>
      </pc:sldChg>
    </pc:docChg>
  </pc:docChgLst>
  <pc:docChgLst>
    <pc:chgData name="Love, Emma (Growth Company)" userId="S::emma.love@gcemployment.uk::1bedf3d9-6cfe-44b9-9915-8363cf4f5809" providerId="AD" clId="Web-{5AC2AE30-929F-4575-37A9-D6B2B8F62345}"/>
    <pc:docChg chg="modSld">
      <pc:chgData name="Love, Emma (Growth Company)" userId="S::emma.love@gcemployment.uk::1bedf3d9-6cfe-44b9-9915-8363cf4f5809" providerId="AD" clId="Web-{5AC2AE30-929F-4575-37A9-D6B2B8F62345}" dt="2024-11-19T16:06:25.097" v="901"/>
      <pc:docMkLst>
        <pc:docMk/>
      </pc:docMkLst>
      <pc:sldChg chg="addSp delSp modSp">
        <pc:chgData name="Love, Emma (Growth Company)" userId="S::emma.love@gcemployment.uk::1bedf3d9-6cfe-44b9-9915-8363cf4f5809" providerId="AD" clId="Web-{5AC2AE30-929F-4575-37A9-D6B2B8F62345}" dt="2024-11-19T16:06:25.097" v="901"/>
        <pc:sldMkLst>
          <pc:docMk/>
          <pc:sldMk cId="4112581559" sldId="264"/>
        </pc:sldMkLst>
        <pc:spChg chg="mod">
          <ac:chgData name="Love, Emma (Growth Company)" userId="S::emma.love@gcemployment.uk::1bedf3d9-6cfe-44b9-9915-8363cf4f5809" providerId="AD" clId="Web-{5AC2AE30-929F-4575-37A9-D6B2B8F62345}" dt="2024-11-19T15:28:03.743" v="24" actId="20577"/>
          <ac:spMkLst>
            <pc:docMk/>
            <pc:sldMk cId="4112581559" sldId="264"/>
            <ac:spMk id="5" creationId="{00000000-0000-0000-0000-000000000000}"/>
          </ac:spMkLst>
        </pc:spChg>
        <pc:spChg chg="mod">
          <ac:chgData name="Love, Emma (Growth Company)" userId="S::emma.love@gcemployment.uk::1bedf3d9-6cfe-44b9-9915-8363cf4f5809" providerId="AD" clId="Web-{5AC2AE30-929F-4575-37A9-D6B2B8F62345}" dt="2024-11-19T15:47:14.092" v="871"/>
          <ac:spMkLst>
            <pc:docMk/>
            <pc:sldMk cId="4112581559" sldId="264"/>
            <ac:spMk id="30" creationId="{7B4CE8A2-5918-B23F-1689-5C9C51FE6B99}"/>
          </ac:spMkLst>
        </pc:spChg>
        <pc:spChg chg="del topLvl">
          <ac:chgData name="Love, Emma (Growth Company)" userId="S::emma.love@gcemployment.uk::1bedf3d9-6cfe-44b9-9915-8363cf4f5809" providerId="AD" clId="Web-{5AC2AE30-929F-4575-37A9-D6B2B8F62345}" dt="2024-11-19T15:44:46.245" v="844"/>
          <ac:spMkLst>
            <pc:docMk/>
            <pc:sldMk cId="4112581559" sldId="264"/>
            <ac:spMk id="94" creationId="{F9FB46BC-7C3C-32C1-5249-70502F521346}"/>
          </ac:spMkLst>
        </pc:spChg>
        <pc:spChg chg="topLvl">
          <ac:chgData name="Love, Emma (Growth Company)" userId="S::emma.love@gcemployment.uk::1bedf3d9-6cfe-44b9-9915-8363cf4f5809" providerId="AD" clId="Web-{5AC2AE30-929F-4575-37A9-D6B2B8F62345}" dt="2024-11-19T15:44:46.245" v="844"/>
          <ac:spMkLst>
            <pc:docMk/>
            <pc:sldMk cId="4112581559" sldId="264"/>
            <ac:spMk id="95" creationId="{D411A727-89F5-C976-908E-981B675FF4B8}"/>
          </ac:spMkLst>
        </pc:spChg>
        <pc:grpChg chg="mod">
          <ac:chgData name="Love, Emma (Growth Company)" userId="S::emma.love@gcemployment.uk::1bedf3d9-6cfe-44b9-9915-8363cf4f5809" providerId="AD" clId="Web-{5AC2AE30-929F-4575-37A9-D6B2B8F62345}" dt="2024-11-19T15:27:26.648" v="0" actId="1076"/>
          <ac:grpSpMkLst>
            <pc:docMk/>
            <pc:sldMk cId="4112581559" sldId="264"/>
            <ac:grpSpMk id="3" creationId="{00000000-0000-0000-0000-000000000000}"/>
          </ac:grpSpMkLst>
        </pc:grpChg>
        <pc:grpChg chg="mod">
          <ac:chgData name="Love, Emma (Growth Company)" userId="S::emma.love@gcemployment.uk::1bedf3d9-6cfe-44b9-9915-8363cf4f5809" providerId="AD" clId="Web-{5AC2AE30-929F-4575-37A9-D6B2B8F62345}" dt="2024-11-19T15:46:28.310" v="861" actId="1076"/>
          <ac:grpSpMkLst>
            <pc:docMk/>
            <pc:sldMk cId="4112581559" sldId="264"/>
            <ac:grpSpMk id="8" creationId="{97C94D17-BC8F-1F04-2C40-94F3675E3A14}"/>
          </ac:grpSpMkLst>
        </pc:grpChg>
        <pc:grpChg chg="mod">
          <ac:chgData name="Love, Emma (Growth Company)" userId="S::emma.love@gcemployment.uk::1bedf3d9-6cfe-44b9-9915-8363cf4f5809" providerId="AD" clId="Web-{5AC2AE30-929F-4575-37A9-D6B2B8F62345}" dt="2024-11-19T15:46:56.310" v="866" actId="1076"/>
          <ac:grpSpMkLst>
            <pc:docMk/>
            <pc:sldMk cId="4112581559" sldId="264"/>
            <ac:grpSpMk id="17" creationId="{1743B04A-9401-C381-0397-4A4195250EAD}"/>
          </ac:grpSpMkLst>
        </pc:grpChg>
        <pc:grpChg chg="add mod">
          <ac:chgData name="Love, Emma (Growth Company)" userId="S::emma.love@gcemployment.uk::1bedf3d9-6cfe-44b9-9915-8363cf4f5809" providerId="AD" clId="Web-{5AC2AE30-929F-4575-37A9-D6B2B8F62345}" dt="2024-11-19T15:45:45.825" v="856" actId="1076"/>
          <ac:grpSpMkLst>
            <pc:docMk/>
            <pc:sldMk cId="4112581559" sldId="264"/>
            <ac:grpSpMk id="21" creationId="{1653AB15-0181-74D6-DC5A-BE3F9B511C79}"/>
          </ac:grpSpMkLst>
        </pc:grpChg>
        <pc:grpChg chg="add mod">
          <ac:chgData name="Love, Emma (Growth Company)" userId="S::emma.love@gcemployment.uk::1bedf3d9-6cfe-44b9-9915-8363cf4f5809" providerId="AD" clId="Web-{5AC2AE30-929F-4575-37A9-D6B2B8F62345}" dt="2024-11-19T15:45:57.059" v="858" actId="1076"/>
          <ac:grpSpMkLst>
            <pc:docMk/>
            <pc:sldMk cId="4112581559" sldId="264"/>
            <ac:grpSpMk id="24" creationId="{31E90651-E853-06DC-AF45-574CC844C368}"/>
          </ac:grpSpMkLst>
        </pc:grpChg>
        <pc:grpChg chg="add mod">
          <ac:chgData name="Love, Emma (Growth Company)" userId="S::emma.love@gcemployment.uk::1bedf3d9-6cfe-44b9-9915-8363cf4f5809" providerId="AD" clId="Web-{5AC2AE30-929F-4575-37A9-D6B2B8F62345}" dt="2024-11-19T15:46:44.841" v="864" actId="1076"/>
          <ac:grpSpMkLst>
            <pc:docMk/>
            <pc:sldMk cId="4112581559" sldId="264"/>
            <ac:grpSpMk id="32" creationId="{6AEB201E-D7FC-71A5-62CC-0BADBA109132}"/>
          </ac:grpSpMkLst>
        </pc:grpChg>
        <pc:grpChg chg="add mod">
          <ac:chgData name="Love, Emma (Growth Company)" userId="S::emma.love@gcemployment.uk::1bedf3d9-6cfe-44b9-9915-8363cf4f5809" providerId="AD" clId="Web-{5AC2AE30-929F-4575-37A9-D6B2B8F62345}" dt="2024-11-19T15:47:04.545" v="868" actId="1076"/>
          <ac:grpSpMkLst>
            <pc:docMk/>
            <pc:sldMk cId="4112581559" sldId="264"/>
            <ac:grpSpMk id="35" creationId="{C7B90938-80B4-AEB6-B847-5453C6B1A76A}"/>
          </ac:grpSpMkLst>
        </pc:grpChg>
        <pc:grpChg chg="add mod">
          <ac:chgData name="Love, Emma (Growth Company)" userId="S::emma.love@gcemployment.uk::1bedf3d9-6cfe-44b9-9915-8363cf4f5809" providerId="AD" clId="Web-{5AC2AE30-929F-4575-37A9-D6B2B8F62345}" dt="2024-11-19T15:48:37.046" v="873" actId="1076"/>
          <ac:grpSpMkLst>
            <pc:docMk/>
            <pc:sldMk cId="4112581559" sldId="264"/>
            <ac:grpSpMk id="38" creationId="{2593BA79-1253-AB66-737D-F8ECD2DA2B43}"/>
          </ac:grpSpMkLst>
        </pc:grpChg>
        <pc:grpChg chg="mod">
          <ac:chgData name="Love, Emma (Growth Company)" userId="S::emma.love@gcemployment.uk::1bedf3d9-6cfe-44b9-9915-8363cf4f5809" providerId="AD" clId="Web-{5AC2AE30-929F-4575-37A9-D6B2B8F62345}" dt="2024-11-19T15:45:31.184" v="854" actId="1076"/>
          <ac:grpSpMkLst>
            <pc:docMk/>
            <pc:sldMk cId="4112581559" sldId="264"/>
            <ac:grpSpMk id="62" creationId="{00000000-0000-0000-0000-000000000000}"/>
          </ac:grpSpMkLst>
        </pc:grpChg>
        <pc:grpChg chg="mod">
          <ac:chgData name="Love, Emma (Growth Company)" userId="S::emma.love@gcemployment.uk::1bedf3d9-6cfe-44b9-9915-8363cf4f5809" providerId="AD" clId="Web-{5AC2AE30-929F-4575-37A9-D6B2B8F62345}" dt="2024-11-19T15:46:15.356" v="860" actId="1076"/>
          <ac:grpSpMkLst>
            <pc:docMk/>
            <pc:sldMk cId="4112581559" sldId="264"/>
            <ac:grpSpMk id="90" creationId="{ABA9D6DC-979C-9B69-F323-38336CFE5998}"/>
          </ac:grpSpMkLst>
        </pc:grpChg>
        <pc:grpChg chg="del mod">
          <ac:chgData name="Love, Emma (Growth Company)" userId="S::emma.love@gcemployment.uk::1bedf3d9-6cfe-44b9-9915-8363cf4f5809" providerId="AD" clId="Web-{5AC2AE30-929F-4575-37A9-D6B2B8F62345}" dt="2024-11-19T15:44:46.245" v="844"/>
          <ac:grpSpMkLst>
            <pc:docMk/>
            <pc:sldMk cId="4112581559" sldId="264"/>
            <ac:grpSpMk id="93" creationId="{7B60D447-3F07-D228-6ED5-857560EBDBB6}"/>
          </ac:grpSpMkLst>
        </pc:grpChg>
        <pc:grpChg chg="mod">
          <ac:chgData name="Love, Emma (Growth Company)" userId="S::emma.love@gcemployment.uk::1bedf3d9-6cfe-44b9-9915-8363cf4f5809" providerId="AD" clId="Web-{5AC2AE30-929F-4575-37A9-D6B2B8F62345}" dt="2024-11-19T15:46:49.716" v="865" actId="1076"/>
          <ac:grpSpMkLst>
            <pc:docMk/>
            <pc:sldMk cId="4112581559" sldId="264"/>
            <ac:grpSpMk id="108" creationId="{D981F382-60D1-6F75-0029-BEBB64F0A3F5}"/>
          </ac:grpSpMkLst>
        </pc:grpChg>
        <pc:graphicFrameChg chg="del mod modGraphic">
          <ac:chgData name="Love, Emma (Growth Company)" userId="S::emma.love@gcemployment.uk::1bedf3d9-6cfe-44b9-9915-8363cf4f5809" providerId="AD" clId="Web-{5AC2AE30-929F-4575-37A9-D6B2B8F62345}" dt="2024-11-19T15:42:11.664" v="811"/>
          <ac:graphicFrameMkLst>
            <pc:docMk/>
            <pc:sldMk cId="4112581559" sldId="264"/>
            <ac:graphicFrameMk id="2" creationId="{00000000-0000-0000-0000-000000000000}"/>
          </ac:graphicFrameMkLst>
        </pc:graphicFrameChg>
        <pc:graphicFrameChg chg="add mod ord modGraphic">
          <ac:chgData name="Love, Emma (Growth Company)" userId="S::emma.love@gcemployment.uk::1bedf3d9-6cfe-44b9-9915-8363cf4f5809" providerId="AD" clId="Web-{5AC2AE30-929F-4575-37A9-D6B2B8F62345}" dt="2024-11-19T16:06:25.097" v="901"/>
          <ac:graphicFrameMkLst>
            <pc:docMk/>
            <pc:sldMk cId="4112581559" sldId="264"/>
            <ac:graphicFrameMk id="7" creationId="{7A28EA74-E297-7FF3-8847-C76427B84BD2}"/>
          </ac:graphicFrameMkLst>
        </pc:graphicFrameChg>
        <pc:picChg chg="del">
          <ac:chgData name="Love, Emma (Growth Company)" userId="S::emma.love@gcemployment.uk::1bedf3d9-6cfe-44b9-9915-8363cf4f5809" providerId="AD" clId="Web-{5AC2AE30-929F-4575-37A9-D6B2B8F62345}" dt="2024-11-19T15:45:13.183" v="849"/>
          <ac:picMkLst>
            <pc:docMk/>
            <pc:sldMk cId="4112581559" sldId="264"/>
            <ac:picMk id="6" creationId="{E99A405A-E1B9-2B1D-FD4E-90FC9723918B}"/>
          </ac:picMkLst>
        </pc:picChg>
        <pc:picChg chg="del">
          <ac:chgData name="Love, Emma (Growth Company)" userId="S::emma.love@gcemployment.uk::1bedf3d9-6cfe-44b9-9915-8363cf4f5809" providerId="AD" clId="Web-{5AC2AE30-929F-4575-37A9-D6B2B8F62345}" dt="2024-11-19T15:45:21.637" v="852"/>
          <ac:picMkLst>
            <pc:docMk/>
            <pc:sldMk cId="4112581559" sldId="264"/>
            <ac:picMk id="9" creationId="{12E3B7DB-801E-E4CA-5A2A-98D3FEE355B7}"/>
          </ac:picMkLst>
        </pc:picChg>
        <pc:picChg chg="del">
          <ac:chgData name="Love, Emma (Growth Company)" userId="S::emma.love@gcemployment.uk::1bedf3d9-6cfe-44b9-9915-8363cf4f5809" providerId="AD" clId="Web-{5AC2AE30-929F-4575-37A9-D6B2B8F62345}" dt="2024-11-19T15:45:23.184" v="853"/>
          <ac:picMkLst>
            <pc:docMk/>
            <pc:sldMk cId="4112581559" sldId="264"/>
            <ac:picMk id="10" creationId="{1E7EA9CE-2E45-7B0F-8A2D-E96CC159BEF4}"/>
          </ac:picMkLst>
        </pc:picChg>
        <pc:picChg chg="mod">
          <ac:chgData name="Love, Emma (Growth Company)" userId="S::emma.love@gcemployment.uk::1bedf3d9-6cfe-44b9-9915-8363cf4f5809" providerId="AD" clId="Web-{5AC2AE30-929F-4575-37A9-D6B2B8F62345}" dt="2024-11-19T15:46:34.263" v="862" actId="1076"/>
          <ac:picMkLst>
            <pc:docMk/>
            <pc:sldMk cId="4112581559" sldId="264"/>
            <ac:picMk id="12" creationId="{BDBC0517-C226-ECF3-7071-422C301AD9E9}"/>
          </ac:picMkLst>
        </pc:picChg>
        <pc:picChg chg="del mod">
          <ac:chgData name="Love, Emma (Growth Company)" userId="S::emma.love@gcemployment.uk::1bedf3d9-6cfe-44b9-9915-8363cf4f5809" providerId="AD" clId="Web-{5AC2AE30-929F-4575-37A9-D6B2B8F62345}" dt="2024-11-19T15:44:23.183" v="840"/>
          <ac:picMkLst>
            <pc:docMk/>
            <pc:sldMk cId="4112581559" sldId="264"/>
            <ac:picMk id="13" creationId="{1CADFEFC-3E74-7C8E-C5F3-4E73FEC10CEC}"/>
          </ac:picMkLst>
        </pc:picChg>
        <pc:picChg chg="del mod">
          <ac:chgData name="Love, Emma (Growth Company)" userId="S::emma.love@gcemployment.uk::1bedf3d9-6cfe-44b9-9915-8363cf4f5809" providerId="AD" clId="Web-{5AC2AE30-929F-4575-37A9-D6B2B8F62345}" dt="2024-11-19T15:44:25.761" v="841"/>
          <ac:picMkLst>
            <pc:docMk/>
            <pc:sldMk cId="4112581559" sldId="264"/>
            <ac:picMk id="15" creationId="{AD6B76D8-75A3-3377-E9E4-4213ED14E622}"/>
          </ac:picMkLst>
        </pc:picChg>
        <pc:picChg chg="del mod">
          <ac:chgData name="Love, Emma (Growth Company)" userId="S::emma.love@gcemployment.uk::1bedf3d9-6cfe-44b9-9915-8363cf4f5809" providerId="AD" clId="Web-{5AC2AE30-929F-4575-37A9-D6B2B8F62345}" dt="2024-11-19T15:44:26.667" v="842"/>
          <ac:picMkLst>
            <pc:docMk/>
            <pc:sldMk cId="4112581559" sldId="264"/>
            <ac:picMk id="16" creationId="{A8A5DB4D-B6D7-11ED-DAF6-546E57E57D20}"/>
          </ac:picMkLst>
        </pc:picChg>
        <pc:picChg chg="del">
          <ac:chgData name="Love, Emma (Growth Company)" userId="S::emma.love@gcemployment.uk::1bedf3d9-6cfe-44b9-9915-8363cf4f5809" providerId="AD" clId="Web-{5AC2AE30-929F-4575-37A9-D6B2B8F62345}" dt="2024-11-19T15:45:20.262" v="851"/>
          <ac:picMkLst>
            <pc:docMk/>
            <pc:sldMk cId="4112581559" sldId="264"/>
            <ac:picMk id="20" creationId="{A1F107DB-9571-FC10-8FC2-D4889927177F}"/>
          </ac:picMkLst>
        </pc:picChg>
        <pc:picChg chg="mod">
          <ac:chgData name="Love, Emma (Growth Company)" userId="S::emma.love@gcemployment.uk::1bedf3d9-6cfe-44b9-9915-8363cf4f5809" providerId="AD" clId="Web-{5AC2AE30-929F-4575-37A9-D6B2B8F62345}" dt="2024-11-19T15:46:03.075" v="859" actId="1076"/>
          <ac:picMkLst>
            <pc:docMk/>
            <pc:sldMk cId="4112581559" sldId="264"/>
            <ac:picMk id="26" creationId="{45A5AD17-FC9D-003F-ABC6-B7CB730229F6}"/>
          </ac:picMkLst>
        </pc:picChg>
        <pc:picChg chg="del">
          <ac:chgData name="Love, Emma (Growth Company)" userId="S::emma.love@gcemployment.uk::1bedf3d9-6cfe-44b9-9915-8363cf4f5809" providerId="AD" clId="Web-{5AC2AE30-929F-4575-37A9-D6B2B8F62345}" dt="2024-11-19T15:45:11.465" v="848"/>
          <ac:picMkLst>
            <pc:docMk/>
            <pc:sldMk cId="4112581559" sldId="264"/>
            <ac:picMk id="116" creationId="{615FD0D4-121B-9D29-BD02-2534CF863044}"/>
          </ac:picMkLst>
        </pc:picChg>
      </pc:sldChg>
    </pc:docChg>
  </pc:docChgLst>
  <pc:docChgLst>
    <pc:chgData name="Bennett, Natalie (Growth Company)" userId="S::natalie.bennett@gcemployment.uk::cc2eaed6-ca41-464a-8af2-707b48ee864e" providerId="AD" clId="Web-{A05E7264-E397-6B0A-54EF-2FCCD531EBCA}"/>
    <pc:docChg chg="modSld">
      <pc:chgData name="Bennett, Natalie (Growth Company)" userId="S::natalie.bennett@gcemployment.uk::cc2eaed6-ca41-464a-8af2-707b48ee864e" providerId="AD" clId="Web-{A05E7264-E397-6B0A-54EF-2FCCD531EBCA}" dt="2024-11-21T11:45:43.778" v="67"/>
      <pc:docMkLst>
        <pc:docMk/>
      </pc:docMkLst>
      <pc:sldChg chg="modSp">
        <pc:chgData name="Bennett, Natalie (Growth Company)" userId="S::natalie.bennett@gcemployment.uk::cc2eaed6-ca41-464a-8af2-707b48ee864e" providerId="AD" clId="Web-{A05E7264-E397-6B0A-54EF-2FCCD531EBCA}" dt="2024-11-21T11:45:43.778" v="67"/>
        <pc:sldMkLst>
          <pc:docMk/>
          <pc:sldMk cId="443595540" sldId="268"/>
        </pc:sldMkLst>
        <pc:graphicFrameChg chg="mod modGraphic">
          <ac:chgData name="Bennett, Natalie (Growth Company)" userId="S::natalie.bennett@gcemployment.uk::cc2eaed6-ca41-464a-8af2-707b48ee864e" providerId="AD" clId="Web-{A05E7264-E397-6B0A-54EF-2FCCD531EBCA}" dt="2024-11-21T11:45:43.778" v="67"/>
          <ac:graphicFrameMkLst>
            <pc:docMk/>
            <pc:sldMk cId="443595540" sldId="268"/>
            <ac:graphicFrameMk id="7" creationId="{7A28EA74-E297-7FF3-8847-C76427B84BD2}"/>
          </ac:graphicFrameMkLst>
        </pc:graphicFrameChg>
      </pc:sldChg>
    </pc:docChg>
  </pc:docChgLst>
  <pc:docChgLst>
    <pc:chgData name="Higgins, Teigan (Growth Company)" userId="6b977de3-eeb6-4d36-aa47-2111edbf69f3" providerId="ADAL" clId="{98B9C632-A84C-42EF-BADD-A14DE598387C}"/>
    <pc:docChg chg="custSel delSld modSld">
      <pc:chgData name="Higgins, Teigan (Growth Company)" userId="6b977de3-eeb6-4d36-aa47-2111edbf69f3" providerId="ADAL" clId="{98B9C632-A84C-42EF-BADD-A14DE598387C}" dt="2024-11-21T11:58:03.757" v="55"/>
      <pc:docMkLst>
        <pc:docMk/>
      </pc:docMkLst>
      <pc:sldChg chg="modSp mod">
        <pc:chgData name="Higgins, Teigan (Growth Company)" userId="6b977de3-eeb6-4d36-aa47-2111edbf69f3" providerId="ADAL" clId="{98B9C632-A84C-42EF-BADD-A14DE598387C}" dt="2024-11-21T11:58:03.757" v="55"/>
        <pc:sldMkLst>
          <pc:docMk/>
          <pc:sldMk cId="4112581559" sldId="264"/>
        </pc:sldMkLst>
        <pc:graphicFrameChg chg="mod modGraphic">
          <ac:chgData name="Higgins, Teigan (Growth Company)" userId="6b977de3-eeb6-4d36-aa47-2111edbf69f3" providerId="ADAL" clId="{98B9C632-A84C-42EF-BADD-A14DE598387C}" dt="2024-11-21T11:58:03.757" v="55"/>
          <ac:graphicFrameMkLst>
            <pc:docMk/>
            <pc:sldMk cId="4112581559" sldId="264"/>
            <ac:graphicFrameMk id="7" creationId="{7A28EA74-E297-7FF3-8847-C76427B84BD2}"/>
          </ac:graphicFrameMkLst>
        </pc:graphicFrameChg>
      </pc:sldChg>
      <pc:sldChg chg="modSp mod">
        <pc:chgData name="Higgins, Teigan (Growth Company)" userId="6b977de3-eeb6-4d36-aa47-2111edbf69f3" providerId="ADAL" clId="{98B9C632-A84C-42EF-BADD-A14DE598387C}" dt="2024-11-21T11:58:01.767" v="54"/>
        <pc:sldMkLst>
          <pc:docMk/>
          <pc:sldMk cId="127128625" sldId="265"/>
        </pc:sldMkLst>
        <pc:graphicFrameChg chg="mod modGraphic">
          <ac:chgData name="Higgins, Teigan (Growth Company)" userId="6b977de3-eeb6-4d36-aa47-2111edbf69f3" providerId="ADAL" clId="{98B9C632-A84C-42EF-BADD-A14DE598387C}" dt="2024-11-21T11:58:01.767" v="54"/>
          <ac:graphicFrameMkLst>
            <pc:docMk/>
            <pc:sldMk cId="127128625" sldId="265"/>
            <ac:graphicFrameMk id="7" creationId="{7A28EA74-E297-7FF3-8847-C76427B84BD2}"/>
          </ac:graphicFrameMkLst>
        </pc:graphicFrameChg>
      </pc:sldChg>
      <pc:sldChg chg="modSp mod">
        <pc:chgData name="Higgins, Teigan (Growth Company)" userId="6b977de3-eeb6-4d36-aa47-2111edbf69f3" providerId="ADAL" clId="{98B9C632-A84C-42EF-BADD-A14DE598387C}" dt="2024-11-21T11:57:57.586" v="53" actId="20577"/>
        <pc:sldMkLst>
          <pc:docMk/>
          <pc:sldMk cId="1434221891" sldId="266"/>
        </pc:sldMkLst>
        <pc:graphicFrameChg chg="mod modGraphic">
          <ac:chgData name="Higgins, Teigan (Growth Company)" userId="6b977de3-eeb6-4d36-aa47-2111edbf69f3" providerId="ADAL" clId="{98B9C632-A84C-42EF-BADD-A14DE598387C}" dt="2024-11-21T11:57:57.586" v="53" actId="20577"/>
          <ac:graphicFrameMkLst>
            <pc:docMk/>
            <pc:sldMk cId="1434221891" sldId="266"/>
            <ac:graphicFrameMk id="7" creationId="{7A28EA74-E297-7FF3-8847-C76427B84BD2}"/>
          </ac:graphicFrameMkLst>
        </pc:graphicFrameChg>
      </pc:sldChg>
      <pc:sldChg chg="modSp mod">
        <pc:chgData name="Higgins, Teigan (Growth Company)" userId="6b977de3-eeb6-4d36-aa47-2111edbf69f3" providerId="ADAL" clId="{98B9C632-A84C-42EF-BADD-A14DE598387C}" dt="2024-11-21T11:56:01.436" v="5"/>
        <pc:sldMkLst>
          <pc:docMk/>
          <pc:sldMk cId="1048537809" sldId="267"/>
        </pc:sldMkLst>
        <pc:graphicFrameChg chg="mod modGraphic">
          <ac:chgData name="Higgins, Teigan (Growth Company)" userId="6b977de3-eeb6-4d36-aa47-2111edbf69f3" providerId="ADAL" clId="{98B9C632-A84C-42EF-BADD-A14DE598387C}" dt="2024-11-21T11:56:01.436" v="5"/>
          <ac:graphicFrameMkLst>
            <pc:docMk/>
            <pc:sldMk cId="1048537809" sldId="267"/>
            <ac:graphicFrameMk id="7" creationId="{7A28EA74-E297-7FF3-8847-C76427B84BD2}"/>
          </ac:graphicFrameMkLst>
        </pc:graphicFrameChg>
      </pc:sldChg>
      <pc:sldChg chg="del">
        <pc:chgData name="Higgins, Teigan (Growth Company)" userId="6b977de3-eeb6-4d36-aa47-2111edbf69f3" providerId="ADAL" clId="{98B9C632-A84C-42EF-BADD-A14DE598387C}" dt="2024-11-21T11:57:16.518" v="20" actId="2696"/>
        <pc:sldMkLst>
          <pc:docMk/>
          <pc:sldMk cId="443595540" sldId="268"/>
        </pc:sldMkLst>
      </pc:sldChg>
    </pc:docChg>
  </pc:docChgLst>
  <pc:docChgLst>
    <pc:chgData name="Love, Emma (Growth Company)" userId="S::emma.love@gcemployment.uk::1bedf3d9-6cfe-44b9-9915-8363cf4f5809" providerId="AD" clId="Web-{D0DC7F86-E542-44AA-0341-9DBD79BD7D53}"/>
    <pc:docChg chg="modSld">
      <pc:chgData name="Love, Emma (Growth Company)" userId="S::emma.love@gcemployment.uk::1bedf3d9-6cfe-44b9-9915-8363cf4f5809" providerId="AD" clId="Web-{D0DC7F86-E542-44AA-0341-9DBD79BD7D53}" dt="2024-11-19T15:26:32.080" v="77" actId="20577"/>
      <pc:docMkLst>
        <pc:docMk/>
      </pc:docMkLst>
      <pc:sldChg chg="addSp delSp modSp">
        <pc:chgData name="Love, Emma (Growth Company)" userId="S::emma.love@gcemployment.uk::1bedf3d9-6cfe-44b9-9915-8363cf4f5809" providerId="AD" clId="Web-{D0DC7F86-E542-44AA-0341-9DBD79BD7D53}" dt="2024-11-19T15:26:32.080" v="77" actId="20577"/>
        <pc:sldMkLst>
          <pc:docMk/>
          <pc:sldMk cId="4112581559" sldId="264"/>
        </pc:sldMkLst>
        <pc:spChg chg="mod">
          <ac:chgData name="Love, Emma (Growth Company)" userId="S::emma.love@gcemployment.uk::1bedf3d9-6cfe-44b9-9915-8363cf4f5809" providerId="AD" clId="Web-{D0DC7F86-E542-44AA-0341-9DBD79BD7D53}" dt="2024-11-19T15:26:32.080" v="77" actId="20577"/>
          <ac:spMkLst>
            <pc:docMk/>
            <pc:sldMk cId="4112581559" sldId="264"/>
            <ac:spMk id="5" creationId="{00000000-0000-0000-0000-000000000000}"/>
          </ac:spMkLst>
        </pc:spChg>
        <pc:graphicFrameChg chg="add del mod modGraphic">
          <ac:chgData name="Love, Emma (Growth Company)" userId="S::emma.love@gcemployment.uk::1bedf3d9-6cfe-44b9-9915-8363cf4f5809" providerId="AD" clId="Web-{D0DC7F86-E542-44AA-0341-9DBD79BD7D53}" dt="2024-11-19T15:26:29.533" v="50"/>
          <ac:graphicFrameMkLst>
            <pc:docMk/>
            <pc:sldMk cId="4112581559" sldId="264"/>
            <ac:graphicFrameMk id="2" creationId="{00000000-0000-0000-0000-000000000000}"/>
          </ac:graphicFrameMkLst>
        </pc:graphicFrameChg>
      </pc:sldChg>
      <pc:sldChg chg="modSp">
        <pc:chgData name="Love, Emma (Growth Company)" userId="S::emma.love@gcemployment.uk::1bedf3d9-6cfe-44b9-9915-8363cf4f5809" providerId="AD" clId="Web-{D0DC7F86-E542-44AA-0341-9DBD79BD7D53}" dt="2024-11-19T14:46:42.947" v="15"/>
        <pc:sldMkLst>
          <pc:docMk/>
          <pc:sldMk cId="3255343129" sldId="266"/>
        </pc:sldMkLst>
        <pc:graphicFrameChg chg="mod modGraphic">
          <ac:chgData name="Love, Emma (Growth Company)" userId="S::emma.love@gcemployment.uk::1bedf3d9-6cfe-44b9-9915-8363cf4f5809" providerId="AD" clId="Web-{D0DC7F86-E542-44AA-0341-9DBD79BD7D53}" dt="2024-11-19T14:46:42.947" v="15"/>
          <ac:graphicFrameMkLst>
            <pc:docMk/>
            <pc:sldMk cId="3255343129" sldId="266"/>
            <ac:graphicFrameMk id="2" creationId="{00000000-0000-0000-0000-000000000000}"/>
          </ac:graphicFrameMkLst>
        </pc:graphicFrameChg>
      </pc:sldChg>
      <pc:sldChg chg="modSp">
        <pc:chgData name="Love, Emma (Growth Company)" userId="S::emma.love@gcemployment.uk::1bedf3d9-6cfe-44b9-9915-8363cf4f5809" providerId="AD" clId="Web-{D0DC7F86-E542-44AA-0341-9DBD79BD7D53}" dt="2024-11-19T14:44:20.802" v="11"/>
        <pc:sldMkLst>
          <pc:docMk/>
          <pc:sldMk cId="3625941422" sldId="267"/>
        </pc:sldMkLst>
        <pc:graphicFrameChg chg="mod modGraphic">
          <ac:chgData name="Love, Emma (Growth Company)" userId="S::emma.love@gcemployment.uk::1bedf3d9-6cfe-44b9-9915-8363cf4f5809" providerId="AD" clId="Web-{D0DC7F86-E542-44AA-0341-9DBD79BD7D53}" dt="2024-11-19T14:44:20.802" v="11"/>
          <ac:graphicFrameMkLst>
            <pc:docMk/>
            <pc:sldMk cId="3625941422" sldId="267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6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924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0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95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237447"/>
              </p:ext>
            </p:extLst>
          </p:nvPr>
        </p:nvGraphicFramePr>
        <p:xfrm>
          <a:off x="2688193" y="688555"/>
          <a:ext cx="7866260" cy="6638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252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2163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Monday 2nd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Tuesday 3rd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Wednesday 4th 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Thursday 5th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Friday 6th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722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Drop-in and Employment workshop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Thoughts and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Behaviours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Wellbeing and mindfulness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Cooking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561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signposting (health, money, housing </a:t>
                      </a:r>
                      <a:r>
                        <a:rPr lang="en-US" sz="1600" err="1"/>
                        <a:t>etc</a:t>
                      </a:r>
                      <a:r>
                        <a:rPr lang="en-US" sz="1600"/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Life skills &amp; attitudes)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Thoughts and </a:t>
                      </a:r>
                      <a:r>
                        <a:rPr lang="en-US" sz="1600" err="1"/>
                        <a:t>Behaviours</a:t>
                      </a:r>
                      <a:r>
                        <a:rPr lang="en-US" sz="1600"/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Crafting through the snow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employment workshop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Life skills &amp; attitudes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61106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Words and Numbers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Journalling 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Drop in and signposting (health, money, housing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etc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Fountains Church,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400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chemeClr val="bg1"/>
                  </a:solidFill>
                  <a:latin typeface="DM Sans"/>
                </a:rPr>
                <a:t>Contact numbers: </a:t>
              </a:r>
              <a:r>
                <a:rPr lang="en-GB" sz="140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9:30am – 3.30pm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Monday, Tuesday, Thursday and Friday</a:t>
              </a: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206787" y="6743345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>
                <a:solidFill>
                  <a:srgbClr val="000000"/>
                </a:solidFill>
                <a:latin typeface="DM Sans Bold"/>
              </a:rPr>
              <a:t>CFO Evolution – December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30355" y="3274295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98304" y="5843689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17" name="Group 65">
            <a:extLst>
              <a:ext uri="{FF2B5EF4-FFF2-40B4-BE49-F238E27FC236}">
                <a16:creationId xmlns:a16="http://schemas.microsoft.com/office/drawing/2014/main" id="{1743B04A-9401-C381-0397-4A4195250EAD}"/>
              </a:ext>
            </a:extLst>
          </p:cNvPr>
          <p:cNvGrpSpPr/>
          <p:nvPr/>
        </p:nvGrpSpPr>
        <p:grpSpPr>
          <a:xfrm>
            <a:off x="10237757" y="5840542"/>
            <a:ext cx="220832" cy="193228"/>
            <a:chOff x="0" y="0"/>
            <a:chExt cx="812800" cy="711200"/>
          </a:xfrm>
        </p:grpSpPr>
        <p:sp>
          <p:nvSpPr>
            <p:cNvPr id="18" name="Freeform 66">
              <a:extLst>
                <a:ext uri="{FF2B5EF4-FFF2-40B4-BE49-F238E27FC236}">
                  <a16:creationId xmlns:a16="http://schemas.microsoft.com/office/drawing/2014/main" id="{DDC712D9-4B2F-FEB6-6B9A-6BAB700A15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7">
              <a:extLst>
                <a:ext uri="{FF2B5EF4-FFF2-40B4-BE49-F238E27FC236}">
                  <a16:creationId xmlns:a16="http://schemas.microsoft.com/office/drawing/2014/main" id="{4B2B503B-1288-8E22-D686-00B6B242FD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256" y="584693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36410" y="2923870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36389" y="45472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8674722" y="298957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C7B90938-80B4-AEB6-B847-5453C6B1A76A}"/>
              </a:ext>
            </a:extLst>
          </p:cNvPr>
          <p:cNvGrpSpPr/>
          <p:nvPr/>
        </p:nvGrpSpPr>
        <p:grpSpPr>
          <a:xfrm>
            <a:off x="10230683" y="5469773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86EDF23D-9F6D-BD86-9E9C-2822C3E8C5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02D820AB-5B4F-75BE-1D62-2FEB932B16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97052" y="4547224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1258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68647"/>
              </p:ext>
            </p:extLst>
          </p:nvPr>
        </p:nvGraphicFramePr>
        <p:xfrm>
          <a:off x="2688193" y="688555"/>
          <a:ext cx="7866260" cy="6638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252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2163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Monday 9th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Tuesday 10th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Wednesday 11th 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Thursday 12th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Friday 13th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722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Drop-in and Employment workshop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Thoughts and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Behaviours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Wellbeing and mindfulness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Cooking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561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signposting (health, money, housing </a:t>
                      </a:r>
                      <a:r>
                        <a:rPr lang="en-US" sz="1600" err="1"/>
                        <a:t>etc</a:t>
                      </a:r>
                      <a:r>
                        <a:rPr lang="en-US" sz="1600"/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Life skills &amp; attitudes)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Thoughts and </a:t>
                      </a:r>
                      <a:r>
                        <a:rPr lang="en-US" sz="1600" err="1"/>
                        <a:t>Behaviours</a:t>
                      </a:r>
                      <a:r>
                        <a:rPr lang="en-US" sz="1600"/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Crafting through the snow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employment workshop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+mn-lt"/>
                        </a:rPr>
                        <a:t>Life skills &amp; attitudes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+mn-lt"/>
                        </a:rPr>
                        <a:t>1pm-3pm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61106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Words and Numbers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Journalling 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Drop in and signposting (health, money, housing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etc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Fountains Church,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400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chemeClr val="bg1"/>
                  </a:solidFill>
                  <a:latin typeface="DM Sans"/>
                </a:rPr>
                <a:t>Contact numbers: </a:t>
              </a:r>
              <a:r>
                <a:rPr lang="en-GB" sz="140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9:30am – 3.30pm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Monday, Tuesday, Thursday and Friday</a:t>
              </a: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206787" y="6743345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>
                <a:solidFill>
                  <a:srgbClr val="000000"/>
                </a:solidFill>
                <a:latin typeface="DM Sans Bold"/>
              </a:rPr>
              <a:t>CFO Evolution – December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30355" y="3274295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98304" y="5843689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17" name="Group 65">
            <a:extLst>
              <a:ext uri="{FF2B5EF4-FFF2-40B4-BE49-F238E27FC236}">
                <a16:creationId xmlns:a16="http://schemas.microsoft.com/office/drawing/2014/main" id="{1743B04A-9401-C381-0397-4A4195250EAD}"/>
              </a:ext>
            </a:extLst>
          </p:cNvPr>
          <p:cNvGrpSpPr/>
          <p:nvPr/>
        </p:nvGrpSpPr>
        <p:grpSpPr>
          <a:xfrm>
            <a:off x="10237757" y="5840542"/>
            <a:ext cx="220832" cy="193228"/>
            <a:chOff x="0" y="0"/>
            <a:chExt cx="812800" cy="711200"/>
          </a:xfrm>
        </p:grpSpPr>
        <p:sp>
          <p:nvSpPr>
            <p:cNvPr id="18" name="Freeform 66">
              <a:extLst>
                <a:ext uri="{FF2B5EF4-FFF2-40B4-BE49-F238E27FC236}">
                  <a16:creationId xmlns:a16="http://schemas.microsoft.com/office/drawing/2014/main" id="{DDC712D9-4B2F-FEB6-6B9A-6BAB700A15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7">
              <a:extLst>
                <a:ext uri="{FF2B5EF4-FFF2-40B4-BE49-F238E27FC236}">
                  <a16:creationId xmlns:a16="http://schemas.microsoft.com/office/drawing/2014/main" id="{4B2B503B-1288-8E22-D686-00B6B242FD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256" y="584693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197270" y="164960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36410" y="2923870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36389" y="45472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8674722" y="298957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C7B90938-80B4-AEB6-B847-5453C6B1A76A}"/>
              </a:ext>
            </a:extLst>
          </p:cNvPr>
          <p:cNvGrpSpPr/>
          <p:nvPr/>
        </p:nvGrpSpPr>
        <p:grpSpPr>
          <a:xfrm>
            <a:off x="10230683" y="5469773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86EDF23D-9F6D-BD86-9E9C-2822C3E8C5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02D820AB-5B4F-75BE-1D62-2FEB932B16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97052" y="4547224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712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49753"/>
              </p:ext>
            </p:extLst>
          </p:nvPr>
        </p:nvGraphicFramePr>
        <p:xfrm>
          <a:off x="2688193" y="688555"/>
          <a:ext cx="7866260" cy="6638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252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2163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Monday 16th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Tuesday 17th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Wednesday 18th 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Thursday 19th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Friday 20th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722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Drop-in and Employment workshop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Thoughts and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Behaviours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Wellbeing and mindfulness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 Christmas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Cooking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561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signposting (health, money, housing </a:t>
                      </a:r>
                      <a:r>
                        <a:rPr lang="en-US" sz="1600" err="1"/>
                        <a:t>etc</a:t>
                      </a:r>
                      <a:r>
                        <a:rPr lang="en-US" sz="1600"/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Life skills &amp; attitudes)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Thoughts and </a:t>
                      </a:r>
                      <a:r>
                        <a:rPr lang="en-US" sz="1600" err="1"/>
                        <a:t>Behaviours</a:t>
                      </a:r>
                      <a:r>
                        <a:rPr lang="en-US" sz="1600"/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Crafting through the snow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employment workshop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Party preparation 12pm-1pm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61106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Words and Numbers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Journalling 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Christmas party – with invited guests (probation)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1pm-3.30pm)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Fountains Church,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400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chemeClr val="bg1"/>
                  </a:solidFill>
                  <a:latin typeface="DM Sans"/>
                </a:rPr>
                <a:t>Contact numbers: </a:t>
              </a:r>
              <a:r>
                <a:rPr lang="en-GB" sz="140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9:30am – 3.30pm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Monday, Tuesday, Thursday and Friday</a:t>
              </a: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206787" y="6743345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>
                <a:solidFill>
                  <a:srgbClr val="000000"/>
                </a:solidFill>
                <a:latin typeface="DM Sans Bold"/>
              </a:rPr>
              <a:t>CFO Evolution – December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30355" y="3274295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D981F382-60D1-6F75-0029-BEBB64F0A3F5}"/>
              </a:ext>
            </a:extLst>
          </p:cNvPr>
          <p:cNvGrpSpPr/>
          <p:nvPr/>
        </p:nvGrpSpPr>
        <p:grpSpPr>
          <a:xfrm>
            <a:off x="8698304" y="5843689"/>
            <a:ext cx="220832" cy="193228"/>
            <a:chOff x="0" y="0"/>
            <a:chExt cx="812800" cy="711200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A2ACB218-1AE1-CEE8-5599-8DC5635A8B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15B9ABF4-01E6-F403-EFCC-D3447F431A8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BC0517-C226-ECF3-7071-422C301AD9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789" y="1651252"/>
            <a:ext cx="225572" cy="19508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256" y="584693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0" name="Freeform 47">
            <a:extLst>
              <a:ext uri="{FF2B5EF4-FFF2-40B4-BE49-F238E27FC236}">
                <a16:creationId xmlns:a16="http://schemas.microsoft.com/office/drawing/2014/main" id="{7B4CE8A2-5918-B23F-1689-5C9C51FE6B99}"/>
              </a:ext>
            </a:extLst>
          </p:cNvPr>
          <p:cNvSpPr/>
          <p:nvPr/>
        </p:nvSpPr>
        <p:spPr>
          <a:xfrm rot="2700000">
            <a:off x="10298747" y="1548139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36410" y="2923870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36389" y="45472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6AEB201E-D7FC-71A5-62CC-0BADBA109132}"/>
              </a:ext>
            </a:extLst>
          </p:cNvPr>
          <p:cNvGrpSpPr/>
          <p:nvPr/>
        </p:nvGrpSpPr>
        <p:grpSpPr>
          <a:xfrm>
            <a:off x="8674722" y="298957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6450D0B-2CED-BE31-A456-3102CE54C9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C24776EF-F138-5C1B-BB75-59BD585F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2593BA79-1253-AB66-737D-F8ECD2DA2B43}"/>
              </a:ext>
            </a:extLst>
          </p:cNvPr>
          <p:cNvGrpSpPr/>
          <p:nvPr/>
        </p:nvGrpSpPr>
        <p:grpSpPr>
          <a:xfrm>
            <a:off x="8697052" y="4547224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FE04A882-ABA9-C91D-7A37-D70D0F1132B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B8A3DD1-B68B-E22B-90CE-C4D340224B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" name="Freeform 47">
            <a:extLst>
              <a:ext uri="{FF2B5EF4-FFF2-40B4-BE49-F238E27FC236}">
                <a16:creationId xmlns:a16="http://schemas.microsoft.com/office/drawing/2014/main" id="{FAC3EFF0-D90F-769C-2B8A-7A6988627815}"/>
              </a:ext>
            </a:extLst>
          </p:cNvPr>
          <p:cNvSpPr/>
          <p:nvPr/>
        </p:nvSpPr>
        <p:spPr>
          <a:xfrm rot="2700000">
            <a:off x="10297279" y="5708105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sp>
        <p:nvSpPr>
          <p:cNvPr id="6" name="Freeform 47">
            <a:extLst>
              <a:ext uri="{FF2B5EF4-FFF2-40B4-BE49-F238E27FC236}">
                <a16:creationId xmlns:a16="http://schemas.microsoft.com/office/drawing/2014/main" id="{CC938F2B-F9D0-2D98-6197-A3C0B76ABE9B}"/>
              </a:ext>
            </a:extLst>
          </p:cNvPr>
          <p:cNvSpPr/>
          <p:nvPr/>
        </p:nvSpPr>
        <p:spPr>
          <a:xfrm rot="2700000">
            <a:off x="10308534" y="4389091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22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28EA74-E297-7FF3-8847-C76427B84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86685"/>
              </p:ext>
            </p:extLst>
          </p:nvPr>
        </p:nvGraphicFramePr>
        <p:xfrm>
          <a:off x="2688193" y="688555"/>
          <a:ext cx="7866260" cy="6638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252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573252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21631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Monday 23rd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Tuesday 24th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Wednesday 25th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Thursday 26th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Friday 27th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(Hub Closed)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8722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Drop-in and Employment workshop</a:t>
                      </a:r>
                    </a:p>
                    <a:p>
                      <a:pPr lvl="0" algn="ctr">
                        <a:buNone/>
                      </a:pPr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Thoughts and </a:t>
                      </a:r>
                      <a:r>
                        <a:rPr lang="en-US" sz="16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Behaviours</a:t>
                      </a:r>
                      <a:r>
                        <a:rPr lang="en-US" sz="16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10am-11am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 grid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DM Sans"/>
                        </a:rPr>
                        <a:t>Have a lovely Christmas</a:t>
                      </a: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 and a Happy New Year.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 baseline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Please note the CFO Activity Hubs will be back open on the 2</a:t>
                      </a:r>
                      <a:r>
                        <a:rPr lang="en-US" sz="1600" b="1" baseline="30000">
                          <a:solidFill>
                            <a:srgbClr val="000000"/>
                          </a:solidFill>
                          <a:latin typeface="DM Sans"/>
                        </a:rPr>
                        <a:t>nd</a:t>
                      </a: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 January 2025.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 baseline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 baseline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 baseline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0" baseline="0">
                          <a:solidFill>
                            <a:srgbClr val="000000"/>
                          </a:solidFill>
                          <a:latin typeface="DM Sans"/>
                        </a:rPr>
                        <a:t>For any support over the Christmas period, please see below contact numbers: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 baseline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DM Sans"/>
                        </a:rPr>
                        <a:t>Samaritans</a:t>
                      </a: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 116 123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CALM 0800 58 58 58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 err="1">
                          <a:solidFill>
                            <a:srgbClr val="000000"/>
                          </a:solidFill>
                          <a:latin typeface="DM Sans"/>
                        </a:rPr>
                        <a:t>MoneyHelper</a:t>
                      </a: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 0800 138 7777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National Domestic Abuse Helpline 0808 2000 247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NHS 111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600" b="1" baseline="0">
                          <a:solidFill>
                            <a:srgbClr val="000000"/>
                          </a:solidFill>
                          <a:latin typeface="DM Sans"/>
                        </a:rPr>
                        <a:t>Emergency helpline 999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6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561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Drop in and signposting (health, money, housing </a:t>
                      </a:r>
                      <a:r>
                        <a:rPr lang="en-US" sz="1600" err="1"/>
                        <a:t>etc</a:t>
                      </a:r>
                      <a:r>
                        <a:rPr lang="en-US" sz="1600"/>
                        <a:t>)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11am-12pm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25573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Thoughts and </a:t>
                      </a:r>
                      <a:r>
                        <a:rPr lang="en-US" sz="1600" err="1"/>
                        <a:t>Behaviours</a:t>
                      </a:r>
                      <a:r>
                        <a:rPr lang="en-US" sz="1600"/>
                        <a:t> group session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/>
                        <a:t>Arts and crafts workshop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561106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Words and Numbers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2pm-3pm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Fountains Church,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400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4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4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4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chemeClr val="bg1"/>
                  </a:solidFill>
                  <a:latin typeface="DM Sans"/>
                </a:rPr>
                <a:t>Contact numbers: </a:t>
              </a:r>
              <a:r>
                <a:rPr lang="en-GB" sz="140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9:30am – 3.30pm</a:t>
              </a:r>
            </a:p>
            <a:p>
              <a:pPr algn="ctr">
                <a:lnSpc>
                  <a:spcPts val="2379"/>
                </a:lnSpc>
              </a:pPr>
              <a:r>
                <a:rPr lang="en-GB" sz="1400">
                  <a:solidFill>
                    <a:schemeClr val="bg1"/>
                  </a:solidFill>
                  <a:latin typeface="DM Sans"/>
                </a:rPr>
                <a:t>Monday, Tuesday, Thursday and Friday</a:t>
              </a:r>
            </a:p>
            <a:p>
              <a:pPr algn="ctr">
                <a:lnSpc>
                  <a:spcPts val="2379"/>
                </a:lnSpc>
              </a:pPr>
              <a:endParaRPr lang="en-GB" sz="140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/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206787" y="6743345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5552294" y="163674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>
                <a:solidFill>
                  <a:srgbClr val="000000"/>
                </a:solidFill>
                <a:latin typeface="DM Sans Bold"/>
              </a:rPr>
              <a:t>CFO Evolution – December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grpSp>
        <p:nvGrpSpPr>
          <p:cNvPr id="90" name="Group 62">
            <a:extLst>
              <a:ext uri="{FF2B5EF4-FFF2-40B4-BE49-F238E27FC236}">
                <a16:creationId xmlns:a16="http://schemas.microsoft.com/office/drawing/2014/main" id="{ABA9D6DC-979C-9B69-F323-38336CFE5998}"/>
              </a:ext>
            </a:extLst>
          </p:cNvPr>
          <p:cNvGrpSpPr/>
          <p:nvPr/>
        </p:nvGrpSpPr>
        <p:grpSpPr>
          <a:xfrm>
            <a:off x="830355" y="3274295"/>
            <a:ext cx="3363417" cy="1464525"/>
            <a:chOff x="76200" y="47625"/>
            <a:chExt cx="11251443" cy="4899191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16B138F0-AD73-1EE3-777C-1592DE88121D}"/>
                </a:ext>
              </a:extLst>
            </p:cNvPr>
            <p:cNvSpPr/>
            <p:nvPr/>
          </p:nvSpPr>
          <p:spPr>
            <a:xfrm>
              <a:off x="10588903" y="4217219"/>
              <a:ext cx="738740" cy="729597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8BE5BA0-39F2-1AA3-63D1-98072E9A49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8" name="Group 65">
            <a:extLst>
              <a:ext uri="{FF2B5EF4-FFF2-40B4-BE49-F238E27FC236}">
                <a16:creationId xmlns:a16="http://schemas.microsoft.com/office/drawing/2014/main" id="{97C94D17-BC8F-1F04-2C40-94F3675E3A14}"/>
              </a:ext>
            </a:extLst>
          </p:cNvPr>
          <p:cNvGrpSpPr/>
          <p:nvPr/>
        </p:nvGrpSpPr>
        <p:grpSpPr>
          <a:xfrm>
            <a:off x="3969737" y="169504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41D66BEB-BE49-EE5D-A16A-AD9D315F556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C075E0B2-727F-C333-EC6B-AC4D0F968D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5A5AD17-FC9D-003F-ABC6-B7CB730229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4256" y="5846930"/>
            <a:ext cx="225572" cy="195089"/>
          </a:xfrm>
          <a:prstGeom prst="rect">
            <a:avLst/>
          </a:prstGeom>
        </p:spPr>
      </p:pic>
      <p:grpSp>
        <p:nvGrpSpPr>
          <p:cNvPr id="27" name="Group 62">
            <a:extLst>
              <a:ext uri="{FF2B5EF4-FFF2-40B4-BE49-F238E27FC236}">
                <a16:creationId xmlns:a16="http://schemas.microsoft.com/office/drawing/2014/main" id="{9CDD7B04-9146-1074-7263-B1B6B73E77C2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60D0458-139A-C80D-FD19-298283F154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CE56210-86C6-536F-176C-262ADE72FE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653AB15-0181-74D6-DC5A-BE3F9B511C79}"/>
              </a:ext>
            </a:extLst>
          </p:cNvPr>
          <p:cNvGrpSpPr/>
          <p:nvPr/>
        </p:nvGrpSpPr>
        <p:grpSpPr>
          <a:xfrm>
            <a:off x="5536410" y="2923870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7E43103-E08C-B961-C1C0-FB06D7C1D96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70D75DE-F345-BA2E-BA35-EE766B8799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31E90651-E853-06DC-AF45-574CC844C368}"/>
              </a:ext>
            </a:extLst>
          </p:cNvPr>
          <p:cNvGrpSpPr/>
          <p:nvPr/>
        </p:nvGrpSpPr>
        <p:grpSpPr>
          <a:xfrm>
            <a:off x="5536389" y="4547271"/>
            <a:ext cx="220832" cy="193228"/>
            <a:chOff x="0" y="0"/>
            <a:chExt cx="812800" cy="711200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69FDCDD8-CCD5-3D75-F6AF-987D1BD80FD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2363BD-0896-212F-04E9-DF7BEBCD0C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4853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B74D06-3974-46A4-8A03-53477C9E8355}"/>
</file>

<file path=customXml/itemProps3.xml><?xml version="1.0" encoding="utf-8"?>
<ds:datastoreItem xmlns:ds="http://schemas.openxmlformats.org/officeDocument/2006/customXml" ds:itemID="{12D4F630-F244-4249-A1DD-CAF66701C44D}">
  <ds:schemaRefs>
    <ds:schemaRef ds:uri="21fe2dc5-e687-4b08-a992-8b5ade4d5474"/>
    <ds:schemaRef ds:uri="39022ca7-da8b-462c-ac53-cf911d2e7c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revision>1</cp:revision>
  <dcterms:created xsi:type="dcterms:W3CDTF">2006-08-16T00:00:00Z</dcterms:created>
  <dcterms:modified xsi:type="dcterms:W3CDTF">2024-11-21T11:58:08Z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