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9"/>
  </p:notesMasterIdLst>
  <p:sldIdLst>
    <p:sldId id="264" r:id="rId5"/>
    <p:sldId id="265" r:id="rId6"/>
    <p:sldId id="266" r:id="rId7"/>
    <p:sldId id="267" r:id="rId8"/>
  </p:sldIdLst>
  <p:sldSz cx="10693400" cy="7556500"/>
  <p:notesSz cx="6858000" cy="9144000"/>
  <p:embeddedFontLst>
    <p:embeddedFont>
      <p:font typeface="DM Sans" panose="020B0604020202020204" charset="0"/>
      <p:regular r:id="rId10"/>
      <p:bold r:id="rId11"/>
      <p:italic r:id="rId12"/>
      <p:boldItalic r:id="rId13"/>
    </p:embeddedFont>
    <p:embeddedFont>
      <p:font typeface="DM Sans Bold" panose="020B0604020202020204" charset="0"/>
      <p:regular r:id="rId14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B160"/>
    <a:srgbClr val="7B6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688A3C-22FB-E0C3-EF0B-9755B2784287}" v="15" dt="2024-11-20T15:54:53.202"/>
    <p1510:client id="{736DAE04-4067-FE82-4B5C-EB138AC1A4DA}" v="563" dt="2024-11-21T10:36:46.820"/>
    <p1510:client id="{98B9C632-A84C-42EF-BADD-A14DE598387C}" v="56" dt="2024-11-21T11:58:03.757"/>
    <p1510:client id="{A05E7264-E397-6B0A-54EF-2FCCD531EBCA}" v="83" dt="2024-11-21T11:45:45.6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ve, Emma (Growth Company)" userId="S::emma.love@gcemployment.uk::1bedf3d9-6cfe-44b9-9915-8363cf4f5809" providerId="AD" clId="Web-{36688A3C-22FB-E0C3-EF0B-9755B2784287}"/>
    <pc:docChg chg="modSld">
      <pc:chgData name="Love, Emma (Growth Company)" userId="S::emma.love@gcemployment.uk::1bedf3d9-6cfe-44b9-9915-8363cf4f5809" providerId="AD" clId="Web-{36688A3C-22FB-E0C3-EF0B-9755B2784287}" dt="2024-11-20T15:54:53.202" v="14" actId="1076"/>
      <pc:docMkLst>
        <pc:docMk/>
      </pc:docMkLst>
      <pc:sldChg chg="modSp">
        <pc:chgData name="Love, Emma (Growth Company)" userId="S::emma.love@gcemployment.uk::1bedf3d9-6cfe-44b9-9915-8363cf4f5809" providerId="AD" clId="Web-{36688A3C-22FB-E0C3-EF0B-9755B2784287}" dt="2024-11-20T15:54:53.202" v="14" actId="1076"/>
        <pc:sldMkLst>
          <pc:docMk/>
          <pc:sldMk cId="4112581559" sldId="264"/>
        </pc:sldMkLst>
        <pc:grpChg chg="mod">
          <ac:chgData name="Love, Emma (Growth Company)" userId="S::emma.love@gcemployment.uk::1bedf3d9-6cfe-44b9-9915-8363cf4f5809" providerId="AD" clId="Web-{36688A3C-22FB-E0C3-EF0B-9755B2784287}" dt="2024-11-20T15:54:53.202" v="14" actId="1076"/>
          <ac:grpSpMkLst>
            <pc:docMk/>
            <pc:sldMk cId="4112581559" sldId="264"/>
            <ac:grpSpMk id="8" creationId="{97C94D17-BC8F-1F04-2C40-94F3675E3A14}"/>
          </ac:grpSpMkLst>
        </pc:grpChg>
        <pc:grpChg chg="mod">
          <ac:chgData name="Love, Emma (Growth Company)" userId="S::emma.love@gcemployment.uk::1bedf3d9-6cfe-44b9-9915-8363cf4f5809" providerId="AD" clId="Web-{36688A3C-22FB-E0C3-EF0B-9755B2784287}" dt="2024-11-20T15:54:23.483" v="8" actId="1076"/>
          <ac:grpSpMkLst>
            <pc:docMk/>
            <pc:sldMk cId="4112581559" sldId="264"/>
            <ac:grpSpMk id="17" creationId="{1743B04A-9401-C381-0397-4A4195250EAD}"/>
          </ac:grpSpMkLst>
        </pc:grpChg>
        <pc:grpChg chg="mod">
          <ac:chgData name="Love, Emma (Growth Company)" userId="S::emma.love@gcemployment.uk::1bedf3d9-6cfe-44b9-9915-8363cf4f5809" providerId="AD" clId="Web-{36688A3C-22FB-E0C3-EF0B-9755B2784287}" dt="2024-11-20T15:54:40.515" v="11" actId="1076"/>
          <ac:grpSpMkLst>
            <pc:docMk/>
            <pc:sldMk cId="4112581559" sldId="264"/>
            <ac:grpSpMk id="32" creationId="{6AEB201E-D7FC-71A5-62CC-0BADBA109132}"/>
          </ac:grpSpMkLst>
        </pc:grpChg>
        <pc:grpChg chg="mod">
          <ac:chgData name="Love, Emma (Growth Company)" userId="S::emma.love@gcemployment.uk::1bedf3d9-6cfe-44b9-9915-8363cf4f5809" providerId="AD" clId="Web-{36688A3C-22FB-E0C3-EF0B-9755B2784287}" dt="2024-11-20T15:54:34.780" v="10" actId="1076"/>
          <ac:grpSpMkLst>
            <pc:docMk/>
            <pc:sldMk cId="4112581559" sldId="264"/>
            <ac:grpSpMk id="35" creationId="{C7B90938-80B4-AEB6-B847-5453C6B1A76A}"/>
          </ac:grpSpMkLst>
        </pc:grpChg>
        <pc:grpChg chg="mod">
          <ac:chgData name="Love, Emma (Growth Company)" userId="S::emma.love@gcemployment.uk::1bedf3d9-6cfe-44b9-9915-8363cf4f5809" providerId="AD" clId="Web-{36688A3C-22FB-E0C3-EF0B-9755B2784287}" dt="2024-11-20T15:53:52.513" v="3" actId="1076"/>
          <ac:grpSpMkLst>
            <pc:docMk/>
            <pc:sldMk cId="4112581559" sldId="264"/>
            <ac:grpSpMk id="62" creationId="{00000000-0000-0000-0000-000000000000}"/>
          </ac:grpSpMkLst>
        </pc:grpChg>
        <pc:grpChg chg="mod">
          <ac:chgData name="Love, Emma (Growth Company)" userId="S::emma.love@gcemployment.uk::1bedf3d9-6cfe-44b9-9915-8363cf4f5809" providerId="AD" clId="Web-{36688A3C-22FB-E0C3-EF0B-9755B2784287}" dt="2024-11-20T15:53:44.169" v="1" actId="1076"/>
          <ac:grpSpMkLst>
            <pc:docMk/>
            <pc:sldMk cId="4112581559" sldId="264"/>
            <ac:grpSpMk id="90" creationId="{ABA9D6DC-979C-9B69-F323-38336CFE5998}"/>
          </ac:grpSpMkLst>
        </pc:grpChg>
        <pc:grpChg chg="mod">
          <ac:chgData name="Love, Emma (Growth Company)" userId="S::emma.love@gcemployment.uk::1bedf3d9-6cfe-44b9-9915-8363cf4f5809" providerId="AD" clId="Web-{36688A3C-22FB-E0C3-EF0B-9755B2784287}" dt="2024-11-20T15:54:18.530" v="7" actId="1076"/>
          <ac:grpSpMkLst>
            <pc:docMk/>
            <pc:sldMk cId="4112581559" sldId="264"/>
            <ac:grpSpMk id="108" creationId="{D981F382-60D1-6F75-0029-BEBB64F0A3F5}"/>
          </ac:grpSpMkLst>
        </pc:grpChg>
      </pc:sldChg>
    </pc:docChg>
  </pc:docChgLst>
  <pc:docChgLst>
    <pc:chgData name="Bennett, Natalie (Growth Company)" userId="cc2eaed6-ca41-464a-8af2-707b48ee864e" providerId="ADAL" clId="{1F4A9C25-A5A6-4ED0-A517-2F6344AA6E35}"/>
    <pc:docChg chg="custSel modSld">
      <pc:chgData name="Bennett, Natalie (Growth Company)" userId="cc2eaed6-ca41-464a-8af2-707b48ee864e" providerId="ADAL" clId="{1F4A9C25-A5A6-4ED0-A517-2F6344AA6E35}" dt="2024-11-06T10:32:25.841" v="83" actId="20577"/>
      <pc:docMkLst>
        <pc:docMk/>
      </pc:docMkLst>
      <pc:sldChg chg="modSp mod">
        <pc:chgData name="Bennett, Natalie (Growth Company)" userId="cc2eaed6-ca41-464a-8af2-707b48ee864e" providerId="ADAL" clId="{1F4A9C25-A5A6-4ED0-A517-2F6344AA6E35}" dt="2024-11-06T10:30:28.095" v="24" actId="20577"/>
        <pc:sldMkLst>
          <pc:docMk/>
          <pc:sldMk cId="176523864" sldId="265"/>
        </pc:sldMkLst>
        <pc:spChg chg="mod">
          <ac:chgData name="Bennett, Natalie (Growth Company)" userId="cc2eaed6-ca41-464a-8af2-707b48ee864e" providerId="ADAL" clId="{1F4A9C25-A5A6-4ED0-A517-2F6344AA6E35}" dt="2024-11-06T10:30:09.316" v="15" actId="20577"/>
          <ac:spMkLst>
            <pc:docMk/>
            <pc:sldMk cId="176523864" sldId="265"/>
            <ac:spMk id="69" creationId="{00000000-0000-0000-0000-000000000000}"/>
          </ac:spMkLst>
        </pc:spChg>
        <pc:graphicFrameChg chg="modGraphic">
          <ac:chgData name="Bennett, Natalie (Growth Company)" userId="cc2eaed6-ca41-464a-8af2-707b48ee864e" providerId="ADAL" clId="{1F4A9C25-A5A6-4ED0-A517-2F6344AA6E35}" dt="2024-11-06T10:30:28.095" v="24" actId="20577"/>
          <ac:graphicFrameMkLst>
            <pc:docMk/>
            <pc:sldMk cId="176523864" sldId="265"/>
            <ac:graphicFrameMk id="2" creationId="{00000000-0000-0000-0000-000000000000}"/>
          </ac:graphicFrameMkLst>
        </pc:graphicFrameChg>
      </pc:sldChg>
      <pc:sldChg chg="modSp mod">
        <pc:chgData name="Bennett, Natalie (Growth Company)" userId="cc2eaed6-ca41-464a-8af2-707b48ee864e" providerId="ADAL" clId="{1F4A9C25-A5A6-4ED0-A517-2F6344AA6E35}" dt="2024-11-06T10:32:25.841" v="83" actId="20577"/>
        <pc:sldMkLst>
          <pc:docMk/>
          <pc:sldMk cId="3255343129" sldId="266"/>
        </pc:sldMkLst>
        <pc:spChg chg="mod">
          <ac:chgData name="Bennett, Natalie (Growth Company)" userId="cc2eaed6-ca41-464a-8af2-707b48ee864e" providerId="ADAL" clId="{1F4A9C25-A5A6-4ED0-A517-2F6344AA6E35}" dt="2024-11-06T10:32:25.841" v="83" actId="20577"/>
          <ac:spMkLst>
            <pc:docMk/>
            <pc:sldMk cId="3255343129" sldId="266"/>
            <ac:spMk id="69" creationId="{00000000-0000-0000-0000-000000000000}"/>
          </ac:spMkLst>
        </pc:spChg>
        <pc:graphicFrameChg chg="modGraphic">
          <ac:chgData name="Bennett, Natalie (Growth Company)" userId="cc2eaed6-ca41-464a-8af2-707b48ee864e" providerId="ADAL" clId="{1F4A9C25-A5A6-4ED0-A517-2F6344AA6E35}" dt="2024-11-06T10:31:09.137" v="61" actId="20577"/>
          <ac:graphicFrameMkLst>
            <pc:docMk/>
            <pc:sldMk cId="3255343129" sldId="266"/>
            <ac:graphicFrameMk id="2" creationId="{00000000-0000-0000-0000-000000000000}"/>
          </ac:graphicFrameMkLst>
        </pc:graphicFrameChg>
      </pc:sldChg>
      <pc:sldChg chg="modSp mod">
        <pc:chgData name="Bennett, Natalie (Growth Company)" userId="cc2eaed6-ca41-464a-8af2-707b48ee864e" providerId="ADAL" clId="{1F4A9C25-A5A6-4ED0-A517-2F6344AA6E35}" dt="2024-11-06T10:32:09.962" v="81" actId="20577"/>
        <pc:sldMkLst>
          <pc:docMk/>
          <pc:sldMk cId="3625941422" sldId="267"/>
        </pc:sldMkLst>
        <pc:spChg chg="mod">
          <ac:chgData name="Bennett, Natalie (Growth Company)" userId="cc2eaed6-ca41-464a-8af2-707b48ee864e" providerId="ADAL" clId="{1F4A9C25-A5A6-4ED0-A517-2F6344AA6E35}" dt="2024-11-06T10:32:09.962" v="81" actId="20577"/>
          <ac:spMkLst>
            <pc:docMk/>
            <pc:sldMk cId="3625941422" sldId="267"/>
            <ac:spMk id="69" creationId="{00000000-0000-0000-0000-000000000000}"/>
          </ac:spMkLst>
        </pc:spChg>
        <pc:graphicFrameChg chg="mod modGraphic">
          <ac:chgData name="Bennett, Natalie (Growth Company)" userId="cc2eaed6-ca41-464a-8af2-707b48ee864e" providerId="ADAL" clId="{1F4A9C25-A5A6-4ED0-A517-2F6344AA6E35}" dt="2024-11-06T10:31:55.603" v="73"/>
          <ac:graphicFrameMkLst>
            <pc:docMk/>
            <pc:sldMk cId="3625941422" sldId="267"/>
            <ac:graphicFrameMk id="2" creationId="{00000000-0000-0000-0000-000000000000}"/>
          </ac:graphicFrameMkLst>
        </pc:graphicFrameChg>
      </pc:sldChg>
    </pc:docChg>
  </pc:docChgLst>
  <pc:docChgLst>
    <pc:chgData name="Love, Emma (Growth Company)" userId="S::emma.love@gcemployment.uk::1bedf3d9-6cfe-44b9-9915-8363cf4f5809" providerId="AD" clId="Web-{736DAE04-4067-FE82-4B5C-EB138AC1A4DA}"/>
    <pc:docChg chg="addSld delSld modSld">
      <pc:chgData name="Love, Emma (Growth Company)" userId="S::emma.love@gcemployment.uk::1bedf3d9-6cfe-44b9-9915-8363cf4f5809" providerId="AD" clId="Web-{736DAE04-4067-FE82-4B5C-EB138AC1A4DA}" dt="2024-11-21T10:36:46.820" v="490"/>
      <pc:docMkLst>
        <pc:docMk/>
      </pc:docMkLst>
      <pc:sldChg chg="modSp">
        <pc:chgData name="Love, Emma (Growth Company)" userId="S::emma.love@gcemployment.uk::1bedf3d9-6cfe-44b9-9915-8363cf4f5809" providerId="AD" clId="Web-{736DAE04-4067-FE82-4B5C-EB138AC1A4DA}" dt="2024-11-21T10:29:22.229" v="29" actId="1076"/>
        <pc:sldMkLst>
          <pc:docMk/>
          <pc:sldMk cId="4112581559" sldId="264"/>
        </pc:sldMkLst>
        <pc:spChg chg="mod">
          <ac:chgData name="Love, Emma (Growth Company)" userId="S::emma.love@gcemployment.uk::1bedf3d9-6cfe-44b9-9915-8363cf4f5809" providerId="AD" clId="Web-{736DAE04-4067-FE82-4B5C-EB138AC1A4DA}" dt="2024-11-21T10:28:12.600" v="17" actId="1076"/>
          <ac:spMkLst>
            <pc:docMk/>
            <pc:sldMk cId="4112581559" sldId="264"/>
            <ac:spMk id="30" creationId="{7B4CE8A2-5918-B23F-1689-5C9C51FE6B99}"/>
          </ac:spMkLst>
        </pc:spChg>
        <pc:grpChg chg="mod">
          <ac:chgData name="Love, Emma (Growth Company)" userId="S::emma.love@gcemployment.uk::1bedf3d9-6cfe-44b9-9915-8363cf4f5809" providerId="AD" clId="Web-{736DAE04-4067-FE82-4B5C-EB138AC1A4DA}" dt="2024-11-21T10:27:49.036" v="14" actId="1076"/>
          <ac:grpSpMkLst>
            <pc:docMk/>
            <pc:sldMk cId="4112581559" sldId="264"/>
            <ac:grpSpMk id="8" creationId="{97C94D17-BC8F-1F04-2C40-94F3675E3A14}"/>
          </ac:grpSpMkLst>
        </pc:grpChg>
        <pc:grpChg chg="mod">
          <ac:chgData name="Love, Emma (Growth Company)" userId="S::emma.love@gcemployment.uk::1bedf3d9-6cfe-44b9-9915-8363cf4f5809" providerId="AD" clId="Web-{736DAE04-4067-FE82-4B5C-EB138AC1A4DA}" dt="2024-11-21T10:29:05.119" v="27" actId="1076"/>
          <ac:grpSpMkLst>
            <pc:docMk/>
            <pc:sldMk cId="4112581559" sldId="264"/>
            <ac:grpSpMk id="17" creationId="{1743B04A-9401-C381-0397-4A4195250EAD}"/>
          </ac:grpSpMkLst>
        </pc:grpChg>
        <pc:grpChg chg="mod">
          <ac:chgData name="Love, Emma (Growth Company)" userId="S::emma.love@gcemployment.uk::1bedf3d9-6cfe-44b9-9915-8363cf4f5809" providerId="AD" clId="Web-{736DAE04-4067-FE82-4B5C-EB138AC1A4DA}" dt="2024-11-21T10:28:14.944" v="19" actId="1076"/>
          <ac:grpSpMkLst>
            <pc:docMk/>
            <pc:sldMk cId="4112581559" sldId="264"/>
            <ac:grpSpMk id="21" creationId="{1653AB15-0181-74D6-DC5A-BE3F9B511C79}"/>
          </ac:grpSpMkLst>
        </pc:grpChg>
        <pc:grpChg chg="mod">
          <ac:chgData name="Love, Emma (Growth Company)" userId="S::emma.love@gcemployment.uk::1bedf3d9-6cfe-44b9-9915-8363cf4f5809" providerId="AD" clId="Web-{736DAE04-4067-FE82-4B5C-EB138AC1A4DA}" dt="2024-11-21T10:28:37.664" v="23" actId="1076"/>
          <ac:grpSpMkLst>
            <pc:docMk/>
            <pc:sldMk cId="4112581559" sldId="264"/>
            <ac:grpSpMk id="24" creationId="{31E90651-E853-06DC-AF45-574CC844C368}"/>
          </ac:grpSpMkLst>
        </pc:grpChg>
        <pc:grpChg chg="mod">
          <ac:chgData name="Love, Emma (Growth Company)" userId="S::emma.love@gcemployment.uk::1bedf3d9-6cfe-44b9-9915-8363cf4f5809" providerId="AD" clId="Web-{736DAE04-4067-FE82-4B5C-EB138AC1A4DA}" dt="2024-11-21T10:28:23.351" v="20" actId="1076"/>
          <ac:grpSpMkLst>
            <pc:docMk/>
            <pc:sldMk cId="4112581559" sldId="264"/>
            <ac:grpSpMk id="32" creationId="{6AEB201E-D7FC-71A5-62CC-0BADBA109132}"/>
          </ac:grpSpMkLst>
        </pc:grpChg>
        <pc:grpChg chg="mod">
          <ac:chgData name="Love, Emma (Growth Company)" userId="S::emma.love@gcemployment.uk::1bedf3d9-6cfe-44b9-9915-8363cf4f5809" providerId="AD" clId="Web-{736DAE04-4067-FE82-4B5C-EB138AC1A4DA}" dt="2024-11-21T10:28:47.993" v="24" actId="1076"/>
          <ac:grpSpMkLst>
            <pc:docMk/>
            <pc:sldMk cId="4112581559" sldId="264"/>
            <ac:grpSpMk id="38" creationId="{2593BA79-1253-AB66-737D-F8ECD2DA2B43}"/>
          </ac:grpSpMkLst>
        </pc:grpChg>
        <pc:grpChg chg="mod">
          <ac:chgData name="Love, Emma (Growth Company)" userId="S::emma.love@gcemployment.uk::1bedf3d9-6cfe-44b9-9915-8363cf4f5809" providerId="AD" clId="Web-{736DAE04-4067-FE82-4B5C-EB138AC1A4DA}" dt="2024-11-21T10:29:15.979" v="28" actId="1076"/>
          <ac:grpSpMkLst>
            <pc:docMk/>
            <pc:sldMk cId="4112581559" sldId="264"/>
            <ac:grpSpMk id="62" creationId="{00000000-0000-0000-0000-000000000000}"/>
          </ac:grpSpMkLst>
        </pc:grpChg>
        <pc:grpChg chg="mod">
          <ac:chgData name="Love, Emma (Growth Company)" userId="S::emma.love@gcemployment.uk::1bedf3d9-6cfe-44b9-9915-8363cf4f5809" providerId="AD" clId="Web-{736DAE04-4067-FE82-4B5C-EB138AC1A4DA}" dt="2024-11-21T10:28:28.367" v="21" actId="1076"/>
          <ac:grpSpMkLst>
            <pc:docMk/>
            <pc:sldMk cId="4112581559" sldId="264"/>
            <ac:grpSpMk id="90" creationId="{ABA9D6DC-979C-9B69-F323-38336CFE5998}"/>
          </ac:grpSpMkLst>
        </pc:grpChg>
        <pc:grpChg chg="mod">
          <ac:chgData name="Love, Emma (Growth Company)" userId="S::emma.love@gcemployment.uk::1bedf3d9-6cfe-44b9-9915-8363cf4f5809" providerId="AD" clId="Web-{736DAE04-4067-FE82-4B5C-EB138AC1A4DA}" dt="2024-11-21T10:28:54.696" v="26" actId="1076"/>
          <ac:grpSpMkLst>
            <pc:docMk/>
            <pc:sldMk cId="4112581559" sldId="264"/>
            <ac:grpSpMk id="108" creationId="{D981F382-60D1-6F75-0029-BEBB64F0A3F5}"/>
          </ac:grpSpMkLst>
        </pc:grpChg>
        <pc:picChg chg="mod">
          <ac:chgData name="Love, Emma (Growth Company)" userId="S::emma.love@gcemployment.uk::1bedf3d9-6cfe-44b9-9915-8363cf4f5809" providerId="AD" clId="Web-{736DAE04-4067-FE82-4B5C-EB138AC1A4DA}" dt="2024-11-21T10:29:22.229" v="29" actId="1076"/>
          <ac:picMkLst>
            <pc:docMk/>
            <pc:sldMk cId="4112581559" sldId="264"/>
            <ac:picMk id="12" creationId="{BDBC0517-C226-ECF3-7071-422C301AD9E9}"/>
          </ac:picMkLst>
        </pc:picChg>
        <pc:picChg chg="mod">
          <ac:chgData name="Love, Emma (Growth Company)" userId="S::emma.love@gcemployment.uk::1bedf3d9-6cfe-44b9-9915-8363cf4f5809" providerId="AD" clId="Web-{736DAE04-4067-FE82-4B5C-EB138AC1A4DA}" dt="2024-11-21T10:28:32.961" v="22" actId="1076"/>
          <ac:picMkLst>
            <pc:docMk/>
            <pc:sldMk cId="4112581559" sldId="264"/>
            <ac:picMk id="26" creationId="{45A5AD17-FC9D-003F-ABC6-B7CB730229F6}"/>
          </ac:picMkLst>
        </pc:picChg>
      </pc:sldChg>
      <pc:sldChg chg="modSp add replId">
        <pc:chgData name="Love, Emma (Growth Company)" userId="S::emma.love@gcemployment.uk::1bedf3d9-6cfe-44b9-9915-8363cf4f5809" providerId="AD" clId="Web-{736DAE04-4067-FE82-4B5C-EB138AC1A4DA}" dt="2024-11-21T10:30:11.420" v="66"/>
        <pc:sldMkLst>
          <pc:docMk/>
          <pc:sldMk cId="127128625" sldId="265"/>
        </pc:sldMkLst>
        <pc:graphicFrameChg chg="mod modGraphic">
          <ac:chgData name="Love, Emma (Growth Company)" userId="S::emma.love@gcemployment.uk::1bedf3d9-6cfe-44b9-9915-8363cf4f5809" providerId="AD" clId="Web-{736DAE04-4067-FE82-4B5C-EB138AC1A4DA}" dt="2024-11-21T10:30:11.420" v="66"/>
          <ac:graphicFrameMkLst>
            <pc:docMk/>
            <pc:sldMk cId="127128625" sldId="265"/>
            <ac:graphicFrameMk id="7" creationId="{7A28EA74-E297-7FF3-8847-C76427B84BD2}"/>
          </ac:graphicFrameMkLst>
        </pc:graphicFrameChg>
      </pc:sldChg>
      <pc:sldChg chg="delSp del">
        <pc:chgData name="Love, Emma (Growth Company)" userId="S::emma.love@gcemployment.uk::1bedf3d9-6cfe-44b9-9915-8363cf4f5809" providerId="AD" clId="Web-{736DAE04-4067-FE82-4B5C-EB138AC1A4DA}" dt="2024-11-21T10:27:14.221" v="5"/>
        <pc:sldMkLst>
          <pc:docMk/>
          <pc:sldMk cId="176523864" sldId="265"/>
        </pc:sldMkLst>
        <pc:graphicFrameChg chg="del">
          <ac:chgData name="Love, Emma (Growth Company)" userId="S::emma.love@gcemployment.uk::1bedf3d9-6cfe-44b9-9915-8363cf4f5809" providerId="AD" clId="Web-{736DAE04-4067-FE82-4B5C-EB138AC1A4DA}" dt="2024-11-21T10:27:03.971" v="0"/>
          <ac:graphicFrameMkLst>
            <pc:docMk/>
            <pc:sldMk cId="176523864" sldId="265"/>
            <ac:graphicFrameMk id="2" creationId="{00000000-0000-0000-0000-000000000000}"/>
          </ac:graphicFrameMkLst>
        </pc:graphicFrameChg>
        <pc:picChg chg="del">
          <ac:chgData name="Love, Emma (Growth Company)" userId="S::emma.love@gcemployment.uk::1bedf3d9-6cfe-44b9-9915-8363cf4f5809" providerId="AD" clId="Web-{736DAE04-4067-FE82-4B5C-EB138AC1A4DA}" dt="2024-11-21T10:27:09.908" v="4"/>
          <ac:picMkLst>
            <pc:docMk/>
            <pc:sldMk cId="176523864" sldId="265"/>
            <ac:picMk id="10" creationId="{1E7EA9CE-2E45-7B0F-8A2D-E96CC159BEF4}"/>
          </ac:picMkLst>
        </pc:picChg>
        <pc:picChg chg="del">
          <ac:chgData name="Love, Emma (Growth Company)" userId="S::emma.love@gcemployment.uk::1bedf3d9-6cfe-44b9-9915-8363cf4f5809" providerId="AD" clId="Web-{736DAE04-4067-FE82-4B5C-EB138AC1A4DA}" dt="2024-11-21T10:27:06.408" v="1"/>
          <ac:picMkLst>
            <pc:docMk/>
            <pc:sldMk cId="176523864" sldId="265"/>
            <ac:picMk id="13" creationId="{1CADFEFC-3E74-7C8E-C5F3-4E73FEC10CEC}"/>
          </ac:picMkLst>
        </pc:picChg>
        <pc:picChg chg="del">
          <ac:chgData name="Love, Emma (Growth Company)" userId="S::emma.love@gcemployment.uk::1bedf3d9-6cfe-44b9-9915-8363cf4f5809" providerId="AD" clId="Web-{736DAE04-4067-FE82-4B5C-EB138AC1A4DA}" dt="2024-11-21T10:27:07.565" v="2"/>
          <ac:picMkLst>
            <pc:docMk/>
            <pc:sldMk cId="176523864" sldId="265"/>
            <ac:picMk id="15" creationId="{AD6B76D8-75A3-3377-E9E4-4213ED14E622}"/>
          </ac:picMkLst>
        </pc:picChg>
        <pc:picChg chg="del">
          <ac:chgData name="Love, Emma (Growth Company)" userId="S::emma.love@gcemployment.uk::1bedf3d9-6cfe-44b9-9915-8363cf4f5809" providerId="AD" clId="Web-{736DAE04-4067-FE82-4B5C-EB138AC1A4DA}" dt="2024-11-21T10:27:08.799" v="3"/>
          <ac:picMkLst>
            <pc:docMk/>
            <pc:sldMk cId="176523864" sldId="265"/>
            <ac:picMk id="16" creationId="{A8A5DB4D-B6D7-11ED-DAF6-546E57E57D20}"/>
          </ac:picMkLst>
        </pc:picChg>
      </pc:sldChg>
      <pc:sldChg chg="add del replId">
        <pc:chgData name="Love, Emma (Growth Company)" userId="S::emma.love@gcemployment.uk::1bedf3d9-6cfe-44b9-9915-8363cf4f5809" providerId="AD" clId="Web-{736DAE04-4067-FE82-4B5C-EB138AC1A4DA}" dt="2024-11-21T10:27:40.832" v="11"/>
        <pc:sldMkLst>
          <pc:docMk/>
          <pc:sldMk cId="786530414" sldId="265"/>
        </pc:sldMkLst>
      </pc:sldChg>
      <pc:sldChg chg="addSp delSp modSp add replId">
        <pc:chgData name="Love, Emma (Growth Company)" userId="S::emma.love@gcemployment.uk::1bedf3d9-6cfe-44b9-9915-8363cf4f5809" providerId="AD" clId="Web-{736DAE04-4067-FE82-4B5C-EB138AC1A4DA}" dt="2024-11-21T10:32:20.850" v="297" actId="1076"/>
        <pc:sldMkLst>
          <pc:docMk/>
          <pc:sldMk cId="1434221891" sldId="266"/>
        </pc:sldMkLst>
        <pc:spChg chg="add mod">
          <ac:chgData name="Love, Emma (Growth Company)" userId="S::emma.love@gcemployment.uk::1bedf3d9-6cfe-44b9-9915-8363cf4f5809" providerId="AD" clId="Web-{736DAE04-4067-FE82-4B5C-EB138AC1A4DA}" dt="2024-11-21T10:32:20.850" v="297" actId="1076"/>
          <ac:spMkLst>
            <pc:docMk/>
            <pc:sldMk cId="1434221891" sldId="266"/>
            <ac:spMk id="2" creationId="{FAC3EFF0-D90F-769C-2B8A-7A6988627815}"/>
          </ac:spMkLst>
        </pc:spChg>
        <pc:spChg chg="add mod">
          <ac:chgData name="Love, Emma (Growth Company)" userId="S::emma.love@gcemployment.uk::1bedf3d9-6cfe-44b9-9915-8363cf4f5809" providerId="AD" clId="Web-{736DAE04-4067-FE82-4B5C-EB138AC1A4DA}" dt="2024-11-21T10:32:05.911" v="293" actId="1076"/>
          <ac:spMkLst>
            <pc:docMk/>
            <pc:sldMk cId="1434221891" sldId="266"/>
            <ac:spMk id="6" creationId="{CC938F2B-F9D0-2D98-6197-A3C0B76ABE9B}"/>
          </ac:spMkLst>
        </pc:spChg>
        <pc:spChg chg="mod">
          <ac:chgData name="Love, Emma (Growth Company)" userId="S::emma.love@gcemployment.uk::1bedf3d9-6cfe-44b9-9915-8363cf4f5809" providerId="AD" clId="Web-{736DAE04-4067-FE82-4B5C-EB138AC1A4DA}" dt="2024-11-21T10:32:15.021" v="295" actId="1076"/>
          <ac:spMkLst>
            <pc:docMk/>
            <pc:sldMk cId="1434221891" sldId="266"/>
            <ac:spMk id="30" creationId="{7B4CE8A2-5918-B23F-1689-5C9C51FE6B99}"/>
          </ac:spMkLst>
        </pc:spChg>
        <pc:grpChg chg="del">
          <ac:chgData name="Love, Emma (Growth Company)" userId="S::emma.love@gcemployment.uk::1bedf3d9-6cfe-44b9-9915-8363cf4f5809" providerId="AD" clId="Web-{736DAE04-4067-FE82-4B5C-EB138AC1A4DA}" dt="2024-11-21T10:31:43.629" v="287"/>
          <ac:grpSpMkLst>
            <pc:docMk/>
            <pc:sldMk cId="1434221891" sldId="266"/>
            <ac:grpSpMk id="17" creationId="{1743B04A-9401-C381-0397-4A4195250EAD}"/>
          </ac:grpSpMkLst>
        </pc:grpChg>
        <pc:grpChg chg="del">
          <ac:chgData name="Love, Emma (Growth Company)" userId="S::emma.love@gcemployment.uk::1bedf3d9-6cfe-44b9-9915-8363cf4f5809" providerId="AD" clId="Web-{736DAE04-4067-FE82-4B5C-EB138AC1A4DA}" dt="2024-11-21T10:31:45.426" v="288"/>
          <ac:grpSpMkLst>
            <pc:docMk/>
            <pc:sldMk cId="1434221891" sldId="266"/>
            <ac:grpSpMk id="35" creationId="{C7B90938-80B4-AEB6-B847-5453C6B1A76A}"/>
          </ac:grpSpMkLst>
        </pc:grpChg>
        <pc:graphicFrameChg chg="mod modGraphic">
          <ac:chgData name="Love, Emma (Growth Company)" userId="S::emma.love@gcemployment.uk::1bedf3d9-6cfe-44b9-9915-8363cf4f5809" providerId="AD" clId="Web-{736DAE04-4067-FE82-4B5C-EB138AC1A4DA}" dt="2024-11-21T10:31:37.457" v="286"/>
          <ac:graphicFrameMkLst>
            <pc:docMk/>
            <pc:sldMk cId="1434221891" sldId="266"/>
            <ac:graphicFrameMk id="7" creationId="{7A28EA74-E297-7FF3-8847-C76427B84BD2}"/>
          </ac:graphicFrameMkLst>
        </pc:graphicFrameChg>
      </pc:sldChg>
      <pc:sldChg chg="add del replId">
        <pc:chgData name="Love, Emma (Growth Company)" userId="S::emma.love@gcemployment.uk::1bedf3d9-6cfe-44b9-9915-8363cf4f5809" providerId="AD" clId="Web-{736DAE04-4067-FE82-4B5C-EB138AC1A4DA}" dt="2024-11-21T10:27:42.067" v="12"/>
        <pc:sldMkLst>
          <pc:docMk/>
          <pc:sldMk cId="2481664584" sldId="266"/>
        </pc:sldMkLst>
      </pc:sldChg>
      <pc:sldChg chg="del">
        <pc:chgData name="Love, Emma (Growth Company)" userId="S::emma.love@gcemployment.uk::1bedf3d9-6cfe-44b9-9915-8363cf4f5809" providerId="AD" clId="Web-{736DAE04-4067-FE82-4B5C-EB138AC1A4DA}" dt="2024-11-21T10:27:15.456" v="6"/>
        <pc:sldMkLst>
          <pc:docMk/>
          <pc:sldMk cId="3255343129" sldId="266"/>
        </pc:sldMkLst>
      </pc:sldChg>
      <pc:sldChg chg="delSp modSp add replId">
        <pc:chgData name="Love, Emma (Growth Company)" userId="S::emma.love@gcemployment.uk::1bedf3d9-6cfe-44b9-9915-8363cf4f5809" providerId="AD" clId="Web-{736DAE04-4067-FE82-4B5C-EB138AC1A4DA}" dt="2024-11-21T10:36:07.208" v="476"/>
        <pc:sldMkLst>
          <pc:docMk/>
          <pc:sldMk cId="1048537809" sldId="267"/>
        </pc:sldMkLst>
        <pc:spChg chg="del">
          <ac:chgData name="Love, Emma (Growth Company)" userId="S::emma.love@gcemployment.uk::1bedf3d9-6cfe-44b9-9915-8363cf4f5809" providerId="AD" clId="Web-{736DAE04-4067-FE82-4B5C-EB138AC1A4DA}" dt="2024-11-21T10:35:35.753" v="462"/>
          <ac:spMkLst>
            <pc:docMk/>
            <pc:sldMk cId="1048537809" sldId="267"/>
            <ac:spMk id="30" creationId="{7B4CE8A2-5918-B23F-1689-5C9C51FE6B99}"/>
          </ac:spMkLst>
        </pc:spChg>
        <pc:grpChg chg="del">
          <ac:chgData name="Love, Emma (Growth Company)" userId="S::emma.love@gcemployment.uk::1bedf3d9-6cfe-44b9-9915-8363cf4f5809" providerId="AD" clId="Web-{736DAE04-4067-FE82-4B5C-EB138AC1A4DA}" dt="2024-11-21T10:35:43.113" v="466"/>
          <ac:grpSpMkLst>
            <pc:docMk/>
            <pc:sldMk cId="1048537809" sldId="267"/>
            <ac:grpSpMk id="17" creationId="{1743B04A-9401-C381-0397-4A4195250EAD}"/>
          </ac:grpSpMkLst>
        </pc:grpChg>
        <pc:grpChg chg="del">
          <ac:chgData name="Love, Emma (Growth Company)" userId="S::emma.love@gcemployment.uk::1bedf3d9-6cfe-44b9-9915-8363cf4f5809" providerId="AD" clId="Web-{736DAE04-4067-FE82-4B5C-EB138AC1A4DA}" dt="2024-11-21T10:35:38.706" v="463"/>
          <ac:grpSpMkLst>
            <pc:docMk/>
            <pc:sldMk cId="1048537809" sldId="267"/>
            <ac:grpSpMk id="32" creationId="{6AEB201E-D7FC-71A5-62CC-0BADBA109132}"/>
          </ac:grpSpMkLst>
        </pc:grpChg>
        <pc:grpChg chg="del">
          <ac:chgData name="Love, Emma (Growth Company)" userId="S::emma.love@gcemployment.uk::1bedf3d9-6cfe-44b9-9915-8363cf4f5809" providerId="AD" clId="Web-{736DAE04-4067-FE82-4B5C-EB138AC1A4DA}" dt="2024-11-21T10:35:44.472" v="467"/>
          <ac:grpSpMkLst>
            <pc:docMk/>
            <pc:sldMk cId="1048537809" sldId="267"/>
            <ac:grpSpMk id="35" creationId="{C7B90938-80B4-AEB6-B847-5453C6B1A76A}"/>
          </ac:grpSpMkLst>
        </pc:grpChg>
        <pc:grpChg chg="del">
          <ac:chgData name="Love, Emma (Growth Company)" userId="S::emma.love@gcemployment.uk::1bedf3d9-6cfe-44b9-9915-8363cf4f5809" providerId="AD" clId="Web-{736DAE04-4067-FE82-4B5C-EB138AC1A4DA}" dt="2024-11-21T10:35:40.159" v="464"/>
          <ac:grpSpMkLst>
            <pc:docMk/>
            <pc:sldMk cId="1048537809" sldId="267"/>
            <ac:grpSpMk id="38" creationId="{2593BA79-1253-AB66-737D-F8ECD2DA2B43}"/>
          </ac:grpSpMkLst>
        </pc:grpChg>
        <pc:grpChg chg="del">
          <ac:chgData name="Love, Emma (Growth Company)" userId="S::emma.love@gcemployment.uk::1bedf3d9-6cfe-44b9-9915-8363cf4f5809" providerId="AD" clId="Web-{736DAE04-4067-FE82-4B5C-EB138AC1A4DA}" dt="2024-11-21T10:35:41.534" v="465"/>
          <ac:grpSpMkLst>
            <pc:docMk/>
            <pc:sldMk cId="1048537809" sldId="267"/>
            <ac:grpSpMk id="108" creationId="{D981F382-60D1-6F75-0029-BEBB64F0A3F5}"/>
          </ac:grpSpMkLst>
        </pc:grpChg>
        <pc:graphicFrameChg chg="mod modGraphic">
          <ac:chgData name="Love, Emma (Growth Company)" userId="S::emma.love@gcemployment.uk::1bedf3d9-6cfe-44b9-9915-8363cf4f5809" providerId="AD" clId="Web-{736DAE04-4067-FE82-4B5C-EB138AC1A4DA}" dt="2024-11-21T10:36:07.208" v="476"/>
          <ac:graphicFrameMkLst>
            <pc:docMk/>
            <pc:sldMk cId="1048537809" sldId="267"/>
            <ac:graphicFrameMk id="7" creationId="{7A28EA74-E297-7FF3-8847-C76427B84BD2}"/>
          </ac:graphicFrameMkLst>
        </pc:graphicFrameChg>
        <pc:picChg chg="del">
          <ac:chgData name="Love, Emma (Growth Company)" userId="S::emma.love@gcemployment.uk::1bedf3d9-6cfe-44b9-9915-8363cf4f5809" providerId="AD" clId="Web-{736DAE04-4067-FE82-4B5C-EB138AC1A4DA}" dt="2024-11-21T10:35:33.409" v="461"/>
          <ac:picMkLst>
            <pc:docMk/>
            <pc:sldMk cId="1048537809" sldId="267"/>
            <ac:picMk id="12" creationId="{BDBC0517-C226-ECF3-7071-422C301AD9E9}"/>
          </ac:picMkLst>
        </pc:picChg>
      </pc:sldChg>
      <pc:sldChg chg="add del replId">
        <pc:chgData name="Love, Emma (Growth Company)" userId="S::emma.love@gcemployment.uk::1bedf3d9-6cfe-44b9-9915-8363cf4f5809" providerId="AD" clId="Web-{736DAE04-4067-FE82-4B5C-EB138AC1A4DA}" dt="2024-11-21T10:27:42.739" v="13"/>
        <pc:sldMkLst>
          <pc:docMk/>
          <pc:sldMk cId="1702893462" sldId="267"/>
        </pc:sldMkLst>
      </pc:sldChg>
      <pc:sldChg chg="del">
        <pc:chgData name="Love, Emma (Growth Company)" userId="S::emma.love@gcemployment.uk::1bedf3d9-6cfe-44b9-9915-8363cf4f5809" providerId="AD" clId="Web-{736DAE04-4067-FE82-4B5C-EB138AC1A4DA}" dt="2024-11-21T10:27:16.471" v="7"/>
        <pc:sldMkLst>
          <pc:docMk/>
          <pc:sldMk cId="3625941422" sldId="267"/>
        </pc:sldMkLst>
      </pc:sldChg>
      <pc:sldChg chg="delSp modSp add replId">
        <pc:chgData name="Love, Emma (Growth Company)" userId="S::emma.love@gcemployment.uk::1bedf3d9-6cfe-44b9-9915-8363cf4f5809" providerId="AD" clId="Web-{736DAE04-4067-FE82-4B5C-EB138AC1A4DA}" dt="2024-11-21T10:36:46.820" v="490"/>
        <pc:sldMkLst>
          <pc:docMk/>
          <pc:sldMk cId="443595540" sldId="268"/>
        </pc:sldMkLst>
        <pc:grpChg chg="del">
          <ac:chgData name="Love, Emma (Growth Company)" userId="S::emma.love@gcemployment.uk::1bedf3d9-6cfe-44b9-9915-8363cf4f5809" providerId="AD" clId="Web-{736DAE04-4067-FE82-4B5C-EB138AC1A4DA}" dt="2024-11-21T10:36:18.021" v="477"/>
          <ac:grpSpMkLst>
            <pc:docMk/>
            <pc:sldMk cId="443595540" sldId="268"/>
            <ac:grpSpMk id="8" creationId="{97C94D17-BC8F-1F04-2C40-94F3675E3A14}"/>
          </ac:grpSpMkLst>
        </pc:grpChg>
        <pc:grpChg chg="del">
          <ac:chgData name="Love, Emma (Growth Company)" userId="S::emma.love@gcemployment.uk::1bedf3d9-6cfe-44b9-9915-8363cf4f5809" providerId="AD" clId="Web-{736DAE04-4067-FE82-4B5C-EB138AC1A4DA}" dt="2024-11-21T10:36:31.100" v="479"/>
          <ac:grpSpMkLst>
            <pc:docMk/>
            <pc:sldMk cId="443595540" sldId="268"/>
            <ac:grpSpMk id="21" creationId="{1653AB15-0181-74D6-DC5A-BE3F9B511C79}"/>
          </ac:grpSpMkLst>
        </pc:grpChg>
        <pc:grpChg chg="del">
          <ac:chgData name="Love, Emma (Growth Company)" userId="S::emma.love@gcemployment.uk::1bedf3d9-6cfe-44b9-9915-8363cf4f5809" providerId="AD" clId="Web-{736DAE04-4067-FE82-4B5C-EB138AC1A4DA}" dt="2024-11-21T10:36:33.225" v="480"/>
          <ac:grpSpMkLst>
            <pc:docMk/>
            <pc:sldMk cId="443595540" sldId="268"/>
            <ac:grpSpMk id="24" creationId="{31E90651-E853-06DC-AF45-574CC844C368}"/>
          </ac:grpSpMkLst>
        </pc:grpChg>
        <pc:grpChg chg="del">
          <ac:chgData name="Love, Emma (Growth Company)" userId="S::emma.love@gcemployment.uk::1bedf3d9-6cfe-44b9-9915-8363cf4f5809" providerId="AD" clId="Web-{736DAE04-4067-FE82-4B5C-EB138AC1A4DA}" dt="2024-11-21T10:36:27.334" v="478"/>
          <ac:grpSpMkLst>
            <pc:docMk/>
            <pc:sldMk cId="443595540" sldId="268"/>
            <ac:grpSpMk id="62" creationId="{00000000-0000-0000-0000-000000000000}"/>
          </ac:grpSpMkLst>
        </pc:grpChg>
        <pc:grpChg chg="del">
          <ac:chgData name="Love, Emma (Growth Company)" userId="S::emma.love@gcemployment.uk::1bedf3d9-6cfe-44b9-9915-8363cf4f5809" providerId="AD" clId="Web-{736DAE04-4067-FE82-4B5C-EB138AC1A4DA}" dt="2024-11-21T10:36:34.944" v="481"/>
          <ac:grpSpMkLst>
            <pc:docMk/>
            <pc:sldMk cId="443595540" sldId="268"/>
            <ac:grpSpMk id="90" creationId="{ABA9D6DC-979C-9B69-F323-38336CFE5998}"/>
          </ac:grpSpMkLst>
        </pc:grpChg>
        <pc:graphicFrameChg chg="mod modGraphic">
          <ac:chgData name="Love, Emma (Growth Company)" userId="S::emma.love@gcemployment.uk::1bedf3d9-6cfe-44b9-9915-8363cf4f5809" providerId="AD" clId="Web-{736DAE04-4067-FE82-4B5C-EB138AC1A4DA}" dt="2024-11-21T10:36:46.820" v="490"/>
          <ac:graphicFrameMkLst>
            <pc:docMk/>
            <pc:sldMk cId="443595540" sldId="268"/>
            <ac:graphicFrameMk id="7" creationId="{7A28EA74-E297-7FF3-8847-C76427B84BD2}"/>
          </ac:graphicFrameMkLst>
        </pc:graphicFrameChg>
        <pc:picChg chg="del">
          <ac:chgData name="Love, Emma (Growth Company)" userId="S::emma.love@gcemployment.uk::1bedf3d9-6cfe-44b9-9915-8363cf4f5809" providerId="AD" clId="Web-{736DAE04-4067-FE82-4B5C-EB138AC1A4DA}" dt="2024-11-21T10:36:36.678" v="482"/>
          <ac:picMkLst>
            <pc:docMk/>
            <pc:sldMk cId="443595540" sldId="268"/>
            <ac:picMk id="26" creationId="{45A5AD17-FC9D-003F-ABC6-B7CB730229F6}"/>
          </ac:picMkLst>
        </pc:picChg>
      </pc:sldChg>
    </pc:docChg>
  </pc:docChgLst>
  <pc:docChgLst>
    <pc:chgData name="Love, Emma (Growth Company)" userId="S::emma.love@gcemployment.uk::1bedf3d9-6cfe-44b9-9915-8363cf4f5809" providerId="AD" clId="Web-{5AC2AE30-929F-4575-37A9-D6B2B8F62345}"/>
    <pc:docChg chg="modSld">
      <pc:chgData name="Love, Emma (Growth Company)" userId="S::emma.love@gcemployment.uk::1bedf3d9-6cfe-44b9-9915-8363cf4f5809" providerId="AD" clId="Web-{5AC2AE30-929F-4575-37A9-D6B2B8F62345}" dt="2024-11-19T16:06:25.097" v="901"/>
      <pc:docMkLst>
        <pc:docMk/>
      </pc:docMkLst>
      <pc:sldChg chg="addSp delSp modSp">
        <pc:chgData name="Love, Emma (Growth Company)" userId="S::emma.love@gcemployment.uk::1bedf3d9-6cfe-44b9-9915-8363cf4f5809" providerId="AD" clId="Web-{5AC2AE30-929F-4575-37A9-D6B2B8F62345}" dt="2024-11-19T16:06:25.097" v="901"/>
        <pc:sldMkLst>
          <pc:docMk/>
          <pc:sldMk cId="4112581559" sldId="264"/>
        </pc:sldMkLst>
        <pc:spChg chg="mod">
          <ac:chgData name="Love, Emma (Growth Company)" userId="S::emma.love@gcemployment.uk::1bedf3d9-6cfe-44b9-9915-8363cf4f5809" providerId="AD" clId="Web-{5AC2AE30-929F-4575-37A9-D6B2B8F62345}" dt="2024-11-19T15:28:03.743" v="24" actId="20577"/>
          <ac:spMkLst>
            <pc:docMk/>
            <pc:sldMk cId="4112581559" sldId="264"/>
            <ac:spMk id="5" creationId="{00000000-0000-0000-0000-000000000000}"/>
          </ac:spMkLst>
        </pc:spChg>
        <pc:spChg chg="mod">
          <ac:chgData name="Love, Emma (Growth Company)" userId="S::emma.love@gcemployment.uk::1bedf3d9-6cfe-44b9-9915-8363cf4f5809" providerId="AD" clId="Web-{5AC2AE30-929F-4575-37A9-D6B2B8F62345}" dt="2024-11-19T15:47:14.092" v="871"/>
          <ac:spMkLst>
            <pc:docMk/>
            <pc:sldMk cId="4112581559" sldId="264"/>
            <ac:spMk id="30" creationId="{7B4CE8A2-5918-B23F-1689-5C9C51FE6B99}"/>
          </ac:spMkLst>
        </pc:spChg>
        <pc:spChg chg="del topLvl">
          <ac:chgData name="Love, Emma (Growth Company)" userId="S::emma.love@gcemployment.uk::1bedf3d9-6cfe-44b9-9915-8363cf4f5809" providerId="AD" clId="Web-{5AC2AE30-929F-4575-37A9-D6B2B8F62345}" dt="2024-11-19T15:44:46.245" v="844"/>
          <ac:spMkLst>
            <pc:docMk/>
            <pc:sldMk cId="4112581559" sldId="264"/>
            <ac:spMk id="94" creationId="{F9FB46BC-7C3C-32C1-5249-70502F521346}"/>
          </ac:spMkLst>
        </pc:spChg>
        <pc:spChg chg="topLvl">
          <ac:chgData name="Love, Emma (Growth Company)" userId="S::emma.love@gcemployment.uk::1bedf3d9-6cfe-44b9-9915-8363cf4f5809" providerId="AD" clId="Web-{5AC2AE30-929F-4575-37A9-D6B2B8F62345}" dt="2024-11-19T15:44:46.245" v="844"/>
          <ac:spMkLst>
            <pc:docMk/>
            <pc:sldMk cId="4112581559" sldId="264"/>
            <ac:spMk id="95" creationId="{D411A727-89F5-C976-908E-981B675FF4B8}"/>
          </ac:spMkLst>
        </pc:spChg>
        <pc:grpChg chg="mod">
          <ac:chgData name="Love, Emma (Growth Company)" userId="S::emma.love@gcemployment.uk::1bedf3d9-6cfe-44b9-9915-8363cf4f5809" providerId="AD" clId="Web-{5AC2AE30-929F-4575-37A9-D6B2B8F62345}" dt="2024-11-19T15:27:26.648" v="0" actId="1076"/>
          <ac:grpSpMkLst>
            <pc:docMk/>
            <pc:sldMk cId="4112581559" sldId="264"/>
            <ac:grpSpMk id="3" creationId="{00000000-0000-0000-0000-000000000000}"/>
          </ac:grpSpMkLst>
        </pc:grpChg>
        <pc:grpChg chg="mod">
          <ac:chgData name="Love, Emma (Growth Company)" userId="S::emma.love@gcemployment.uk::1bedf3d9-6cfe-44b9-9915-8363cf4f5809" providerId="AD" clId="Web-{5AC2AE30-929F-4575-37A9-D6B2B8F62345}" dt="2024-11-19T15:46:28.310" v="861" actId="1076"/>
          <ac:grpSpMkLst>
            <pc:docMk/>
            <pc:sldMk cId="4112581559" sldId="264"/>
            <ac:grpSpMk id="8" creationId="{97C94D17-BC8F-1F04-2C40-94F3675E3A14}"/>
          </ac:grpSpMkLst>
        </pc:grpChg>
        <pc:grpChg chg="mod">
          <ac:chgData name="Love, Emma (Growth Company)" userId="S::emma.love@gcemployment.uk::1bedf3d9-6cfe-44b9-9915-8363cf4f5809" providerId="AD" clId="Web-{5AC2AE30-929F-4575-37A9-D6B2B8F62345}" dt="2024-11-19T15:46:56.310" v="866" actId="1076"/>
          <ac:grpSpMkLst>
            <pc:docMk/>
            <pc:sldMk cId="4112581559" sldId="264"/>
            <ac:grpSpMk id="17" creationId="{1743B04A-9401-C381-0397-4A4195250EAD}"/>
          </ac:grpSpMkLst>
        </pc:grpChg>
        <pc:grpChg chg="add mod">
          <ac:chgData name="Love, Emma (Growth Company)" userId="S::emma.love@gcemployment.uk::1bedf3d9-6cfe-44b9-9915-8363cf4f5809" providerId="AD" clId="Web-{5AC2AE30-929F-4575-37A9-D6B2B8F62345}" dt="2024-11-19T15:45:45.825" v="856" actId="1076"/>
          <ac:grpSpMkLst>
            <pc:docMk/>
            <pc:sldMk cId="4112581559" sldId="264"/>
            <ac:grpSpMk id="21" creationId="{1653AB15-0181-74D6-DC5A-BE3F9B511C79}"/>
          </ac:grpSpMkLst>
        </pc:grpChg>
        <pc:grpChg chg="add mod">
          <ac:chgData name="Love, Emma (Growth Company)" userId="S::emma.love@gcemployment.uk::1bedf3d9-6cfe-44b9-9915-8363cf4f5809" providerId="AD" clId="Web-{5AC2AE30-929F-4575-37A9-D6B2B8F62345}" dt="2024-11-19T15:45:57.059" v="858" actId="1076"/>
          <ac:grpSpMkLst>
            <pc:docMk/>
            <pc:sldMk cId="4112581559" sldId="264"/>
            <ac:grpSpMk id="24" creationId="{31E90651-E853-06DC-AF45-574CC844C368}"/>
          </ac:grpSpMkLst>
        </pc:grpChg>
        <pc:grpChg chg="add mod">
          <ac:chgData name="Love, Emma (Growth Company)" userId="S::emma.love@gcemployment.uk::1bedf3d9-6cfe-44b9-9915-8363cf4f5809" providerId="AD" clId="Web-{5AC2AE30-929F-4575-37A9-D6B2B8F62345}" dt="2024-11-19T15:46:44.841" v="864" actId="1076"/>
          <ac:grpSpMkLst>
            <pc:docMk/>
            <pc:sldMk cId="4112581559" sldId="264"/>
            <ac:grpSpMk id="32" creationId="{6AEB201E-D7FC-71A5-62CC-0BADBA109132}"/>
          </ac:grpSpMkLst>
        </pc:grpChg>
        <pc:grpChg chg="add mod">
          <ac:chgData name="Love, Emma (Growth Company)" userId="S::emma.love@gcemployment.uk::1bedf3d9-6cfe-44b9-9915-8363cf4f5809" providerId="AD" clId="Web-{5AC2AE30-929F-4575-37A9-D6B2B8F62345}" dt="2024-11-19T15:47:04.545" v="868" actId="1076"/>
          <ac:grpSpMkLst>
            <pc:docMk/>
            <pc:sldMk cId="4112581559" sldId="264"/>
            <ac:grpSpMk id="35" creationId="{C7B90938-80B4-AEB6-B847-5453C6B1A76A}"/>
          </ac:grpSpMkLst>
        </pc:grpChg>
        <pc:grpChg chg="add mod">
          <ac:chgData name="Love, Emma (Growth Company)" userId="S::emma.love@gcemployment.uk::1bedf3d9-6cfe-44b9-9915-8363cf4f5809" providerId="AD" clId="Web-{5AC2AE30-929F-4575-37A9-D6B2B8F62345}" dt="2024-11-19T15:48:37.046" v="873" actId="1076"/>
          <ac:grpSpMkLst>
            <pc:docMk/>
            <pc:sldMk cId="4112581559" sldId="264"/>
            <ac:grpSpMk id="38" creationId="{2593BA79-1253-AB66-737D-F8ECD2DA2B43}"/>
          </ac:grpSpMkLst>
        </pc:grpChg>
        <pc:grpChg chg="mod">
          <ac:chgData name="Love, Emma (Growth Company)" userId="S::emma.love@gcemployment.uk::1bedf3d9-6cfe-44b9-9915-8363cf4f5809" providerId="AD" clId="Web-{5AC2AE30-929F-4575-37A9-D6B2B8F62345}" dt="2024-11-19T15:45:31.184" v="854" actId="1076"/>
          <ac:grpSpMkLst>
            <pc:docMk/>
            <pc:sldMk cId="4112581559" sldId="264"/>
            <ac:grpSpMk id="62" creationId="{00000000-0000-0000-0000-000000000000}"/>
          </ac:grpSpMkLst>
        </pc:grpChg>
        <pc:grpChg chg="mod">
          <ac:chgData name="Love, Emma (Growth Company)" userId="S::emma.love@gcemployment.uk::1bedf3d9-6cfe-44b9-9915-8363cf4f5809" providerId="AD" clId="Web-{5AC2AE30-929F-4575-37A9-D6B2B8F62345}" dt="2024-11-19T15:46:15.356" v="860" actId="1076"/>
          <ac:grpSpMkLst>
            <pc:docMk/>
            <pc:sldMk cId="4112581559" sldId="264"/>
            <ac:grpSpMk id="90" creationId="{ABA9D6DC-979C-9B69-F323-38336CFE5998}"/>
          </ac:grpSpMkLst>
        </pc:grpChg>
        <pc:grpChg chg="del mod">
          <ac:chgData name="Love, Emma (Growth Company)" userId="S::emma.love@gcemployment.uk::1bedf3d9-6cfe-44b9-9915-8363cf4f5809" providerId="AD" clId="Web-{5AC2AE30-929F-4575-37A9-D6B2B8F62345}" dt="2024-11-19T15:44:46.245" v="844"/>
          <ac:grpSpMkLst>
            <pc:docMk/>
            <pc:sldMk cId="4112581559" sldId="264"/>
            <ac:grpSpMk id="93" creationId="{7B60D447-3F07-D228-6ED5-857560EBDBB6}"/>
          </ac:grpSpMkLst>
        </pc:grpChg>
        <pc:grpChg chg="mod">
          <ac:chgData name="Love, Emma (Growth Company)" userId="S::emma.love@gcemployment.uk::1bedf3d9-6cfe-44b9-9915-8363cf4f5809" providerId="AD" clId="Web-{5AC2AE30-929F-4575-37A9-D6B2B8F62345}" dt="2024-11-19T15:46:49.716" v="865" actId="1076"/>
          <ac:grpSpMkLst>
            <pc:docMk/>
            <pc:sldMk cId="4112581559" sldId="264"/>
            <ac:grpSpMk id="108" creationId="{D981F382-60D1-6F75-0029-BEBB64F0A3F5}"/>
          </ac:grpSpMkLst>
        </pc:grpChg>
        <pc:graphicFrameChg chg="del mod modGraphic">
          <ac:chgData name="Love, Emma (Growth Company)" userId="S::emma.love@gcemployment.uk::1bedf3d9-6cfe-44b9-9915-8363cf4f5809" providerId="AD" clId="Web-{5AC2AE30-929F-4575-37A9-D6B2B8F62345}" dt="2024-11-19T15:42:11.664" v="811"/>
          <ac:graphicFrameMkLst>
            <pc:docMk/>
            <pc:sldMk cId="4112581559" sldId="264"/>
            <ac:graphicFrameMk id="2" creationId="{00000000-0000-0000-0000-000000000000}"/>
          </ac:graphicFrameMkLst>
        </pc:graphicFrameChg>
        <pc:graphicFrameChg chg="add mod ord modGraphic">
          <ac:chgData name="Love, Emma (Growth Company)" userId="S::emma.love@gcemployment.uk::1bedf3d9-6cfe-44b9-9915-8363cf4f5809" providerId="AD" clId="Web-{5AC2AE30-929F-4575-37A9-D6B2B8F62345}" dt="2024-11-19T16:06:25.097" v="901"/>
          <ac:graphicFrameMkLst>
            <pc:docMk/>
            <pc:sldMk cId="4112581559" sldId="264"/>
            <ac:graphicFrameMk id="7" creationId="{7A28EA74-E297-7FF3-8847-C76427B84BD2}"/>
          </ac:graphicFrameMkLst>
        </pc:graphicFrameChg>
        <pc:picChg chg="del">
          <ac:chgData name="Love, Emma (Growth Company)" userId="S::emma.love@gcemployment.uk::1bedf3d9-6cfe-44b9-9915-8363cf4f5809" providerId="AD" clId="Web-{5AC2AE30-929F-4575-37A9-D6B2B8F62345}" dt="2024-11-19T15:45:13.183" v="849"/>
          <ac:picMkLst>
            <pc:docMk/>
            <pc:sldMk cId="4112581559" sldId="264"/>
            <ac:picMk id="6" creationId="{E99A405A-E1B9-2B1D-FD4E-90FC9723918B}"/>
          </ac:picMkLst>
        </pc:picChg>
        <pc:picChg chg="del">
          <ac:chgData name="Love, Emma (Growth Company)" userId="S::emma.love@gcemployment.uk::1bedf3d9-6cfe-44b9-9915-8363cf4f5809" providerId="AD" clId="Web-{5AC2AE30-929F-4575-37A9-D6B2B8F62345}" dt="2024-11-19T15:45:21.637" v="852"/>
          <ac:picMkLst>
            <pc:docMk/>
            <pc:sldMk cId="4112581559" sldId="264"/>
            <ac:picMk id="9" creationId="{12E3B7DB-801E-E4CA-5A2A-98D3FEE355B7}"/>
          </ac:picMkLst>
        </pc:picChg>
        <pc:picChg chg="del">
          <ac:chgData name="Love, Emma (Growth Company)" userId="S::emma.love@gcemployment.uk::1bedf3d9-6cfe-44b9-9915-8363cf4f5809" providerId="AD" clId="Web-{5AC2AE30-929F-4575-37A9-D6B2B8F62345}" dt="2024-11-19T15:45:23.184" v="853"/>
          <ac:picMkLst>
            <pc:docMk/>
            <pc:sldMk cId="4112581559" sldId="264"/>
            <ac:picMk id="10" creationId="{1E7EA9CE-2E45-7B0F-8A2D-E96CC159BEF4}"/>
          </ac:picMkLst>
        </pc:picChg>
        <pc:picChg chg="mod">
          <ac:chgData name="Love, Emma (Growth Company)" userId="S::emma.love@gcemployment.uk::1bedf3d9-6cfe-44b9-9915-8363cf4f5809" providerId="AD" clId="Web-{5AC2AE30-929F-4575-37A9-D6B2B8F62345}" dt="2024-11-19T15:46:34.263" v="862" actId="1076"/>
          <ac:picMkLst>
            <pc:docMk/>
            <pc:sldMk cId="4112581559" sldId="264"/>
            <ac:picMk id="12" creationId="{BDBC0517-C226-ECF3-7071-422C301AD9E9}"/>
          </ac:picMkLst>
        </pc:picChg>
        <pc:picChg chg="del mod">
          <ac:chgData name="Love, Emma (Growth Company)" userId="S::emma.love@gcemployment.uk::1bedf3d9-6cfe-44b9-9915-8363cf4f5809" providerId="AD" clId="Web-{5AC2AE30-929F-4575-37A9-D6B2B8F62345}" dt="2024-11-19T15:44:23.183" v="840"/>
          <ac:picMkLst>
            <pc:docMk/>
            <pc:sldMk cId="4112581559" sldId="264"/>
            <ac:picMk id="13" creationId="{1CADFEFC-3E74-7C8E-C5F3-4E73FEC10CEC}"/>
          </ac:picMkLst>
        </pc:picChg>
        <pc:picChg chg="del mod">
          <ac:chgData name="Love, Emma (Growth Company)" userId="S::emma.love@gcemployment.uk::1bedf3d9-6cfe-44b9-9915-8363cf4f5809" providerId="AD" clId="Web-{5AC2AE30-929F-4575-37A9-D6B2B8F62345}" dt="2024-11-19T15:44:25.761" v="841"/>
          <ac:picMkLst>
            <pc:docMk/>
            <pc:sldMk cId="4112581559" sldId="264"/>
            <ac:picMk id="15" creationId="{AD6B76D8-75A3-3377-E9E4-4213ED14E622}"/>
          </ac:picMkLst>
        </pc:picChg>
        <pc:picChg chg="del mod">
          <ac:chgData name="Love, Emma (Growth Company)" userId="S::emma.love@gcemployment.uk::1bedf3d9-6cfe-44b9-9915-8363cf4f5809" providerId="AD" clId="Web-{5AC2AE30-929F-4575-37A9-D6B2B8F62345}" dt="2024-11-19T15:44:26.667" v="842"/>
          <ac:picMkLst>
            <pc:docMk/>
            <pc:sldMk cId="4112581559" sldId="264"/>
            <ac:picMk id="16" creationId="{A8A5DB4D-B6D7-11ED-DAF6-546E57E57D20}"/>
          </ac:picMkLst>
        </pc:picChg>
        <pc:picChg chg="del">
          <ac:chgData name="Love, Emma (Growth Company)" userId="S::emma.love@gcemployment.uk::1bedf3d9-6cfe-44b9-9915-8363cf4f5809" providerId="AD" clId="Web-{5AC2AE30-929F-4575-37A9-D6B2B8F62345}" dt="2024-11-19T15:45:20.262" v="851"/>
          <ac:picMkLst>
            <pc:docMk/>
            <pc:sldMk cId="4112581559" sldId="264"/>
            <ac:picMk id="20" creationId="{A1F107DB-9571-FC10-8FC2-D4889927177F}"/>
          </ac:picMkLst>
        </pc:picChg>
        <pc:picChg chg="mod">
          <ac:chgData name="Love, Emma (Growth Company)" userId="S::emma.love@gcemployment.uk::1bedf3d9-6cfe-44b9-9915-8363cf4f5809" providerId="AD" clId="Web-{5AC2AE30-929F-4575-37A9-D6B2B8F62345}" dt="2024-11-19T15:46:03.075" v="859" actId="1076"/>
          <ac:picMkLst>
            <pc:docMk/>
            <pc:sldMk cId="4112581559" sldId="264"/>
            <ac:picMk id="26" creationId="{45A5AD17-FC9D-003F-ABC6-B7CB730229F6}"/>
          </ac:picMkLst>
        </pc:picChg>
        <pc:picChg chg="del">
          <ac:chgData name="Love, Emma (Growth Company)" userId="S::emma.love@gcemployment.uk::1bedf3d9-6cfe-44b9-9915-8363cf4f5809" providerId="AD" clId="Web-{5AC2AE30-929F-4575-37A9-D6B2B8F62345}" dt="2024-11-19T15:45:11.465" v="848"/>
          <ac:picMkLst>
            <pc:docMk/>
            <pc:sldMk cId="4112581559" sldId="264"/>
            <ac:picMk id="116" creationId="{615FD0D4-121B-9D29-BD02-2534CF863044}"/>
          </ac:picMkLst>
        </pc:picChg>
      </pc:sldChg>
    </pc:docChg>
  </pc:docChgLst>
  <pc:docChgLst>
    <pc:chgData name="Bennett, Natalie (Growth Company)" userId="S::natalie.bennett@gcemployment.uk::cc2eaed6-ca41-464a-8af2-707b48ee864e" providerId="AD" clId="Web-{A05E7264-E397-6B0A-54EF-2FCCD531EBCA}"/>
    <pc:docChg chg="modSld">
      <pc:chgData name="Bennett, Natalie (Growth Company)" userId="S::natalie.bennett@gcemployment.uk::cc2eaed6-ca41-464a-8af2-707b48ee864e" providerId="AD" clId="Web-{A05E7264-E397-6B0A-54EF-2FCCD531EBCA}" dt="2024-11-21T11:45:43.778" v="67"/>
      <pc:docMkLst>
        <pc:docMk/>
      </pc:docMkLst>
      <pc:sldChg chg="modSp">
        <pc:chgData name="Bennett, Natalie (Growth Company)" userId="S::natalie.bennett@gcemployment.uk::cc2eaed6-ca41-464a-8af2-707b48ee864e" providerId="AD" clId="Web-{A05E7264-E397-6B0A-54EF-2FCCD531EBCA}" dt="2024-11-21T11:45:43.778" v="67"/>
        <pc:sldMkLst>
          <pc:docMk/>
          <pc:sldMk cId="443595540" sldId="268"/>
        </pc:sldMkLst>
        <pc:graphicFrameChg chg="mod modGraphic">
          <ac:chgData name="Bennett, Natalie (Growth Company)" userId="S::natalie.bennett@gcemployment.uk::cc2eaed6-ca41-464a-8af2-707b48ee864e" providerId="AD" clId="Web-{A05E7264-E397-6B0A-54EF-2FCCD531EBCA}" dt="2024-11-21T11:45:43.778" v="67"/>
          <ac:graphicFrameMkLst>
            <pc:docMk/>
            <pc:sldMk cId="443595540" sldId="268"/>
            <ac:graphicFrameMk id="7" creationId="{7A28EA74-E297-7FF3-8847-C76427B84BD2}"/>
          </ac:graphicFrameMkLst>
        </pc:graphicFrameChg>
      </pc:sldChg>
    </pc:docChg>
  </pc:docChgLst>
  <pc:docChgLst>
    <pc:chgData name="Higgins, Teigan (Growth Company)" userId="6b977de3-eeb6-4d36-aa47-2111edbf69f3" providerId="ADAL" clId="{98B9C632-A84C-42EF-BADD-A14DE598387C}"/>
    <pc:docChg chg="custSel delSld modSld">
      <pc:chgData name="Higgins, Teigan (Growth Company)" userId="6b977de3-eeb6-4d36-aa47-2111edbf69f3" providerId="ADAL" clId="{98B9C632-A84C-42EF-BADD-A14DE598387C}" dt="2024-11-21T11:58:03.757" v="55"/>
      <pc:docMkLst>
        <pc:docMk/>
      </pc:docMkLst>
      <pc:sldChg chg="modSp mod">
        <pc:chgData name="Higgins, Teigan (Growth Company)" userId="6b977de3-eeb6-4d36-aa47-2111edbf69f3" providerId="ADAL" clId="{98B9C632-A84C-42EF-BADD-A14DE598387C}" dt="2024-11-21T11:58:03.757" v="55"/>
        <pc:sldMkLst>
          <pc:docMk/>
          <pc:sldMk cId="4112581559" sldId="264"/>
        </pc:sldMkLst>
        <pc:graphicFrameChg chg="mod modGraphic">
          <ac:chgData name="Higgins, Teigan (Growth Company)" userId="6b977de3-eeb6-4d36-aa47-2111edbf69f3" providerId="ADAL" clId="{98B9C632-A84C-42EF-BADD-A14DE598387C}" dt="2024-11-21T11:58:03.757" v="55"/>
          <ac:graphicFrameMkLst>
            <pc:docMk/>
            <pc:sldMk cId="4112581559" sldId="264"/>
            <ac:graphicFrameMk id="7" creationId="{7A28EA74-E297-7FF3-8847-C76427B84BD2}"/>
          </ac:graphicFrameMkLst>
        </pc:graphicFrameChg>
      </pc:sldChg>
      <pc:sldChg chg="modSp mod">
        <pc:chgData name="Higgins, Teigan (Growth Company)" userId="6b977de3-eeb6-4d36-aa47-2111edbf69f3" providerId="ADAL" clId="{98B9C632-A84C-42EF-BADD-A14DE598387C}" dt="2024-11-21T11:58:01.767" v="54"/>
        <pc:sldMkLst>
          <pc:docMk/>
          <pc:sldMk cId="127128625" sldId="265"/>
        </pc:sldMkLst>
        <pc:graphicFrameChg chg="mod modGraphic">
          <ac:chgData name="Higgins, Teigan (Growth Company)" userId="6b977de3-eeb6-4d36-aa47-2111edbf69f3" providerId="ADAL" clId="{98B9C632-A84C-42EF-BADD-A14DE598387C}" dt="2024-11-21T11:58:01.767" v="54"/>
          <ac:graphicFrameMkLst>
            <pc:docMk/>
            <pc:sldMk cId="127128625" sldId="265"/>
            <ac:graphicFrameMk id="7" creationId="{7A28EA74-E297-7FF3-8847-C76427B84BD2}"/>
          </ac:graphicFrameMkLst>
        </pc:graphicFrameChg>
      </pc:sldChg>
      <pc:sldChg chg="modSp mod">
        <pc:chgData name="Higgins, Teigan (Growth Company)" userId="6b977de3-eeb6-4d36-aa47-2111edbf69f3" providerId="ADAL" clId="{98B9C632-A84C-42EF-BADD-A14DE598387C}" dt="2024-11-21T11:57:57.586" v="53" actId="20577"/>
        <pc:sldMkLst>
          <pc:docMk/>
          <pc:sldMk cId="1434221891" sldId="266"/>
        </pc:sldMkLst>
        <pc:graphicFrameChg chg="mod modGraphic">
          <ac:chgData name="Higgins, Teigan (Growth Company)" userId="6b977de3-eeb6-4d36-aa47-2111edbf69f3" providerId="ADAL" clId="{98B9C632-A84C-42EF-BADD-A14DE598387C}" dt="2024-11-21T11:57:57.586" v="53" actId="20577"/>
          <ac:graphicFrameMkLst>
            <pc:docMk/>
            <pc:sldMk cId="1434221891" sldId="266"/>
            <ac:graphicFrameMk id="7" creationId="{7A28EA74-E297-7FF3-8847-C76427B84BD2}"/>
          </ac:graphicFrameMkLst>
        </pc:graphicFrameChg>
      </pc:sldChg>
      <pc:sldChg chg="modSp mod">
        <pc:chgData name="Higgins, Teigan (Growth Company)" userId="6b977de3-eeb6-4d36-aa47-2111edbf69f3" providerId="ADAL" clId="{98B9C632-A84C-42EF-BADD-A14DE598387C}" dt="2024-11-21T11:56:01.436" v="5"/>
        <pc:sldMkLst>
          <pc:docMk/>
          <pc:sldMk cId="1048537809" sldId="267"/>
        </pc:sldMkLst>
        <pc:graphicFrameChg chg="mod modGraphic">
          <ac:chgData name="Higgins, Teigan (Growth Company)" userId="6b977de3-eeb6-4d36-aa47-2111edbf69f3" providerId="ADAL" clId="{98B9C632-A84C-42EF-BADD-A14DE598387C}" dt="2024-11-21T11:56:01.436" v="5"/>
          <ac:graphicFrameMkLst>
            <pc:docMk/>
            <pc:sldMk cId="1048537809" sldId="267"/>
            <ac:graphicFrameMk id="7" creationId="{7A28EA74-E297-7FF3-8847-C76427B84BD2}"/>
          </ac:graphicFrameMkLst>
        </pc:graphicFrameChg>
      </pc:sldChg>
      <pc:sldChg chg="del">
        <pc:chgData name="Higgins, Teigan (Growth Company)" userId="6b977de3-eeb6-4d36-aa47-2111edbf69f3" providerId="ADAL" clId="{98B9C632-A84C-42EF-BADD-A14DE598387C}" dt="2024-11-21T11:57:16.518" v="20" actId="2696"/>
        <pc:sldMkLst>
          <pc:docMk/>
          <pc:sldMk cId="443595540" sldId="268"/>
        </pc:sldMkLst>
      </pc:sldChg>
    </pc:docChg>
  </pc:docChgLst>
  <pc:docChgLst>
    <pc:chgData name="Love, Emma (Growth Company)" userId="S::emma.love@gcemployment.uk::1bedf3d9-6cfe-44b9-9915-8363cf4f5809" providerId="AD" clId="Web-{D0DC7F86-E542-44AA-0341-9DBD79BD7D53}"/>
    <pc:docChg chg="modSld">
      <pc:chgData name="Love, Emma (Growth Company)" userId="S::emma.love@gcemployment.uk::1bedf3d9-6cfe-44b9-9915-8363cf4f5809" providerId="AD" clId="Web-{D0DC7F86-E542-44AA-0341-9DBD79BD7D53}" dt="2024-11-19T15:26:32.080" v="77" actId="20577"/>
      <pc:docMkLst>
        <pc:docMk/>
      </pc:docMkLst>
      <pc:sldChg chg="addSp delSp modSp">
        <pc:chgData name="Love, Emma (Growth Company)" userId="S::emma.love@gcemployment.uk::1bedf3d9-6cfe-44b9-9915-8363cf4f5809" providerId="AD" clId="Web-{D0DC7F86-E542-44AA-0341-9DBD79BD7D53}" dt="2024-11-19T15:26:32.080" v="77" actId="20577"/>
        <pc:sldMkLst>
          <pc:docMk/>
          <pc:sldMk cId="4112581559" sldId="264"/>
        </pc:sldMkLst>
        <pc:spChg chg="mod">
          <ac:chgData name="Love, Emma (Growth Company)" userId="S::emma.love@gcemployment.uk::1bedf3d9-6cfe-44b9-9915-8363cf4f5809" providerId="AD" clId="Web-{D0DC7F86-E542-44AA-0341-9DBD79BD7D53}" dt="2024-11-19T15:26:32.080" v="77" actId="20577"/>
          <ac:spMkLst>
            <pc:docMk/>
            <pc:sldMk cId="4112581559" sldId="264"/>
            <ac:spMk id="5" creationId="{00000000-0000-0000-0000-000000000000}"/>
          </ac:spMkLst>
        </pc:spChg>
        <pc:graphicFrameChg chg="add del mod modGraphic">
          <ac:chgData name="Love, Emma (Growth Company)" userId="S::emma.love@gcemployment.uk::1bedf3d9-6cfe-44b9-9915-8363cf4f5809" providerId="AD" clId="Web-{D0DC7F86-E542-44AA-0341-9DBD79BD7D53}" dt="2024-11-19T15:26:29.533" v="50"/>
          <ac:graphicFrameMkLst>
            <pc:docMk/>
            <pc:sldMk cId="4112581559" sldId="264"/>
            <ac:graphicFrameMk id="2" creationId="{00000000-0000-0000-0000-000000000000}"/>
          </ac:graphicFrameMkLst>
        </pc:graphicFrameChg>
      </pc:sldChg>
      <pc:sldChg chg="modSp">
        <pc:chgData name="Love, Emma (Growth Company)" userId="S::emma.love@gcemployment.uk::1bedf3d9-6cfe-44b9-9915-8363cf4f5809" providerId="AD" clId="Web-{D0DC7F86-E542-44AA-0341-9DBD79BD7D53}" dt="2024-11-19T14:46:42.947" v="15"/>
        <pc:sldMkLst>
          <pc:docMk/>
          <pc:sldMk cId="3255343129" sldId="266"/>
        </pc:sldMkLst>
        <pc:graphicFrameChg chg="mod modGraphic">
          <ac:chgData name="Love, Emma (Growth Company)" userId="S::emma.love@gcemployment.uk::1bedf3d9-6cfe-44b9-9915-8363cf4f5809" providerId="AD" clId="Web-{D0DC7F86-E542-44AA-0341-9DBD79BD7D53}" dt="2024-11-19T14:46:42.947" v="15"/>
          <ac:graphicFrameMkLst>
            <pc:docMk/>
            <pc:sldMk cId="3255343129" sldId="266"/>
            <ac:graphicFrameMk id="2" creationId="{00000000-0000-0000-0000-000000000000}"/>
          </ac:graphicFrameMkLst>
        </pc:graphicFrameChg>
      </pc:sldChg>
      <pc:sldChg chg="modSp">
        <pc:chgData name="Love, Emma (Growth Company)" userId="S::emma.love@gcemployment.uk::1bedf3d9-6cfe-44b9-9915-8363cf4f5809" providerId="AD" clId="Web-{D0DC7F86-E542-44AA-0341-9DBD79BD7D53}" dt="2024-11-19T14:44:20.802" v="11"/>
        <pc:sldMkLst>
          <pc:docMk/>
          <pc:sldMk cId="3625941422" sldId="267"/>
        </pc:sldMkLst>
        <pc:graphicFrameChg chg="mod modGraphic">
          <ac:chgData name="Love, Emma (Growth Company)" userId="S::emma.love@gcemployment.uk::1bedf3d9-6cfe-44b9-9915-8363cf4f5809" providerId="AD" clId="Web-{D0DC7F86-E542-44AA-0341-9DBD79BD7D53}" dt="2024-11-19T14:44:20.802" v="11"/>
          <ac:graphicFrameMkLst>
            <pc:docMk/>
            <pc:sldMk cId="3625941422" sldId="267"/>
            <ac:graphicFrameMk id="2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30EF2-FF3E-450D-9FE8-C07943DC99CB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143000"/>
            <a:ext cx="4368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DC568-28E6-4E4C-8786-41015DD03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295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865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924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102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1DC568-28E6-4E4C-8786-41015DD0387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595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28EA74-E297-7FF3-8847-C76427B84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237447"/>
              </p:ext>
            </p:extLst>
          </p:nvPr>
        </p:nvGraphicFramePr>
        <p:xfrm>
          <a:off x="2688193" y="688555"/>
          <a:ext cx="7866260" cy="6638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252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1573252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1573252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1573252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1573252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821631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Monday 2nd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Tuesday 3rd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Wednesday 4th </a:t>
                      </a:r>
                    </a:p>
                    <a:p>
                      <a:pPr lvl="0" algn="ctr"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(Hub closed)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Thursday 5th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Friday 6th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28722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/>
                        <a:t>Drop-in and Employment workshop</a:t>
                      </a:r>
                    </a:p>
                    <a:p>
                      <a:pPr lvl="0" algn="ctr">
                        <a:buNone/>
                      </a:pPr>
                      <a:endParaRPr lang="en-US" sz="1600"/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10am-12pm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Thoughts and </a:t>
                      </a:r>
                      <a:r>
                        <a:rPr lang="en-US" sz="1600" b="0" i="0" u="none" strike="noStrike" noProof="0" err="1">
                          <a:solidFill>
                            <a:srgbClr val="000000"/>
                          </a:solidFill>
                          <a:latin typeface="Calibri"/>
                        </a:rPr>
                        <a:t>Behaviours</a:t>
                      </a: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 group session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10am-11am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Wellbeing and mindfulness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10am-11am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/>
                        <a:t>Cooking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10am-12pm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15611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Drop in and signposting (health, money, housing </a:t>
                      </a:r>
                      <a:r>
                        <a:rPr lang="en-US" sz="1600" err="1"/>
                        <a:t>etc</a:t>
                      </a:r>
                      <a:r>
                        <a:rPr lang="en-US" sz="1600"/>
                        <a:t>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11am-12pm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Life skills &amp; attitudes)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11am-12pm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25573"/>
                  </a:ext>
                </a:extLst>
              </a:tr>
              <a:tr h="1314609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Thoughts and </a:t>
                      </a:r>
                      <a:r>
                        <a:rPr lang="en-US" sz="1600" err="1"/>
                        <a:t>Behaviours</a:t>
                      </a:r>
                      <a:r>
                        <a:rPr lang="en-US" sz="1600"/>
                        <a:t> group session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/>
                        <a:t>Crafting through the snow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1pm-3pm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Drop in and employment workshop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1pm-3pm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Life skills &amp; attitudes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1pm-3pm</a:t>
                      </a:r>
                    </a:p>
                    <a:p>
                      <a:pPr lvl="0" algn="ctr">
                        <a:buNone/>
                      </a:pPr>
                      <a:endParaRPr lang="en-US" sz="16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561106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Words and Numbers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2pm-3pm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Journalling 2pm-3pm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Drop in and signposting (health, money, housing </a:t>
                      </a:r>
                      <a:r>
                        <a:rPr lang="en-US" sz="1600" b="0" i="0" u="none" strike="noStrike" noProof="0" err="1">
                          <a:solidFill>
                            <a:srgbClr val="000000"/>
                          </a:solidFill>
                          <a:latin typeface="Calibri"/>
                        </a:rPr>
                        <a:t>etc</a:t>
                      </a: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1pm-3pm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/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>
                  <a:solidFill>
                    <a:srgbClr val="FFFFFF"/>
                  </a:solidFill>
                  <a:latin typeface="DM Sans"/>
                </a:rPr>
                <a:t>Bradford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rgbClr val="FFFFFF"/>
                  </a:solidFill>
                  <a:latin typeface="DM Sans"/>
                </a:rPr>
                <a:t>Fountains Church, </a:t>
              </a:r>
              <a:r>
                <a:rPr lang="en-US" sz="140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40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400" b="1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4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40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40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4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chemeClr val="bg1"/>
                  </a:solidFill>
                  <a:latin typeface="DM Sans"/>
                </a:rPr>
                <a:t>Contact numbers: </a:t>
              </a:r>
              <a:r>
                <a:rPr lang="en-GB" sz="140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40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40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400">
                  <a:solidFill>
                    <a:schemeClr val="bg1"/>
                  </a:solidFill>
                  <a:latin typeface="DM Sans"/>
                </a:rPr>
                <a:t>9:30am – 3.30pm</a:t>
              </a:r>
            </a:p>
            <a:p>
              <a:pPr algn="ctr">
                <a:lnSpc>
                  <a:spcPts val="2379"/>
                </a:lnSpc>
              </a:pPr>
              <a:r>
                <a:rPr lang="en-GB" sz="1400">
                  <a:solidFill>
                    <a:schemeClr val="bg1"/>
                  </a:solidFill>
                  <a:latin typeface="DM Sans"/>
                </a:rPr>
                <a:t>Monday, Tuesday, Thursday and Friday</a:t>
              </a:r>
            </a:p>
            <a:p>
              <a:pPr algn="ctr">
                <a:lnSpc>
                  <a:spcPts val="2379"/>
                </a:lnSpc>
              </a:pPr>
              <a:endParaRPr lang="en-GB" sz="140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/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/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206787" y="6743345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5552294" y="1636742"/>
            <a:ext cx="242972" cy="242972"/>
            <a:chOff x="0" y="0"/>
            <a:chExt cx="812800" cy="812800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>
                <a:solidFill>
                  <a:srgbClr val="000000"/>
                </a:solidFill>
                <a:latin typeface="DM Sans Bold"/>
              </a:rPr>
              <a:t>CFO Evolution – December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F9A8FFF2-40E9-4415-030B-37DF148466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grpSp>
        <p:nvGrpSpPr>
          <p:cNvPr id="90" name="Group 62">
            <a:extLst>
              <a:ext uri="{FF2B5EF4-FFF2-40B4-BE49-F238E27FC236}">
                <a16:creationId xmlns:a16="http://schemas.microsoft.com/office/drawing/2014/main" id="{ABA9D6DC-979C-9B69-F323-38336CFE5998}"/>
              </a:ext>
            </a:extLst>
          </p:cNvPr>
          <p:cNvGrpSpPr/>
          <p:nvPr/>
        </p:nvGrpSpPr>
        <p:grpSpPr>
          <a:xfrm>
            <a:off x="830355" y="3274295"/>
            <a:ext cx="3363417" cy="1464525"/>
            <a:chOff x="76200" y="47625"/>
            <a:chExt cx="11251443" cy="4899191"/>
          </a:xfrm>
        </p:grpSpPr>
        <p:sp>
          <p:nvSpPr>
            <p:cNvPr id="91" name="Freeform 63">
              <a:extLst>
                <a:ext uri="{FF2B5EF4-FFF2-40B4-BE49-F238E27FC236}">
                  <a16:creationId xmlns:a16="http://schemas.microsoft.com/office/drawing/2014/main" id="{16B138F0-AD73-1EE3-777C-1592DE88121D}"/>
                </a:ext>
              </a:extLst>
            </p:cNvPr>
            <p:cNvSpPr/>
            <p:nvPr/>
          </p:nvSpPr>
          <p:spPr>
            <a:xfrm>
              <a:off x="10588903" y="4217219"/>
              <a:ext cx="738740" cy="729597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TextBox 64">
              <a:extLst>
                <a:ext uri="{FF2B5EF4-FFF2-40B4-BE49-F238E27FC236}">
                  <a16:creationId xmlns:a16="http://schemas.microsoft.com/office/drawing/2014/main" id="{68BE5BA0-39F2-1AA3-63D1-98072E9A49C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95" name="TextBox 67">
            <a:extLst>
              <a:ext uri="{FF2B5EF4-FFF2-40B4-BE49-F238E27FC236}">
                <a16:creationId xmlns:a16="http://schemas.microsoft.com/office/drawing/2014/main" id="{D411A727-89F5-C976-908E-981B675FF4B8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108" name="Group 65">
            <a:extLst>
              <a:ext uri="{FF2B5EF4-FFF2-40B4-BE49-F238E27FC236}">
                <a16:creationId xmlns:a16="http://schemas.microsoft.com/office/drawing/2014/main" id="{D981F382-60D1-6F75-0029-BEBB64F0A3F5}"/>
              </a:ext>
            </a:extLst>
          </p:cNvPr>
          <p:cNvGrpSpPr/>
          <p:nvPr/>
        </p:nvGrpSpPr>
        <p:grpSpPr>
          <a:xfrm>
            <a:off x="8698304" y="5843689"/>
            <a:ext cx="220832" cy="193228"/>
            <a:chOff x="0" y="0"/>
            <a:chExt cx="812800" cy="711200"/>
          </a:xfrm>
        </p:grpSpPr>
        <p:sp>
          <p:nvSpPr>
            <p:cNvPr id="109" name="Freeform 66">
              <a:extLst>
                <a:ext uri="{FF2B5EF4-FFF2-40B4-BE49-F238E27FC236}">
                  <a16:creationId xmlns:a16="http://schemas.microsoft.com/office/drawing/2014/main" id="{A2ACB218-1AE1-CEE8-5599-8DC5635A8B7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0" name="TextBox 67">
              <a:extLst>
                <a:ext uri="{FF2B5EF4-FFF2-40B4-BE49-F238E27FC236}">
                  <a16:creationId xmlns:a16="http://schemas.microsoft.com/office/drawing/2014/main" id="{15B9ABF4-01E6-F403-EFCC-D3447F431A8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BDBC0517-C226-ECF3-7071-422C301AD9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5789" y="1651252"/>
            <a:ext cx="225572" cy="195089"/>
          </a:xfrm>
          <a:prstGeom prst="rect">
            <a:avLst/>
          </a:prstGeom>
        </p:spPr>
      </p:pic>
      <p:grpSp>
        <p:nvGrpSpPr>
          <p:cNvPr id="17" name="Group 65">
            <a:extLst>
              <a:ext uri="{FF2B5EF4-FFF2-40B4-BE49-F238E27FC236}">
                <a16:creationId xmlns:a16="http://schemas.microsoft.com/office/drawing/2014/main" id="{1743B04A-9401-C381-0397-4A4195250EAD}"/>
              </a:ext>
            </a:extLst>
          </p:cNvPr>
          <p:cNvGrpSpPr/>
          <p:nvPr/>
        </p:nvGrpSpPr>
        <p:grpSpPr>
          <a:xfrm>
            <a:off x="10237757" y="5840542"/>
            <a:ext cx="220832" cy="193228"/>
            <a:chOff x="0" y="0"/>
            <a:chExt cx="812800" cy="711200"/>
          </a:xfrm>
        </p:grpSpPr>
        <p:sp>
          <p:nvSpPr>
            <p:cNvPr id="18" name="Freeform 66">
              <a:extLst>
                <a:ext uri="{FF2B5EF4-FFF2-40B4-BE49-F238E27FC236}">
                  <a16:creationId xmlns:a16="http://schemas.microsoft.com/office/drawing/2014/main" id="{DDC712D9-4B2F-FEB6-6B9A-6BAB700A15B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Box 67">
              <a:extLst>
                <a:ext uri="{FF2B5EF4-FFF2-40B4-BE49-F238E27FC236}">
                  <a16:creationId xmlns:a16="http://schemas.microsoft.com/office/drawing/2014/main" id="{4B2B503B-1288-8E22-D686-00B6B242FD0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" name="Group 65">
            <a:extLst>
              <a:ext uri="{FF2B5EF4-FFF2-40B4-BE49-F238E27FC236}">
                <a16:creationId xmlns:a16="http://schemas.microsoft.com/office/drawing/2014/main" id="{97C94D17-BC8F-1F04-2C40-94F3675E3A14}"/>
              </a:ext>
            </a:extLst>
          </p:cNvPr>
          <p:cNvGrpSpPr/>
          <p:nvPr/>
        </p:nvGrpSpPr>
        <p:grpSpPr>
          <a:xfrm>
            <a:off x="3969737" y="1695046"/>
            <a:ext cx="220832" cy="193228"/>
            <a:chOff x="0" y="0"/>
            <a:chExt cx="812800" cy="711200"/>
          </a:xfrm>
        </p:grpSpPr>
        <p:sp>
          <p:nvSpPr>
            <p:cNvPr id="11" name="Freeform 66">
              <a:extLst>
                <a:ext uri="{FF2B5EF4-FFF2-40B4-BE49-F238E27FC236}">
                  <a16:creationId xmlns:a16="http://schemas.microsoft.com/office/drawing/2014/main" id="{41D66BEB-BE49-EE5D-A16A-AD9D315F556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67">
              <a:extLst>
                <a:ext uri="{FF2B5EF4-FFF2-40B4-BE49-F238E27FC236}">
                  <a16:creationId xmlns:a16="http://schemas.microsoft.com/office/drawing/2014/main" id="{C075E0B2-727F-C333-EC6B-AC4D0F968D5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45A5AD17-FC9D-003F-ABC6-B7CB730229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4256" y="5846930"/>
            <a:ext cx="225572" cy="195089"/>
          </a:xfrm>
          <a:prstGeom prst="rect">
            <a:avLst/>
          </a:prstGeom>
        </p:spPr>
      </p:pic>
      <p:grpSp>
        <p:nvGrpSpPr>
          <p:cNvPr id="27" name="Group 62">
            <a:extLst>
              <a:ext uri="{FF2B5EF4-FFF2-40B4-BE49-F238E27FC236}">
                <a16:creationId xmlns:a16="http://schemas.microsoft.com/office/drawing/2014/main" id="{9CDD7B04-9146-1074-7263-B1B6B73E77C2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860D0458-139A-C80D-FD19-298283F1541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7CE56210-86C6-536F-176C-262ADE72FE4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30" name="Freeform 47">
            <a:extLst>
              <a:ext uri="{FF2B5EF4-FFF2-40B4-BE49-F238E27FC236}">
                <a16:creationId xmlns:a16="http://schemas.microsoft.com/office/drawing/2014/main" id="{7B4CE8A2-5918-B23F-1689-5C9C51FE6B99}"/>
              </a:ext>
            </a:extLst>
          </p:cNvPr>
          <p:cNvSpPr/>
          <p:nvPr/>
        </p:nvSpPr>
        <p:spPr>
          <a:xfrm rot="2700000">
            <a:off x="10197270" y="1649602"/>
            <a:ext cx="293842" cy="29384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812800" y="406400"/>
                </a:lnTo>
                <a:lnTo>
                  <a:pt x="406400" y="812800"/>
                </a:lnTo>
                <a:lnTo>
                  <a:pt x="0" y="406400"/>
                </a:lnTo>
                <a:lnTo>
                  <a:pt x="406400" y="0"/>
                </a:lnTo>
                <a:close/>
              </a:path>
            </a:pathLst>
          </a:custGeom>
          <a:solidFill>
            <a:srgbClr val="E13716"/>
          </a:solidFill>
        </p:spPr>
        <p:txBody>
          <a:bodyPr/>
          <a:lstStyle/>
          <a:p>
            <a:endParaRPr lang="en-GB"/>
          </a:p>
        </p:txBody>
      </p:sp>
      <p:grpSp>
        <p:nvGrpSpPr>
          <p:cNvPr id="21" name="Group 65">
            <a:extLst>
              <a:ext uri="{FF2B5EF4-FFF2-40B4-BE49-F238E27FC236}">
                <a16:creationId xmlns:a16="http://schemas.microsoft.com/office/drawing/2014/main" id="{1653AB15-0181-74D6-DC5A-BE3F9B511C79}"/>
              </a:ext>
            </a:extLst>
          </p:cNvPr>
          <p:cNvGrpSpPr/>
          <p:nvPr/>
        </p:nvGrpSpPr>
        <p:grpSpPr>
          <a:xfrm>
            <a:off x="5536410" y="2923870"/>
            <a:ext cx="220832" cy="193228"/>
            <a:chOff x="0" y="0"/>
            <a:chExt cx="812800" cy="711200"/>
          </a:xfrm>
        </p:grpSpPr>
        <p:sp>
          <p:nvSpPr>
            <p:cNvPr id="22" name="Freeform 66">
              <a:extLst>
                <a:ext uri="{FF2B5EF4-FFF2-40B4-BE49-F238E27FC236}">
                  <a16:creationId xmlns:a16="http://schemas.microsoft.com/office/drawing/2014/main" id="{C7E43103-E08C-B961-C1C0-FB06D7C1D96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Box 67">
              <a:extLst>
                <a:ext uri="{FF2B5EF4-FFF2-40B4-BE49-F238E27FC236}">
                  <a16:creationId xmlns:a16="http://schemas.microsoft.com/office/drawing/2014/main" id="{E70D75DE-F345-BA2E-BA35-EE766B8799A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5">
            <a:extLst>
              <a:ext uri="{FF2B5EF4-FFF2-40B4-BE49-F238E27FC236}">
                <a16:creationId xmlns:a16="http://schemas.microsoft.com/office/drawing/2014/main" id="{31E90651-E853-06DC-AF45-574CC844C368}"/>
              </a:ext>
            </a:extLst>
          </p:cNvPr>
          <p:cNvGrpSpPr/>
          <p:nvPr/>
        </p:nvGrpSpPr>
        <p:grpSpPr>
          <a:xfrm>
            <a:off x="5536389" y="4547271"/>
            <a:ext cx="220832" cy="193228"/>
            <a:chOff x="0" y="0"/>
            <a:chExt cx="812800" cy="711200"/>
          </a:xfrm>
        </p:grpSpPr>
        <p:sp>
          <p:nvSpPr>
            <p:cNvPr id="25" name="Freeform 66">
              <a:extLst>
                <a:ext uri="{FF2B5EF4-FFF2-40B4-BE49-F238E27FC236}">
                  <a16:creationId xmlns:a16="http://schemas.microsoft.com/office/drawing/2014/main" id="{69FDCDD8-CCD5-3D75-F6AF-987D1BD80FD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272363BD-0896-212F-04E9-DF7BEBCD0C1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2">
            <a:extLst>
              <a:ext uri="{FF2B5EF4-FFF2-40B4-BE49-F238E27FC236}">
                <a16:creationId xmlns:a16="http://schemas.microsoft.com/office/drawing/2014/main" id="{6AEB201E-D7FC-71A5-62CC-0BADBA109132}"/>
              </a:ext>
            </a:extLst>
          </p:cNvPr>
          <p:cNvGrpSpPr/>
          <p:nvPr/>
        </p:nvGrpSpPr>
        <p:grpSpPr>
          <a:xfrm>
            <a:off x="8674722" y="2989576"/>
            <a:ext cx="242972" cy="242972"/>
            <a:chOff x="0" y="0"/>
            <a:chExt cx="812800" cy="812800"/>
          </a:xfrm>
        </p:grpSpPr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66450D0B-2CED-BE31-A456-3102CE54C93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4">
              <a:extLst>
                <a:ext uri="{FF2B5EF4-FFF2-40B4-BE49-F238E27FC236}">
                  <a16:creationId xmlns:a16="http://schemas.microsoft.com/office/drawing/2014/main" id="{C24776EF-F138-5C1B-BB75-59BD585F440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5" name="Group 62">
            <a:extLst>
              <a:ext uri="{FF2B5EF4-FFF2-40B4-BE49-F238E27FC236}">
                <a16:creationId xmlns:a16="http://schemas.microsoft.com/office/drawing/2014/main" id="{C7B90938-80B4-AEB6-B847-5453C6B1A76A}"/>
              </a:ext>
            </a:extLst>
          </p:cNvPr>
          <p:cNvGrpSpPr/>
          <p:nvPr/>
        </p:nvGrpSpPr>
        <p:grpSpPr>
          <a:xfrm>
            <a:off x="10230683" y="5469773"/>
            <a:ext cx="242972" cy="242972"/>
            <a:chOff x="0" y="0"/>
            <a:chExt cx="812800" cy="812800"/>
          </a:xfrm>
        </p:grpSpPr>
        <p:sp>
          <p:nvSpPr>
            <p:cNvPr id="36" name="Freeform 63">
              <a:extLst>
                <a:ext uri="{FF2B5EF4-FFF2-40B4-BE49-F238E27FC236}">
                  <a16:creationId xmlns:a16="http://schemas.microsoft.com/office/drawing/2014/main" id="{86EDF23D-9F6D-BD86-9E9C-2822C3E8C58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64">
              <a:extLst>
                <a:ext uri="{FF2B5EF4-FFF2-40B4-BE49-F238E27FC236}">
                  <a16:creationId xmlns:a16="http://schemas.microsoft.com/office/drawing/2014/main" id="{02D820AB-5B4F-75BE-1D62-2FEB932B167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2593BA79-1253-AB66-737D-F8ECD2DA2B43}"/>
              </a:ext>
            </a:extLst>
          </p:cNvPr>
          <p:cNvGrpSpPr/>
          <p:nvPr/>
        </p:nvGrpSpPr>
        <p:grpSpPr>
          <a:xfrm>
            <a:off x="8697052" y="4547224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FE04A882-ABA9-C91D-7A37-D70D0F1132B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7B8A3DD1-B68B-E22B-90CE-C4D340224B2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1258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28EA74-E297-7FF3-8847-C76427B84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868647"/>
              </p:ext>
            </p:extLst>
          </p:nvPr>
        </p:nvGraphicFramePr>
        <p:xfrm>
          <a:off x="2688193" y="688555"/>
          <a:ext cx="7866260" cy="6638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252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1573252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1573252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1573252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1573252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821631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Monday 9th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Tuesday 10th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Wednesday 11th </a:t>
                      </a:r>
                    </a:p>
                    <a:p>
                      <a:pPr lvl="0" algn="ctr"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(Hub closed)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Thursday 12th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Friday 13th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28722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/>
                        <a:t>Drop-in and Employment workshop</a:t>
                      </a:r>
                    </a:p>
                    <a:p>
                      <a:pPr lvl="0" algn="ctr">
                        <a:buNone/>
                      </a:pPr>
                      <a:endParaRPr lang="en-US" sz="1600"/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10am-12pm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Thoughts and </a:t>
                      </a:r>
                      <a:r>
                        <a:rPr lang="en-US" sz="1600" b="0" i="0" u="none" strike="noStrike" noProof="0" err="1">
                          <a:solidFill>
                            <a:srgbClr val="000000"/>
                          </a:solidFill>
                          <a:latin typeface="Calibri"/>
                        </a:rPr>
                        <a:t>Behaviours</a:t>
                      </a: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 group session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10am-11am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Wellbeing and mindfulness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10am-11am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/>
                        <a:t>Cooking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10am-12pm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15611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Drop in and signposting (health, money, housing </a:t>
                      </a:r>
                      <a:r>
                        <a:rPr lang="en-US" sz="1600" err="1"/>
                        <a:t>etc</a:t>
                      </a:r>
                      <a:r>
                        <a:rPr lang="en-US" sz="1600"/>
                        <a:t>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11am-12pm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Life skills &amp; attitudes)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11am-12pm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25573"/>
                  </a:ext>
                </a:extLst>
              </a:tr>
              <a:tr h="1314609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Thoughts and </a:t>
                      </a:r>
                      <a:r>
                        <a:rPr lang="en-US" sz="1600" err="1"/>
                        <a:t>Behaviours</a:t>
                      </a:r>
                      <a:r>
                        <a:rPr lang="en-US" sz="1600"/>
                        <a:t> group session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/>
                        <a:t>Crafting through the snow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1pm-3pm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Drop in and employment workshop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1pm-3pm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+mn-lt"/>
                        </a:rPr>
                        <a:t>Life skills &amp; attitudes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+mn-lt"/>
                        </a:rPr>
                        <a:t>1pm-3pm</a:t>
                      </a:r>
                    </a:p>
                    <a:p>
                      <a:pPr lvl="0" algn="ctr">
                        <a:buNone/>
                      </a:pPr>
                      <a:endParaRPr lang="en-US" sz="16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561106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Words and Numbers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2pm-3pm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Journalling 2pm-3pm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Drop in and signposting (health, money, housing </a:t>
                      </a:r>
                      <a:r>
                        <a:rPr lang="en-US" sz="1600" b="0" i="0" u="none" strike="noStrike" noProof="0" err="1">
                          <a:solidFill>
                            <a:srgbClr val="000000"/>
                          </a:solidFill>
                          <a:latin typeface="Calibri"/>
                        </a:rPr>
                        <a:t>etc</a:t>
                      </a: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1pm-3pm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/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>
                  <a:solidFill>
                    <a:srgbClr val="FFFFFF"/>
                  </a:solidFill>
                  <a:latin typeface="DM Sans"/>
                </a:rPr>
                <a:t>Bradford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rgbClr val="FFFFFF"/>
                  </a:solidFill>
                  <a:latin typeface="DM Sans"/>
                </a:rPr>
                <a:t>Fountains Church, </a:t>
              </a:r>
              <a:r>
                <a:rPr lang="en-US" sz="140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40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400" b="1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4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40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40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4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chemeClr val="bg1"/>
                  </a:solidFill>
                  <a:latin typeface="DM Sans"/>
                </a:rPr>
                <a:t>Contact numbers: </a:t>
              </a:r>
              <a:r>
                <a:rPr lang="en-GB" sz="140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40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40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400">
                  <a:solidFill>
                    <a:schemeClr val="bg1"/>
                  </a:solidFill>
                  <a:latin typeface="DM Sans"/>
                </a:rPr>
                <a:t>9:30am – 3.30pm</a:t>
              </a:r>
            </a:p>
            <a:p>
              <a:pPr algn="ctr">
                <a:lnSpc>
                  <a:spcPts val="2379"/>
                </a:lnSpc>
              </a:pPr>
              <a:r>
                <a:rPr lang="en-GB" sz="1400">
                  <a:solidFill>
                    <a:schemeClr val="bg1"/>
                  </a:solidFill>
                  <a:latin typeface="DM Sans"/>
                </a:rPr>
                <a:t>Monday, Tuesday, Thursday and Friday</a:t>
              </a:r>
            </a:p>
            <a:p>
              <a:pPr algn="ctr">
                <a:lnSpc>
                  <a:spcPts val="2379"/>
                </a:lnSpc>
              </a:pPr>
              <a:endParaRPr lang="en-GB" sz="140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/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/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206787" y="6743345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5552294" y="1636742"/>
            <a:ext cx="242972" cy="242972"/>
            <a:chOff x="0" y="0"/>
            <a:chExt cx="812800" cy="812800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>
                <a:solidFill>
                  <a:srgbClr val="000000"/>
                </a:solidFill>
                <a:latin typeface="DM Sans Bold"/>
              </a:rPr>
              <a:t>CFO Evolution – December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F9A8FFF2-40E9-4415-030B-37DF148466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grpSp>
        <p:nvGrpSpPr>
          <p:cNvPr id="90" name="Group 62">
            <a:extLst>
              <a:ext uri="{FF2B5EF4-FFF2-40B4-BE49-F238E27FC236}">
                <a16:creationId xmlns:a16="http://schemas.microsoft.com/office/drawing/2014/main" id="{ABA9D6DC-979C-9B69-F323-38336CFE5998}"/>
              </a:ext>
            </a:extLst>
          </p:cNvPr>
          <p:cNvGrpSpPr/>
          <p:nvPr/>
        </p:nvGrpSpPr>
        <p:grpSpPr>
          <a:xfrm>
            <a:off x="830355" y="3274295"/>
            <a:ext cx="3363417" cy="1464525"/>
            <a:chOff x="76200" y="47625"/>
            <a:chExt cx="11251443" cy="4899191"/>
          </a:xfrm>
        </p:grpSpPr>
        <p:sp>
          <p:nvSpPr>
            <p:cNvPr id="91" name="Freeform 63">
              <a:extLst>
                <a:ext uri="{FF2B5EF4-FFF2-40B4-BE49-F238E27FC236}">
                  <a16:creationId xmlns:a16="http://schemas.microsoft.com/office/drawing/2014/main" id="{16B138F0-AD73-1EE3-777C-1592DE88121D}"/>
                </a:ext>
              </a:extLst>
            </p:cNvPr>
            <p:cNvSpPr/>
            <p:nvPr/>
          </p:nvSpPr>
          <p:spPr>
            <a:xfrm>
              <a:off x="10588903" y="4217219"/>
              <a:ext cx="738740" cy="729597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TextBox 64">
              <a:extLst>
                <a:ext uri="{FF2B5EF4-FFF2-40B4-BE49-F238E27FC236}">
                  <a16:creationId xmlns:a16="http://schemas.microsoft.com/office/drawing/2014/main" id="{68BE5BA0-39F2-1AA3-63D1-98072E9A49C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95" name="TextBox 67">
            <a:extLst>
              <a:ext uri="{FF2B5EF4-FFF2-40B4-BE49-F238E27FC236}">
                <a16:creationId xmlns:a16="http://schemas.microsoft.com/office/drawing/2014/main" id="{D411A727-89F5-C976-908E-981B675FF4B8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108" name="Group 65">
            <a:extLst>
              <a:ext uri="{FF2B5EF4-FFF2-40B4-BE49-F238E27FC236}">
                <a16:creationId xmlns:a16="http://schemas.microsoft.com/office/drawing/2014/main" id="{D981F382-60D1-6F75-0029-BEBB64F0A3F5}"/>
              </a:ext>
            </a:extLst>
          </p:cNvPr>
          <p:cNvGrpSpPr/>
          <p:nvPr/>
        </p:nvGrpSpPr>
        <p:grpSpPr>
          <a:xfrm>
            <a:off x="8698304" y="5843689"/>
            <a:ext cx="220832" cy="193228"/>
            <a:chOff x="0" y="0"/>
            <a:chExt cx="812800" cy="711200"/>
          </a:xfrm>
        </p:grpSpPr>
        <p:sp>
          <p:nvSpPr>
            <p:cNvPr id="109" name="Freeform 66">
              <a:extLst>
                <a:ext uri="{FF2B5EF4-FFF2-40B4-BE49-F238E27FC236}">
                  <a16:creationId xmlns:a16="http://schemas.microsoft.com/office/drawing/2014/main" id="{A2ACB218-1AE1-CEE8-5599-8DC5635A8B7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0" name="TextBox 67">
              <a:extLst>
                <a:ext uri="{FF2B5EF4-FFF2-40B4-BE49-F238E27FC236}">
                  <a16:creationId xmlns:a16="http://schemas.microsoft.com/office/drawing/2014/main" id="{15B9ABF4-01E6-F403-EFCC-D3447F431A8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BDBC0517-C226-ECF3-7071-422C301AD9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5789" y="1651252"/>
            <a:ext cx="225572" cy="195089"/>
          </a:xfrm>
          <a:prstGeom prst="rect">
            <a:avLst/>
          </a:prstGeom>
        </p:spPr>
      </p:pic>
      <p:grpSp>
        <p:nvGrpSpPr>
          <p:cNvPr id="17" name="Group 65">
            <a:extLst>
              <a:ext uri="{FF2B5EF4-FFF2-40B4-BE49-F238E27FC236}">
                <a16:creationId xmlns:a16="http://schemas.microsoft.com/office/drawing/2014/main" id="{1743B04A-9401-C381-0397-4A4195250EAD}"/>
              </a:ext>
            </a:extLst>
          </p:cNvPr>
          <p:cNvGrpSpPr/>
          <p:nvPr/>
        </p:nvGrpSpPr>
        <p:grpSpPr>
          <a:xfrm>
            <a:off x="10237757" y="5840542"/>
            <a:ext cx="220832" cy="193228"/>
            <a:chOff x="0" y="0"/>
            <a:chExt cx="812800" cy="711200"/>
          </a:xfrm>
        </p:grpSpPr>
        <p:sp>
          <p:nvSpPr>
            <p:cNvPr id="18" name="Freeform 66">
              <a:extLst>
                <a:ext uri="{FF2B5EF4-FFF2-40B4-BE49-F238E27FC236}">
                  <a16:creationId xmlns:a16="http://schemas.microsoft.com/office/drawing/2014/main" id="{DDC712D9-4B2F-FEB6-6B9A-6BAB700A15B0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Box 67">
              <a:extLst>
                <a:ext uri="{FF2B5EF4-FFF2-40B4-BE49-F238E27FC236}">
                  <a16:creationId xmlns:a16="http://schemas.microsoft.com/office/drawing/2014/main" id="{4B2B503B-1288-8E22-D686-00B6B242FD0B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8" name="Group 65">
            <a:extLst>
              <a:ext uri="{FF2B5EF4-FFF2-40B4-BE49-F238E27FC236}">
                <a16:creationId xmlns:a16="http://schemas.microsoft.com/office/drawing/2014/main" id="{97C94D17-BC8F-1F04-2C40-94F3675E3A14}"/>
              </a:ext>
            </a:extLst>
          </p:cNvPr>
          <p:cNvGrpSpPr/>
          <p:nvPr/>
        </p:nvGrpSpPr>
        <p:grpSpPr>
          <a:xfrm>
            <a:off x="3969737" y="1695046"/>
            <a:ext cx="220832" cy="193228"/>
            <a:chOff x="0" y="0"/>
            <a:chExt cx="812800" cy="711200"/>
          </a:xfrm>
        </p:grpSpPr>
        <p:sp>
          <p:nvSpPr>
            <p:cNvPr id="11" name="Freeform 66">
              <a:extLst>
                <a:ext uri="{FF2B5EF4-FFF2-40B4-BE49-F238E27FC236}">
                  <a16:creationId xmlns:a16="http://schemas.microsoft.com/office/drawing/2014/main" id="{41D66BEB-BE49-EE5D-A16A-AD9D315F556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67">
              <a:extLst>
                <a:ext uri="{FF2B5EF4-FFF2-40B4-BE49-F238E27FC236}">
                  <a16:creationId xmlns:a16="http://schemas.microsoft.com/office/drawing/2014/main" id="{C075E0B2-727F-C333-EC6B-AC4D0F968D5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45A5AD17-FC9D-003F-ABC6-B7CB730229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4256" y="5846930"/>
            <a:ext cx="225572" cy="195089"/>
          </a:xfrm>
          <a:prstGeom prst="rect">
            <a:avLst/>
          </a:prstGeom>
        </p:spPr>
      </p:pic>
      <p:grpSp>
        <p:nvGrpSpPr>
          <p:cNvPr id="27" name="Group 62">
            <a:extLst>
              <a:ext uri="{FF2B5EF4-FFF2-40B4-BE49-F238E27FC236}">
                <a16:creationId xmlns:a16="http://schemas.microsoft.com/office/drawing/2014/main" id="{9CDD7B04-9146-1074-7263-B1B6B73E77C2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860D0458-139A-C80D-FD19-298283F1541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7CE56210-86C6-536F-176C-262ADE72FE4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30" name="Freeform 47">
            <a:extLst>
              <a:ext uri="{FF2B5EF4-FFF2-40B4-BE49-F238E27FC236}">
                <a16:creationId xmlns:a16="http://schemas.microsoft.com/office/drawing/2014/main" id="{7B4CE8A2-5918-B23F-1689-5C9C51FE6B99}"/>
              </a:ext>
            </a:extLst>
          </p:cNvPr>
          <p:cNvSpPr/>
          <p:nvPr/>
        </p:nvSpPr>
        <p:spPr>
          <a:xfrm rot="2700000">
            <a:off x="10197270" y="1649602"/>
            <a:ext cx="293842" cy="29384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812800" y="406400"/>
                </a:lnTo>
                <a:lnTo>
                  <a:pt x="406400" y="812800"/>
                </a:lnTo>
                <a:lnTo>
                  <a:pt x="0" y="406400"/>
                </a:lnTo>
                <a:lnTo>
                  <a:pt x="406400" y="0"/>
                </a:lnTo>
                <a:close/>
              </a:path>
            </a:pathLst>
          </a:custGeom>
          <a:solidFill>
            <a:srgbClr val="E13716"/>
          </a:solidFill>
        </p:spPr>
        <p:txBody>
          <a:bodyPr/>
          <a:lstStyle/>
          <a:p>
            <a:endParaRPr lang="en-GB"/>
          </a:p>
        </p:txBody>
      </p:sp>
      <p:grpSp>
        <p:nvGrpSpPr>
          <p:cNvPr id="21" name="Group 65">
            <a:extLst>
              <a:ext uri="{FF2B5EF4-FFF2-40B4-BE49-F238E27FC236}">
                <a16:creationId xmlns:a16="http://schemas.microsoft.com/office/drawing/2014/main" id="{1653AB15-0181-74D6-DC5A-BE3F9B511C79}"/>
              </a:ext>
            </a:extLst>
          </p:cNvPr>
          <p:cNvGrpSpPr/>
          <p:nvPr/>
        </p:nvGrpSpPr>
        <p:grpSpPr>
          <a:xfrm>
            <a:off x="5536410" y="2923870"/>
            <a:ext cx="220832" cy="193228"/>
            <a:chOff x="0" y="0"/>
            <a:chExt cx="812800" cy="711200"/>
          </a:xfrm>
        </p:grpSpPr>
        <p:sp>
          <p:nvSpPr>
            <p:cNvPr id="22" name="Freeform 66">
              <a:extLst>
                <a:ext uri="{FF2B5EF4-FFF2-40B4-BE49-F238E27FC236}">
                  <a16:creationId xmlns:a16="http://schemas.microsoft.com/office/drawing/2014/main" id="{C7E43103-E08C-B961-C1C0-FB06D7C1D96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Box 67">
              <a:extLst>
                <a:ext uri="{FF2B5EF4-FFF2-40B4-BE49-F238E27FC236}">
                  <a16:creationId xmlns:a16="http://schemas.microsoft.com/office/drawing/2014/main" id="{E70D75DE-F345-BA2E-BA35-EE766B8799A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5">
            <a:extLst>
              <a:ext uri="{FF2B5EF4-FFF2-40B4-BE49-F238E27FC236}">
                <a16:creationId xmlns:a16="http://schemas.microsoft.com/office/drawing/2014/main" id="{31E90651-E853-06DC-AF45-574CC844C368}"/>
              </a:ext>
            </a:extLst>
          </p:cNvPr>
          <p:cNvGrpSpPr/>
          <p:nvPr/>
        </p:nvGrpSpPr>
        <p:grpSpPr>
          <a:xfrm>
            <a:off x="5536389" y="4547271"/>
            <a:ext cx="220832" cy="193228"/>
            <a:chOff x="0" y="0"/>
            <a:chExt cx="812800" cy="711200"/>
          </a:xfrm>
        </p:grpSpPr>
        <p:sp>
          <p:nvSpPr>
            <p:cNvPr id="25" name="Freeform 66">
              <a:extLst>
                <a:ext uri="{FF2B5EF4-FFF2-40B4-BE49-F238E27FC236}">
                  <a16:creationId xmlns:a16="http://schemas.microsoft.com/office/drawing/2014/main" id="{69FDCDD8-CCD5-3D75-F6AF-987D1BD80FD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272363BD-0896-212F-04E9-DF7BEBCD0C1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2">
            <a:extLst>
              <a:ext uri="{FF2B5EF4-FFF2-40B4-BE49-F238E27FC236}">
                <a16:creationId xmlns:a16="http://schemas.microsoft.com/office/drawing/2014/main" id="{6AEB201E-D7FC-71A5-62CC-0BADBA109132}"/>
              </a:ext>
            </a:extLst>
          </p:cNvPr>
          <p:cNvGrpSpPr/>
          <p:nvPr/>
        </p:nvGrpSpPr>
        <p:grpSpPr>
          <a:xfrm>
            <a:off x="8674722" y="2989576"/>
            <a:ext cx="242972" cy="242972"/>
            <a:chOff x="0" y="0"/>
            <a:chExt cx="812800" cy="812800"/>
          </a:xfrm>
        </p:grpSpPr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66450D0B-2CED-BE31-A456-3102CE54C93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4">
              <a:extLst>
                <a:ext uri="{FF2B5EF4-FFF2-40B4-BE49-F238E27FC236}">
                  <a16:creationId xmlns:a16="http://schemas.microsoft.com/office/drawing/2014/main" id="{C24776EF-F138-5C1B-BB75-59BD585F440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5" name="Group 62">
            <a:extLst>
              <a:ext uri="{FF2B5EF4-FFF2-40B4-BE49-F238E27FC236}">
                <a16:creationId xmlns:a16="http://schemas.microsoft.com/office/drawing/2014/main" id="{C7B90938-80B4-AEB6-B847-5453C6B1A76A}"/>
              </a:ext>
            </a:extLst>
          </p:cNvPr>
          <p:cNvGrpSpPr/>
          <p:nvPr/>
        </p:nvGrpSpPr>
        <p:grpSpPr>
          <a:xfrm>
            <a:off x="10230683" y="5469773"/>
            <a:ext cx="242972" cy="242972"/>
            <a:chOff x="0" y="0"/>
            <a:chExt cx="812800" cy="812800"/>
          </a:xfrm>
        </p:grpSpPr>
        <p:sp>
          <p:nvSpPr>
            <p:cNvPr id="36" name="Freeform 63">
              <a:extLst>
                <a:ext uri="{FF2B5EF4-FFF2-40B4-BE49-F238E27FC236}">
                  <a16:creationId xmlns:a16="http://schemas.microsoft.com/office/drawing/2014/main" id="{86EDF23D-9F6D-BD86-9E9C-2822C3E8C588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TextBox 64">
              <a:extLst>
                <a:ext uri="{FF2B5EF4-FFF2-40B4-BE49-F238E27FC236}">
                  <a16:creationId xmlns:a16="http://schemas.microsoft.com/office/drawing/2014/main" id="{02D820AB-5B4F-75BE-1D62-2FEB932B1673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2593BA79-1253-AB66-737D-F8ECD2DA2B43}"/>
              </a:ext>
            </a:extLst>
          </p:cNvPr>
          <p:cNvGrpSpPr/>
          <p:nvPr/>
        </p:nvGrpSpPr>
        <p:grpSpPr>
          <a:xfrm>
            <a:off x="8697052" y="4547224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FE04A882-ABA9-C91D-7A37-D70D0F1132B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7B8A3DD1-B68B-E22B-90CE-C4D340224B2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7128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28EA74-E297-7FF3-8847-C76427B84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49753"/>
              </p:ext>
            </p:extLst>
          </p:nvPr>
        </p:nvGraphicFramePr>
        <p:xfrm>
          <a:off x="2688193" y="688555"/>
          <a:ext cx="7866260" cy="6638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252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1573252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1573252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1573252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1573252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821631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Monday 16th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Tuesday 17th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Wednesday 18th </a:t>
                      </a:r>
                    </a:p>
                    <a:p>
                      <a:pPr lvl="0" algn="ctr"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(Hub closed)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Thursday 19th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Friday 20th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28722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/>
                        <a:t>Drop-in and Employment workshop</a:t>
                      </a:r>
                    </a:p>
                    <a:p>
                      <a:pPr lvl="0" algn="ctr">
                        <a:buNone/>
                      </a:pPr>
                      <a:endParaRPr lang="en-US" sz="1600"/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10am-12pm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Thoughts and </a:t>
                      </a:r>
                      <a:r>
                        <a:rPr lang="en-US" sz="1600" b="0" i="0" u="none" strike="noStrike" noProof="0" err="1">
                          <a:solidFill>
                            <a:srgbClr val="000000"/>
                          </a:solidFill>
                          <a:latin typeface="Calibri"/>
                        </a:rPr>
                        <a:t>Behaviours</a:t>
                      </a: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 group session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10am-11am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Wellbeing and mindfulness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10am-11am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/>
                        <a:t> Christmas</a:t>
                      </a:r>
                      <a:endParaRPr lang="en-US"/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Cooking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10am-12pm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15611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Drop in and signposting (health, money, housing </a:t>
                      </a:r>
                      <a:r>
                        <a:rPr lang="en-US" sz="1600" err="1"/>
                        <a:t>etc</a:t>
                      </a:r>
                      <a:r>
                        <a:rPr lang="en-US" sz="1600"/>
                        <a:t>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11am-12pm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Life skills &amp; attitudes)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11am-12pm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25573"/>
                  </a:ext>
                </a:extLst>
              </a:tr>
              <a:tr h="1314609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Thoughts and </a:t>
                      </a:r>
                      <a:r>
                        <a:rPr lang="en-US" sz="1600" err="1"/>
                        <a:t>Behaviours</a:t>
                      </a:r>
                      <a:r>
                        <a:rPr lang="en-US" sz="1600"/>
                        <a:t> group session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/>
                        <a:t>Crafting through the snow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1pm-3pm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Drop in and employment workshop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1pm-3pm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Party preparation 12pm-1pm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561106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Words and Numbers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2pm-3pm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Journalling 2pm-3pm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Christmas party – with invited guests (probation)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1pm-3.30pm)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/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>
                  <a:solidFill>
                    <a:srgbClr val="FFFFFF"/>
                  </a:solidFill>
                  <a:latin typeface="DM Sans"/>
                </a:rPr>
                <a:t>Bradford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rgbClr val="FFFFFF"/>
                  </a:solidFill>
                  <a:latin typeface="DM Sans"/>
                </a:rPr>
                <a:t>Fountains Church, </a:t>
              </a:r>
              <a:r>
                <a:rPr lang="en-US" sz="140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40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400" b="1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4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40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40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4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chemeClr val="bg1"/>
                  </a:solidFill>
                  <a:latin typeface="DM Sans"/>
                </a:rPr>
                <a:t>Contact numbers: </a:t>
              </a:r>
              <a:r>
                <a:rPr lang="en-GB" sz="140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40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40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400">
                  <a:solidFill>
                    <a:schemeClr val="bg1"/>
                  </a:solidFill>
                  <a:latin typeface="DM Sans"/>
                </a:rPr>
                <a:t>9:30am – 3.30pm</a:t>
              </a:r>
            </a:p>
            <a:p>
              <a:pPr algn="ctr">
                <a:lnSpc>
                  <a:spcPts val="2379"/>
                </a:lnSpc>
              </a:pPr>
              <a:r>
                <a:rPr lang="en-GB" sz="1400">
                  <a:solidFill>
                    <a:schemeClr val="bg1"/>
                  </a:solidFill>
                  <a:latin typeface="DM Sans"/>
                </a:rPr>
                <a:t>Monday, Tuesday, Thursday and Friday</a:t>
              </a:r>
            </a:p>
            <a:p>
              <a:pPr algn="ctr">
                <a:lnSpc>
                  <a:spcPts val="2379"/>
                </a:lnSpc>
              </a:pPr>
              <a:endParaRPr lang="en-GB" sz="140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/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/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206787" y="6743345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5552294" y="1636742"/>
            <a:ext cx="242972" cy="242972"/>
            <a:chOff x="0" y="0"/>
            <a:chExt cx="812800" cy="812800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>
                <a:solidFill>
                  <a:srgbClr val="000000"/>
                </a:solidFill>
                <a:latin typeface="DM Sans Bold"/>
              </a:rPr>
              <a:t>CFO Evolution – December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F9A8FFF2-40E9-4415-030B-37DF148466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grpSp>
        <p:nvGrpSpPr>
          <p:cNvPr id="90" name="Group 62">
            <a:extLst>
              <a:ext uri="{FF2B5EF4-FFF2-40B4-BE49-F238E27FC236}">
                <a16:creationId xmlns:a16="http://schemas.microsoft.com/office/drawing/2014/main" id="{ABA9D6DC-979C-9B69-F323-38336CFE5998}"/>
              </a:ext>
            </a:extLst>
          </p:cNvPr>
          <p:cNvGrpSpPr/>
          <p:nvPr/>
        </p:nvGrpSpPr>
        <p:grpSpPr>
          <a:xfrm>
            <a:off x="830355" y="3274295"/>
            <a:ext cx="3363417" cy="1464525"/>
            <a:chOff x="76200" y="47625"/>
            <a:chExt cx="11251443" cy="4899191"/>
          </a:xfrm>
        </p:grpSpPr>
        <p:sp>
          <p:nvSpPr>
            <p:cNvPr id="91" name="Freeform 63">
              <a:extLst>
                <a:ext uri="{FF2B5EF4-FFF2-40B4-BE49-F238E27FC236}">
                  <a16:creationId xmlns:a16="http://schemas.microsoft.com/office/drawing/2014/main" id="{16B138F0-AD73-1EE3-777C-1592DE88121D}"/>
                </a:ext>
              </a:extLst>
            </p:cNvPr>
            <p:cNvSpPr/>
            <p:nvPr/>
          </p:nvSpPr>
          <p:spPr>
            <a:xfrm>
              <a:off x="10588903" y="4217219"/>
              <a:ext cx="738740" cy="729597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TextBox 64">
              <a:extLst>
                <a:ext uri="{FF2B5EF4-FFF2-40B4-BE49-F238E27FC236}">
                  <a16:creationId xmlns:a16="http://schemas.microsoft.com/office/drawing/2014/main" id="{68BE5BA0-39F2-1AA3-63D1-98072E9A49C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95" name="TextBox 67">
            <a:extLst>
              <a:ext uri="{FF2B5EF4-FFF2-40B4-BE49-F238E27FC236}">
                <a16:creationId xmlns:a16="http://schemas.microsoft.com/office/drawing/2014/main" id="{D411A727-89F5-C976-908E-981B675FF4B8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108" name="Group 65">
            <a:extLst>
              <a:ext uri="{FF2B5EF4-FFF2-40B4-BE49-F238E27FC236}">
                <a16:creationId xmlns:a16="http://schemas.microsoft.com/office/drawing/2014/main" id="{D981F382-60D1-6F75-0029-BEBB64F0A3F5}"/>
              </a:ext>
            </a:extLst>
          </p:cNvPr>
          <p:cNvGrpSpPr/>
          <p:nvPr/>
        </p:nvGrpSpPr>
        <p:grpSpPr>
          <a:xfrm>
            <a:off x="8698304" y="5843689"/>
            <a:ext cx="220832" cy="193228"/>
            <a:chOff x="0" y="0"/>
            <a:chExt cx="812800" cy="711200"/>
          </a:xfrm>
        </p:grpSpPr>
        <p:sp>
          <p:nvSpPr>
            <p:cNvPr id="109" name="Freeform 66">
              <a:extLst>
                <a:ext uri="{FF2B5EF4-FFF2-40B4-BE49-F238E27FC236}">
                  <a16:creationId xmlns:a16="http://schemas.microsoft.com/office/drawing/2014/main" id="{A2ACB218-1AE1-CEE8-5599-8DC5635A8B7A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0" name="TextBox 67">
              <a:extLst>
                <a:ext uri="{FF2B5EF4-FFF2-40B4-BE49-F238E27FC236}">
                  <a16:creationId xmlns:a16="http://schemas.microsoft.com/office/drawing/2014/main" id="{15B9ABF4-01E6-F403-EFCC-D3447F431A8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BDBC0517-C226-ECF3-7071-422C301AD9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5789" y="1651252"/>
            <a:ext cx="225572" cy="195089"/>
          </a:xfrm>
          <a:prstGeom prst="rect">
            <a:avLst/>
          </a:prstGeom>
        </p:spPr>
      </p:pic>
      <p:grpSp>
        <p:nvGrpSpPr>
          <p:cNvPr id="8" name="Group 65">
            <a:extLst>
              <a:ext uri="{FF2B5EF4-FFF2-40B4-BE49-F238E27FC236}">
                <a16:creationId xmlns:a16="http://schemas.microsoft.com/office/drawing/2014/main" id="{97C94D17-BC8F-1F04-2C40-94F3675E3A14}"/>
              </a:ext>
            </a:extLst>
          </p:cNvPr>
          <p:cNvGrpSpPr/>
          <p:nvPr/>
        </p:nvGrpSpPr>
        <p:grpSpPr>
          <a:xfrm>
            <a:off x="3969737" y="1695046"/>
            <a:ext cx="220832" cy="193228"/>
            <a:chOff x="0" y="0"/>
            <a:chExt cx="812800" cy="711200"/>
          </a:xfrm>
        </p:grpSpPr>
        <p:sp>
          <p:nvSpPr>
            <p:cNvPr id="11" name="Freeform 66">
              <a:extLst>
                <a:ext uri="{FF2B5EF4-FFF2-40B4-BE49-F238E27FC236}">
                  <a16:creationId xmlns:a16="http://schemas.microsoft.com/office/drawing/2014/main" id="{41D66BEB-BE49-EE5D-A16A-AD9D315F556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67">
              <a:extLst>
                <a:ext uri="{FF2B5EF4-FFF2-40B4-BE49-F238E27FC236}">
                  <a16:creationId xmlns:a16="http://schemas.microsoft.com/office/drawing/2014/main" id="{C075E0B2-727F-C333-EC6B-AC4D0F968D5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45A5AD17-FC9D-003F-ABC6-B7CB730229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4256" y="5846930"/>
            <a:ext cx="225572" cy="195089"/>
          </a:xfrm>
          <a:prstGeom prst="rect">
            <a:avLst/>
          </a:prstGeom>
        </p:spPr>
      </p:pic>
      <p:grpSp>
        <p:nvGrpSpPr>
          <p:cNvPr id="27" name="Group 62">
            <a:extLst>
              <a:ext uri="{FF2B5EF4-FFF2-40B4-BE49-F238E27FC236}">
                <a16:creationId xmlns:a16="http://schemas.microsoft.com/office/drawing/2014/main" id="{9CDD7B04-9146-1074-7263-B1B6B73E77C2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860D0458-139A-C80D-FD19-298283F1541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7CE56210-86C6-536F-176C-262ADE72FE4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30" name="Freeform 47">
            <a:extLst>
              <a:ext uri="{FF2B5EF4-FFF2-40B4-BE49-F238E27FC236}">
                <a16:creationId xmlns:a16="http://schemas.microsoft.com/office/drawing/2014/main" id="{7B4CE8A2-5918-B23F-1689-5C9C51FE6B99}"/>
              </a:ext>
            </a:extLst>
          </p:cNvPr>
          <p:cNvSpPr/>
          <p:nvPr/>
        </p:nvSpPr>
        <p:spPr>
          <a:xfrm rot="2700000">
            <a:off x="10298747" y="1548139"/>
            <a:ext cx="293842" cy="29384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812800" y="406400"/>
                </a:lnTo>
                <a:lnTo>
                  <a:pt x="406400" y="812800"/>
                </a:lnTo>
                <a:lnTo>
                  <a:pt x="0" y="406400"/>
                </a:lnTo>
                <a:lnTo>
                  <a:pt x="406400" y="0"/>
                </a:lnTo>
                <a:close/>
              </a:path>
            </a:pathLst>
          </a:custGeom>
          <a:solidFill>
            <a:srgbClr val="E13716"/>
          </a:solidFill>
        </p:spPr>
        <p:txBody>
          <a:bodyPr/>
          <a:lstStyle/>
          <a:p>
            <a:endParaRPr lang="en-GB"/>
          </a:p>
        </p:txBody>
      </p:sp>
      <p:grpSp>
        <p:nvGrpSpPr>
          <p:cNvPr id="21" name="Group 65">
            <a:extLst>
              <a:ext uri="{FF2B5EF4-FFF2-40B4-BE49-F238E27FC236}">
                <a16:creationId xmlns:a16="http://schemas.microsoft.com/office/drawing/2014/main" id="{1653AB15-0181-74D6-DC5A-BE3F9B511C79}"/>
              </a:ext>
            </a:extLst>
          </p:cNvPr>
          <p:cNvGrpSpPr/>
          <p:nvPr/>
        </p:nvGrpSpPr>
        <p:grpSpPr>
          <a:xfrm>
            <a:off x="5536410" y="2923870"/>
            <a:ext cx="220832" cy="193228"/>
            <a:chOff x="0" y="0"/>
            <a:chExt cx="812800" cy="711200"/>
          </a:xfrm>
        </p:grpSpPr>
        <p:sp>
          <p:nvSpPr>
            <p:cNvPr id="22" name="Freeform 66">
              <a:extLst>
                <a:ext uri="{FF2B5EF4-FFF2-40B4-BE49-F238E27FC236}">
                  <a16:creationId xmlns:a16="http://schemas.microsoft.com/office/drawing/2014/main" id="{C7E43103-E08C-B961-C1C0-FB06D7C1D96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Box 67">
              <a:extLst>
                <a:ext uri="{FF2B5EF4-FFF2-40B4-BE49-F238E27FC236}">
                  <a16:creationId xmlns:a16="http://schemas.microsoft.com/office/drawing/2014/main" id="{E70D75DE-F345-BA2E-BA35-EE766B8799A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5">
            <a:extLst>
              <a:ext uri="{FF2B5EF4-FFF2-40B4-BE49-F238E27FC236}">
                <a16:creationId xmlns:a16="http://schemas.microsoft.com/office/drawing/2014/main" id="{31E90651-E853-06DC-AF45-574CC844C368}"/>
              </a:ext>
            </a:extLst>
          </p:cNvPr>
          <p:cNvGrpSpPr/>
          <p:nvPr/>
        </p:nvGrpSpPr>
        <p:grpSpPr>
          <a:xfrm>
            <a:off x="5536389" y="4547271"/>
            <a:ext cx="220832" cy="193228"/>
            <a:chOff x="0" y="0"/>
            <a:chExt cx="812800" cy="711200"/>
          </a:xfrm>
        </p:grpSpPr>
        <p:sp>
          <p:nvSpPr>
            <p:cNvPr id="25" name="Freeform 66">
              <a:extLst>
                <a:ext uri="{FF2B5EF4-FFF2-40B4-BE49-F238E27FC236}">
                  <a16:creationId xmlns:a16="http://schemas.microsoft.com/office/drawing/2014/main" id="{69FDCDD8-CCD5-3D75-F6AF-987D1BD80FD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272363BD-0896-212F-04E9-DF7BEBCD0C1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2" name="Group 62">
            <a:extLst>
              <a:ext uri="{FF2B5EF4-FFF2-40B4-BE49-F238E27FC236}">
                <a16:creationId xmlns:a16="http://schemas.microsoft.com/office/drawing/2014/main" id="{6AEB201E-D7FC-71A5-62CC-0BADBA109132}"/>
              </a:ext>
            </a:extLst>
          </p:cNvPr>
          <p:cNvGrpSpPr/>
          <p:nvPr/>
        </p:nvGrpSpPr>
        <p:grpSpPr>
          <a:xfrm>
            <a:off x="8674722" y="2989576"/>
            <a:ext cx="242972" cy="242972"/>
            <a:chOff x="0" y="0"/>
            <a:chExt cx="812800" cy="812800"/>
          </a:xfrm>
        </p:grpSpPr>
        <p:sp>
          <p:nvSpPr>
            <p:cNvPr id="33" name="Freeform 63">
              <a:extLst>
                <a:ext uri="{FF2B5EF4-FFF2-40B4-BE49-F238E27FC236}">
                  <a16:creationId xmlns:a16="http://schemas.microsoft.com/office/drawing/2014/main" id="{66450D0B-2CED-BE31-A456-3102CE54C936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TextBox 64">
              <a:extLst>
                <a:ext uri="{FF2B5EF4-FFF2-40B4-BE49-F238E27FC236}">
                  <a16:creationId xmlns:a16="http://schemas.microsoft.com/office/drawing/2014/main" id="{C24776EF-F138-5C1B-BB75-59BD585F4404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38" name="Group 65">
            <a:extLst>
              <a:ext uri="{FF2B5EF4-FFF2-40B4-BE49-F238E27FC236}">
                <a16:creationId xmlns:a16="http://schemas.microsoft.com/office/drawing/2014/main" id="{2593BA79-1253-AB66-737D-F8ECD2DA2B43}"/>
              </a:ext>
            </a:extLst>
          </p:cNvPr>
          <p:cNvGrpSpPr/>
          <p:nvPr/>
        </p:nvGrpSpPr>
        <p:grpSpPr>
          <a:xfrm>
            <a:off x="8697052" y="4547224"/>
            <a:ext cx="220832" cy="193228"/>
            <a:chOff x="0" y="0"/>
            <a:chExt cx="812800" cy="711200"/>
          </a:xfrm>
        </p:grpSpPr>
        <p:sp>
          <p:nvSpPr>
            <p:cNvPr id="39" name="Freeform 66">
              <a:extLst>
                <a:ext uri="{FF2B5EF4-FFF2-40B4-BE49-F238E27FC236}">
                  <a16:creationId xmlns:a16="http://schemas.microsoft.com/office/drawing/2014/main" id="{FE04A882-ABA9-C91D-7A37-D70D0F1132B3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Box 67">
              <a:extLst>
                <a:ext uri="{FF2B5EF4-FFF2-40B4-BE49-F238E27FC236}">
                  <a16:creationId xmlns:a16="http://schemas.microsoft.com/office/drawing/2014/main" id="{7B8A3DD1-B68B-E22B-90CE-C4D340224B29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2" name="Freeform 47">
            <a:extLst>
              <a:ext uri="{FF2B5EF4-FFF2-40B4-BE49-F238E27FC236}">
                <a16:creationId xmlns:a16="http://schemas.microsoft.com/office/drawing/2014/main" id="{FAC3EFF0-D90F-769C-2B8A-7A6988627815}"/>
              </a:ext>
            </a:extLst>
          </p:cNvPr>
          <p:cNvSpPr/>
          <p:nvPr/>
        </p:nvSpPr>
        <p:spPr>
          <a:xfrm rot="2700000">
            <a:off x="10297279" y="5708105"/>
            <a:ext cx="293842" cy="29384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812800" y="406400"/>
                </a:lnTo>
                <a:lnTo>
                  <a:pt x="406400" y="812800"/>
                </a:lnTo>
                <a:lnTo>
                  <a:pt x="0" y="406400"/>
                </a:lnTo>
                <a:lnTo>
                  <a:pt x="406400" y="0"/>
                </a:lnTo>
                <a:close/>
              </a:path>
            </a:pathLst>
          </a:custGeom>
          <a:solidFill>
            <a:srgbClr val="E13716"/>
          </a:solidFill>
        </p:spPr>
        <p:txBody>
          <a:bodyPr/>
          <a:lstStyle/>
          <a:p>
            <a:endParaRPr lang="en-GB"/>
          </a:p>
        </p:txBody>
      </p:sp>
      <p:sp>
        <p:nvSpPr>
          <p:cNvPr id="6" name="Freeform 47">
            <a:extLst>
              <a:ext uri="{FF2B5EF4-FFF2-40B4-BE49-F238E27FC236}">
                <a16:creationId xmlns:a16="http://schemas.microsoft.com/office/drawing/2014/main" id="{CC938F2B-F9D0-2D98-6197-A3C0B76ABE9B}"/>
              </a:ext>
            </a:extLst>
          </p:cNvPr>
          <p:cNvSpPr/>
          <p:nvPr/>
        </p:nvSpPr>
        <p:spPr>
          <a:xfrm rot="2700000">
            <a:off x="10308534" y="4389091"/>
            <a:ext cx="293842" cy="293842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lnTo>
                  <a:pt x="812800" y="406400"/>
                </a:lnTo>
                <a:lnTo>
                  <a:pt x="406400" y="812800"/>
                </a:lnTo>
                <a:lnTo>
                  <a:pt x="0" y="406400"/>
                </a:lnTo>
                <a:lnTo>
                  <a:pt x="406400" y="0"/>
                </a:lnTo>
                <a:close/>
              </a:path>
            </a:pathLst>
          </a:custGeom>
          <a:solidFill>
            <a:srgbClr val="E13716"/>
          </a:solidFill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22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A28EA74-E297-7FF3-8847-C76427B84B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286685"/>
              </p:ext>
            </p:extLst>
          </p:nvPr>
        </p:nvGraphicFramePr>
        <p:xfrm>
          <a:off x="2688193" y="688555"/>
          <a:ext cx="7866260" cy="6638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252">
                  <a:extLst>
                    <a:ext uri="{9D8B030D-6E8A-4147-A177-3AD203B41FA5}">
                      <a16:colId xmlns:a16="http://schemas.microsoft.com/office/drawing/2014/main" val="1026569890"/>
                    </a:ext>
                  </a:extLst>
                </a:gridCol>
                <a:gridCol w="1573252">
                  <a:extLst>
                    <a:ext uri="{9D8B030D-6E8A-4147-A177-3AD203B41FA5}">
                      <a16:colId xmlns:a16="http://schemas.microsoft.com/office/drawing/2014/main" val="2499095211"/>
                    </a:ext>
                  </a:extLst>
                </a:gridCol>
                <a:gridCol w="1573252">
                  <a:extLst>
                    <a:ext uri="{9D8B030D-6E8A-4147-A177-3AD203B41FA5}">
                      <a16:colId xmlns:a16="http://schemas.microsoft.com/office/drawing/2014/main" val="2683907801"/>
                    </a:ext>
                  </a:extLst>
                </a:gridCol>
                <a:gridCol w="1573252">
                  <a:extLst>
                    <a:ext uri="{9D8B030D-6E8A-4147-A177-3AD203B41FA5}">
                      <a16:colId xmlns:a16="http://schemas.microsoft.com/office/drawing/2014/main" val="285892142"/>
                    </a:ext>
                  </a:extLst>
                </a:gridCol>
                <a:gridCol w="1573252">
                  <a:extLst>
                    <a:ext uri="{9D8B030D-6E8A-4147-A177-3AD203B41FA5}">
                      <a16:colId xmlns:a16="http://schemas.microsoft.com/office/drawing/2014/main" val="1823534795"/>
                    </a:ext>
                  </a:extLst>
                </a:gridCol>
              </a:tblGrid>
              <a:tr h="821631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Monday 23rd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Tuesday 24th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Wednesday 25th</a:t>
                      </a:r>
                    </a:p>
                    <a:p>
                      <a:pPr lvl="0" algn="ctr"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(Hub Closed)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Thursday 26th</a:t>
                      </a:r>
                    </a:p>
                    <a:p>
                      <a:pPr lvl="0" algn="ctr"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(Hub Closed)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tx1"/>
                          </a:solidFill>
                        </a:rPr>
                        <a:t>Friday 27th</a:t>
                      </a:r>
                    </a:p>
                    <a:p>
                      <a:pPr lvl="0" algn="ctr">
                        <a:buNone/>
                      </a:pPr>
                      <a:r>
                        <a:rPr lang="en-US">
                          <a:solidFill>
                            <a:schemeClr val="tx1"/>
                          </a:solidFill>
                        </a:rPr>
                        <a:t>(Hub Closed)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rgbClr val="DFB1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736877"/>
                  </a:ext>
                </a:extLst>
              </a:tr>
              <a:tr h="1287221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/>
                        <a:t>Drop-in and Employment workshop</a:t>
                      </a:r>
                    </a:p>
                    <a:p>
                      <a:pPr lvl="0" algn="ctr">
                        <a:buNone/>
                      </a:pPr>
                      <a:endParaRPr lang="en-US" sz="1600"/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10am-12pm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Thoughts and </a:t>
                      </a:r>
                      <a:r>
                        <a:rPr lang="en-US" sz="1600" b="0" i="0" u="none" strike="noStrike" noProof="0" err="1">
                          <a:solidFill>
                            <a:srgbClr val="000000"/>
                          </a:solidFill>
                          <a:latin typeface="Calibri"/>
                        </a:rPr>
                        <a:t>Behaviours</a:t>
                      </a: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 group session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10am-11am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4" gridSpan="3">
                  <a:txBody>
                    <a:bodyPr/>
                    <a:lstStyle/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DM Sans"/>
                        </a:rPr>
                        <a:t>Have a lovely Christmas</a:t>
                      </a:r>
                      <a:r>
                        <a:rPr lang="en-US" sz="1600" b="1" baseline="0">
                          <a:solidFill>
                            <a:srgbClr val="000000"/>
                          </a:solidFill>
                          <a:latin typeface="DM Sans"/>
                        </a:rPr>
                        <a:t> and a Happy New Year.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600" b="1" baseline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600" b="1" baseline="0">
                          <a:solidFill>
                            <a:srgbClr val="000000"/>
                          </a:solidFill>
                          <a:latin typeface="DM Sans"/>
                        </a:rPr>
                        <a:t>Please note the CFO Activity Hubs will be back open on the 2</a:t>
                      </a:r>
                      <a:r>
                        <a:rPr lang="en-US" sz="1600" b="1" baseline="30000">
                          <a:solidFill>
                            <a:srgbClr val="000000"/>
                          </a:solidFill>
                          <a:latin typeface="DM Sans"/>
                        </a:rPr>
                        <a:t>nd</a:t>
                      </a:r>
                      <a:r>
                        <a:rPr lang="en-US" sz="1600" b="1" baseline="0">
                          <a:solidFill>
                            <a:srgbClr val="000000"/>
                          </a:solidFill>
                          <a:latin typeface="DM Sans"/>
                        </a:rPr>
                        <a:t> January 2025.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600" b="1" baseline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600" b="1" baseline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600" b="1" baseline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600" b="0" baseline="0">
                          <a:solidFill>
                            <a:srgbClr val="000000"/>
                          </a:solidFill>
                          <a:latin typeface="DM Sans"/>
                        </a:rPr>
                        <a:t>For any support over the Christmas period, please see below contact numbers: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600" b="1" baseline="0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DM Sans"/>
                        </a:rPr>
                        <a:t>Samaritans</a:t>
                      </a:r>
                      <a:r>
                        <a:rPr lang="en-US" sz="1600" b="1" baseline="0">
                          <a:solidFill>
                            <a:srgbClr val="000000"/>
                          </a:solidFill>
                          <a:latin typeface="DM Sans"/>
                        </a:rPr>
                        <a:t> 116 123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600" b="1" baseline="0">
                          <a:solidFill>
                            <a:srgbClr val="000000"/>
                          </a:solidFill>
                          <a:latin typeface="DM Sans"/>
                        </a:rPr>
                        <a:t>CALM 0800 58 58 58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600" b="1" baseline="0" err="1">
                          <a:solidFill>
                            <a:srgbClr val="000000"/>
                          </a:solidFill>
                          <a:latin typeface="DM Sans"/>
                        </a:rPr>
                        <a:t>MoneyHelper</a:t>
                      </a:r>
                      <a:r>
                        <a:rPr lang="en-US" sz="1600" b="1" baseline="0">
                          <a:solidFill>
                            <a:srgbClr val="000000"/>
                          </a:solidFill>
                          <a:latin typeface="DM Sans"/>
                        </a:rPr>
                        <a:t> 0800 138 7777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600" b="1" baseline="0">
                          <a:solidFill>
                            <a:srgbClr val="000000"/>
                          </a:solidFill>
                          <a:latin typeface="DM Sans"/>
                        </a:rPr>
                        <a:t>National Domestic Abuse Helpline 0808 2000 247 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600" b="1" baseline="0">
                          <a:solidFill>
                            <a:srgbClr val="000000"/>
                          </a:solidFill>
                          <a:latin typeface="DM Sans"/>
                        </a:rPr>
                        <a:t>NHS 111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r>
                        <a:rPr lang="en-US" sz="1600" b="1" baseline="0">
                          <a:solidFill>
                            <a:srgbClr val="000000"/>
                          </a:solidFill>
                          <a:latin typeface="DM Sans"/>
                        </a:rPr>
                        <a:t>Emergency helpline 999</a:t>
                      </a:r>
                    </a:p>
                    <a:p>
                      <a:pPr algn="ctr">
                        <a:lnSpc>
                          <a:spcPts val="1515"/>
                        </a:lnSpc>
                        <a:defRPr/>
                      </a:pPr>
                      <a:endParaRPr lang="en-US" sz="1600" b="1">
                        <a:solidFill>
                          <a:srgbClr val="000000"/>
                        </a:solidFill>
                        <a:latin typeface="DM Sans"/>
                      </a:endParaRPr>
                    </a:p>
                    <a:p>
                      <a:pPr algn="ctr"/>
                      <a:endParaRPr lang="en-US" sz="16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69864"/>
                  </a:ext>
                </a:extLst>
              </a:tr>
              <a:tr h="15611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Drop in and signposting (health, money, housing </a:t>
                      </a:r>
                      <a:r>
                        <a:rPr lang="en-US" sz="1600" err="1"/>
                        <a:t>etc</a:t>
                      </a:r>
                      <a:r>
                        <a:rPr lang="en-US" sz="1600"/>
                        <a:t>)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11am-12pm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25573"/>
                  </a:ext>
                </a:extLst>
              </a:tr>
              <a:tr h="1314609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Thoughts and </a:t>
                      </a:r>
                      <a:r>
                        <a:rPr lang="en-US" sz="1600" err="1"/>
                        <a:t>Behaviours</a:t>
                      </a:r>
                      <a:r>
                        <a:rPr lang="en-US" sz="1600"/>
                        <a:t> group session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1pm-2pm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/>
                        <a:t>Arts and crafts workshop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1pm-3pm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05625"/>
                  </a:ext>
                </a:extLst>
              </a:tr>
              <a:tr h="1561106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Words and Numbers</a:t>
                      </a:r>
                    </a:p>
                    <a:p>
                      <a:pPr lvl="0" algn="ctr">
                        <a:buNone/>
                      </a:pPr>
                      <a:r>
                        <a:rPr lang="en-US" sz="1600"/>
                        <a:t>2pm-3pm</a:t>
                      </a: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600" b="0" i="0" u="none" strike="noStrike" noProof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31754"/>
                  </a:ext>
                </a:extLst>
              </a:tr>
            </a:tbl>
          </a:graphicData>
        </a:graphic>
      </p:graphicFrame>
      <p:grpSp>
        <p:nvGrpSpPr>
          <p:cNvPr id="3" name="Group 3"/>
          <p:cNvGrpSpPr/>
          <p:nvPr/>
        </p:nvGrpSpPr>
        <p:grpSpPr>
          <a:xfrm>
            <a:off x="192834" y="1887379"/>
            <a:ext cx="2407692" cy="4953624"/>
            <a:chOff x="-4195" y="24073"/>
            <a:chExt cx="877073" cy="1738111"/>
          </a:xfrm>
        </p:grpSpPr>
        <p:sp>
          <p:nvSpPr>
            <p:cNvPr id="4" name="Freeform 4"/>
            <p:cNvSpPr/>
            <p:nvPr/>
          </p:nvSpPr>
          <p:spPr>
            <a:xfrm>
              <a:off x="4103" y="24073"/>
              <a:ext cx="868775" cy="1669301"/>
            </a:xfrm>
            <a:custGeom>
              <a:avLst/>
              <a:gdLst/>
              <a:ahLst/>
              <a:cxnLst/>
              <a:rect l="l" t="t" r="r" b="b"/>
              <a:pathLst>
                <a:path w="868775" h="1669301">
                  <a:moveTo>
                    <a:pt x="0" y="0"/>
                  </a:moveTo>
                  <a:lnTo>
                    <a:pt x="868775" y="0"/>
                  </a:lnTo>
                  <a:lnTo>
                    <a:pt x="868775" y="1669301"/>
                  </a:lnTo>
                  <a:lnTo>
                    <a:pt x="0" y="1669301"/>
                  </a:lnTo>
                  <a:close/>
                </a:path>
              </a:pathLst>
            </a:custGeom>
            <a:solidFill>
              <a:srgbClr val="34586E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4195" y="64308"/>
              <a:ext cx="868775" cy="16978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r>
                <a:rPr lang="en-US" sz="1600" b="1">
                  <a:solidFill>
                    <a:srgbClr val="FFFFFF"/>
                  </a:solidFill>
                  <a:latin typeface="DM Sans"/>
                </a:rPr>
                <a:t>Bradford Activity Hub</a:t>
              </a: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rgbClr val="FFFFFF"/>
                  </a:solidFill>
                  <a:latin typeface="DM Sans"/>
                </a:rPr>
                <a:t>Fountains Church, </a:t>
              </a:r>
              <a:r>
                <a:rPr lang="en-US" sz="1400" err="1">
                  <a:solidFill>
                    <a:srgbClr val="FFFFFF"/>
                  </a:solidFill>
                  <a:latin typeface="DM Sans"/>
                </a:rPr>
                <a:t>Glydegate</a:t>
              </a:r>
              <a:r>
                <a:rPr lang="en-US" sz="1400">
                  <a:solidFill>
                    <a:srgbClr val="FFFFFF"/>
                  </a:solidFill>
                  <a:latin typeface="DM Sans"/>
                </a:rPr>
                <a:t>, BD5 0BQ</a:t>
              </a:r>
              <a:endParaRPr lang="en-US" sz="1400" b="1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endParaRPr lang="en-US" sz="14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rgbClr val="FFFFFF"/>
                  </a:solidFill>
                  <a:latin typeface="DM Sans"/>
                </a:rPr>
                <a:t>If you ever need a </a:t>
              </a:r>
              <a:r>
                <a:rPr lang="en-US" sz="1400" err="1">
                  <a:solidFill>
                    <a:srgbClr val="FFFFFF"/>
                  </a:solidFill>
                  <a:latin typeface="DM Sans"/>
                </a:rPr>
                <a:t>cuppa</a:t>
              </a:r>
              <a:r>
                <a:rPr lang="en-US" sz="1400">
                  <a:solidFill>
                    <a:srgbClr val="FFFFFF"/>
                  </a:solidFill>
                  <a:latin typeface="DM Sans"/>
                </a:rPr>
                <a:t> or a chat, pop in and speak to your support worker.</a:t>
              </a:r>
            </a:p>
            <a:p>
              <a:pPr algn="ctr">
                <a:lnSpc>
                  <a:spcPts val="2379"/>
                </a:lnSpc>
              </a:pPr>
              <a:endParaRPr lang="en-US" sz="1400">
                <a:solidFill>
                  <a:srgbClr val="FFFFFF"/>
                </a:solidFill>
                <a:latin typeface="DM Sans"/>
              </a:endParaRPr>
            </a:p>
            <a:p>
              <a:pPr algn="ctr">
                <a:lnSpc>
                  <a:spcPts val="2379"/>
                </a:lnSpc>
              </a:pPr>
              <a:r>
                <a:rPr lang="en-US" sz="1400">
                  <a:solidFill>
                    <a:schemeClr val="bg1"/>
                  </a:solidFill>
                  <a:latin typeface="DM Sans"/>
                </a:rPr>
                <a:t>Contact numbers: </a:t>
              </a:r>
              <a:r>
                <a:rPr lang="en-GB" sz="1400">
                  <a:solidFill>
                    <a:schemeClr val="bg1"/>
                  </a:solidFill>
                  <a:latin typeface="DM Sans"/>
                </a:rPr>
                <a:t>07586552856</a:t>
              </a:r>
            </a:p>
            <a:p>
              <a:pPr algn="ctr">
                <a:lnSpc>
                  <a:spcPts val="2379"/>
                </a:lnSpc>
              </a:pPr>
              <a:r>
                <a:rPr lang="en-GB" sz="1400">
                  <a:solidFill>
                    <a:schemeClr val="bg1"/>
                  </a:solidFill>
                  <a:latin typeface="DM Sans"/>
                </a:rPr>
                <a:t>07813197403</a:t>
              </a:r>
              <a:endParaRPr lang="en-GB" sz="140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endParaRPr lang="en-GB" sz="1400">
                <a:solidFill>
                  <a:schemeClr val="bg1"/>
                </a:solidFill>
                <a:latin typeface="DM Sans" pitchFamily="2" charset="0"/>
              </a:endParaRPr>
            </a:p>
            <a:p>
              <a:pPr algn="ctr">
                <a:lnSpc>
                  <a:spcPts val="2379"/>
                </a:lnSpc>
              </a:pPr>
              <a:r>
                <a:rPr lang="en-GB" sz="1400">
                  <a:solidFill>
                    <a:schemeClr val="bg1"/>
                  </a:solidFill>
                  <a:latin typeface="DM Sans"/>
                </a:rPr>
                <a:t>9:30am – 3.30pm</a:t>
              </a:r>
            </a:p>
            <a:p>
              <a:pPr algn="ctr">
                <a:lnSpc>
                  <a:spcPts val="2379"/>
                </a:lnSpc>
              </a:pPr>
              <a:r>
                <a:rPr lang="en-GB" sz="1400">
                  <a:solidFill>
                    <a:schemeClr val="bg1"/>
                  </a:solidFill>
                  <a:latin typeface="DM Sans"/>
                </a:rPr>
                <a:t>Monday, Tuesday, Thursday and Friday</a:t>
              </a:r>
            </a:p>
            <a:p>
              <a:pPr algn="ctr">
                <a:lnSpc>
                  <a:spcPts val="2379"/>
                </a:lnSpc>
              </a:pPr>
              <a:endParaRPr lang="en-GB" sz="1400">
                <a:solidFill>
                  <a:schemeClr val="bg1"/>
                </a:solidFill>
                <a:latin typeface="DM Sans" pitchFamily="2" charset="0"/>
              </a:endParaRPr>
            </a:p>
          </p:txBody>
        </p:sp>
      </p:grpSp>
      <p:grpSp>
        <p:nvGrpSpPr>
          <p:cNvPr id="46" name="Group 46"/>
          <p:cNvGrpSpPr/>
          <p:nvPr/>
        </p:nvGrpSpPr>
        <p:grpSpPr>
          <a:xfrm rot="2700000">
            <a:off x="197540" y="1275952"/>
            <a:ext cx="293842" cy="293842"/>
            <a:chOff x="0" y="-3"/>
            <a:chExt cx="812800" cy="812799"/>
          </a:xfrm>
        </p:grpSpPr>
        <p:sp>
          <p:nvSpPr>
            <p:cNvPr id="47" name="Freeform 47"/>
            <p:cNvSpPr/>
            <p:nvPr/>
          </p:nvSpPr>
          <p:spPr>
            <a:xfrm>
              <a:off x="0" y="-3"/>
              <a:ext cx="812800" cy="812799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lnTo>
                    <a:pt x="812800" y="406400"/>
                  </a:lnTo>
                  <a:lnTo>
                    <a:pt x="406400" y="812800"/>
                  </a:lnTo>
                  <a:lnTo>
                    <a:pt x="0" y="4064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E1371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139700" y="111125"/>
              <a:ext cx="533400" cy="561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206787" y="6743345"/>
            <a:ext cx="2066012" cy="747035"/>
            <a:chOff x="183080" y="0"/>
            <a:chExt cx="2754682" cy="996046"/>
          </a:xfrm>
        </p:grpSpPr>
        <p:sp>
          <p:nvSpPr>
            <p:cNvPr id="50" name="Freeform 50"/>
            <p:cNvSpPr/>
            <p:nvPr/>
          </p:nvSpPr>
          <p:spPr>
            <a:xfrm>
              <a:off x="694021" y="0"/>
              <a:ext cx="1741685" cy="680233"/>
            </a:xfrm>
            <a:custGeom>
              <a:avLst/>
              <a:gdLst/>
              <a:ahLst/>
              <a:cxnLst/>
              <a:rect l="l" t="t" r="r" b="b"/>
              <a:pathLst>
                <a:path w="1741685" h="680233">
                  <a:moveTo>
                    <a:pt x="0" y="0"/>
                  </a:moveTo>
                  <a:lnTo>
                    <a:pt x="1741685" y="0"/>
                  </a:lnTo>
                  <a:lnTo>
                    <a:pt x="1741685" y="680233"/>
                  </a:lnTo>
                  <a:lnTo>
                    <a:pt x="0" y="680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74" b="-974"/>
              </a:stretch>
            </a:blipFill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183080" y="842158"/>
              <a:ext cx="2754682" cy="15388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877"/>
                </a:lnSpc>
              </a:pPr>
              <a:r>
                <a:rPr lang="en-US" sz="750">
                  <a:solidFill>
                    <a:srgbClr val="000000"/>
                  </a:solidFill>
                  <a:latin typeface="DM Sans"/>
                </a:rPr>
                <a:t>This </a:t>
              </a:r>
              <a:r>
                <a:rPr lang="en-US" sz="750" err="1">
                  <a:solidFill>
                    <a:srgbClr val="000000"/>
                  </a:solidFill>
                  <a:latin typeface="DM Sans"/>
                </a:rPr>
                <a:t>programme</a:t>
              </a:r>
              <a:r>
                <a:rPr lang="en-US" sz="750">
                  <a:solidFill>
                    <a:srgbClr val="000000"/>
                  </a:solidFill>
                  <a:latin typeface="DM Sans"/>
                </a:rPr>
                <a:t> is delivered by HMPPS CFO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5552294" y="1636742"/>
            <a:ext cx="242972" cy="242972"/>
            <a:chOff x="0" y="0"/>
            <a:chExt cx="812800" cy="812800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95762" y="180209"/>
            <a:ext cx="220832" cy="193228"/>
            <a:chOff x="46236" y="86193"/>
            <a:chExt cx="812800" cy="711200"/>
          </a:xfrm>
        </p:grpSpPr>
        <p:sp>
          <p:nvSpPr>
            <p:cNvPr id="66" name="Freeform 66"/>
            <p:cNvSpPr/>
            <p:nvPr/>
          </p:nvSpPr>
          <p:spPr>
            <a:xfrm>
              <a:off x="46236" y="86193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69" name="TextBox 69"/>
          <p:cNvSpPr txBox="1"/>
          <p:nvPr/>
        </p:nvSpPr>
        <p:spPr>
          <a:xfrm>
            <a:off x="2682766" y="89855"/>
            <a:ext cx="6806803" cy="5994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99"/>
              </a:lnSpc>
              <a:spcBef>
                <a:spcPct val="0"/>
              </a:spcBef>
            </a:pPr>
            <a:r>
              <a:rPr lang="en-US" sz="3499">
                <a:solidFill>
                  <a:srgbClr val="000000"/>
                </a:solidFill>
                <a:latin typeface="DM Sans Bold"/>
              </a:rPr>
              <a:t>CFO Evolution – December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58981" y="127955"/>
            <a:ext cx="1826812" cy="3508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Self: Activities that work on the individual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58981" y="545468"/>
            <a:ext cx="1910578" cy="5303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Relationships: Activities that work with peers/families/friends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648742" y="1125924"/>
            <a:ext cx="1826812" cy="709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400"/>
              </a:lnSpc>
              <a:spcBef>
                <a:spcPct val="0"/>
              </a:spcBef>
            </a:pPr>
            <a:r>
              <a:rPr lang="en-US" sz="1000" b="1">
                <a:solidFill>
                  <a:srgbClr val="000000"/>
                </a:solidFill>
                <a:latin typeface="DM Sans"/>
              </a:rPr>
              <a:t>Society: Activities contributing to the community outside of the CFO Activity Hub</a:t>
            </a:r>
          </a:p>
        </p:txBody>
      </p:sp>
      <p:pic>
        <p:nvPicPr>
          <p:cNvPr id="83" name="Picture 82" descr="A blue and black logo&#10;&#10;Description automatically generated">
            <a:extLst>
              <a:ext uri="{FF2B5EF4-FFF2-40B4-BE49-F238E27FC236}">
                <a16:creationId xmlns:a16="http://schemas.microsoft.com/office/drawing/2014/main" id="{F9A8FFF2-40E9-4415-030B-37DF148466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551" y="76053"/>
            <a:ext cx="1311392" cy="563127"/>
          </a:xfrm>
          <a:prstGeom prst="rect">
            <a:avLst/>
          </a:prstGeom>
        </p:spPr>
      </p:pic>
      <p:grpSp>
        <p:nvGrpSpPr>
          <p:cNvPr id="90" name="Group 62">
            <a:extLst>
              <a:ext uri="{FF2B5EF4-FFF2-40B4-BE49-F238E27FC236}">
                <a16:creationId xmlns:a16="http://schemas.microsoft.com/office/drawing/2014/main" id="{ABA9D6DC-979C-9B69-F323-38336CFE5998}"/>
              </a:ext>
            </a:extLst>
          </p:cNvPr>
          <p:cNvGrpSpPr/>
          <p:nvPr/>
        </p:nvGrpSpPr>
        <p:grpSpPr>
          <a:xfrm>
            <a:off x="830355" y="3274295"/>
            <a:ext cx="3363417" cy="1464525"/>
            <a:chOff x="76200" y="47625"/>
            <a:chExt cx="11251443" cy="4899191"/>
          </a:xfrm>
        </p:grpSpPr>
        <p:sp>
          <p:nvSpPr>
            <p:cNvPr id="91" name="Freeform 63">
              <a:extLst>
                <a:ext uri="{FF2B5EF4-FFF2-40B4-BE49-F238E27FC236}">
                  <a16:creationId xmlns:a16="http://schemas.microsoft.com/office/drawing/2014/main" id="{16B138F0-AD73-1EE3-777C-1592DE88121D}"/>
                </a:ext>
              </a:extLst>
            </p:cNvPr>
            <p:cNvSpPr/>
            <p:nvPr/>
          </p:nvSpPr>
          <p:spPr>
            <a:xfrm>
              <a:off x="10588903" y="4217219"/>
              <a:ext cx="738740" cy="729597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TextBox 64">
              <a:extLst>
                <a:ext uri="{FF2B5EF4-FFF2-40B4-BE49-F238E27FC236}">
                  <a16:creationId xmlns:a16="http://schemas.microsoft.com/office/drawing/2014/main" id="{68BE5BA0-39F2-1AA3-63D1-98072E9A49CF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sp>
        <p:nvSpPr>
          <p:cNvPr id="95" name="TextBox 67">
            <a:extLst>
              <a:ext uri="{FF2B5EF4-FFF2-40B4-BE49-F238E27FC236}">
                <a16:creationId xmlns:a16="http://schemas.microsoft.com/office/drawing/2014/main" id="{D411A727-89F5-C976-908E-981B675FF4B8}"/>
              </a:ext>
            </a:extLst>
          </p:cNvPr>
          <p:cNvSpPr txBox="1"/>
          <p:nvPr/>
        </p:nvSpPr>
        <p:spPr>
          <a:xfrm>
            <a:off x="2335096" y="1351890"/>
            <a:ext cx="151822" cy="9747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379"/>
              </a:lnSpc>
            </a:pPr>
            <a:endParaRPr/>
          </a:p>
        </p:txBody>
      </p:sp>
      <p:grpSp>
        <p:nvGrpSpPr>
          <p:cNvPr id="8" name="Group 65">
            <a:extLst>
              <a:ext uri="{FF2B5EF4-FFF2-40B4-BE49-F238E27FC236}">
                <a16:creationId xmlns:a16="http://schemas.microsoft.com/office/drawing/2014/main" id="{97C94D17-BC8F-1F04-2C40-94F3675E3A14}"/>
              </a:ext>
            </a:extLst>
          </p:cNvPr>
          <p:cNvGrpSpPr/>
          <p:nvPr/>
        </p:nvGrpSpPr>
        <p:grpSpPr>
          <a:xfrm>
            <a:off x="3969737" y="1695046"/>
            <a:ext cx="220832" cy="193228"/>
            <a:chOff x="0" y="0"/>
            <a:chExt cx="812800" cy="711200"/>
          </a:xfrm>
        </p:grpSpPr>
        <p:sp>
          <p:nvSpPr>
            <p:cNvPr id="11" name="Freeform 66">
              <a:extLst>
                <a:ext uri="{FF2B5EF4-FFF2-40B4-BE49-F238E27FC236}">
                  <a16:creationId xmlns:a16="http://schemas.microsoft.com/office/drawing/2014/main" id="{41D66BEB-BE49-EE5D-A16A-AD9D315F556D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Box 67">
              <a:extLst>
                <a:ext uri="{FF2B5EF4-FFF2-40B4-BE49-F238E27FC236}">
                  <a16:creationId xmlns:a16="http://schemas.microsoft.com/office/drawing/2014/main" id="{C075E0B2-727F-C333-EC6B-AC4D0F968D55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45A5AD17-FC9D-003F-ABC6-B7CB730229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4256" y="5846930"/>
            <a:ext cx="225572" cy="195089"/>
          </a:xfrm>
          <a:prstGeom prst="rect">
            <a:avLst/>
          </a:prstGeom>
        </p:spPr>
      </p:pic>
      <p:grpSp>
        <p:nvGrpSpPr>
          <p:cNvPr id="27" name="Group 62">
            <a:extLst>
              <a:ext uri="{FF2B5EF4-FFF2-40B4-BE49-F238E27FC236}">
                <a16:creationId xmlns:a16="http://schemas.microsoft.com/office/drawing/2014/main" id="{9CDD7B04-9146-1074-7263-B1B6B73E77C2}"/>
              </a:ext>
            </a:extLst>
          </p:cNvPr>
          <p:cNvGrpSpPr/>
          <p:nvPr/>
        </p:nvGrpSpPr>
        <p:grpSpPr>
          <a:xfrm>
            <a:off x="215354" y="761185"/>
            <a:ext cx="242972" cy="242972"/>
            <a:chOff x="0" y="0"/>
            <a:chExt cx="812800" cy="812800"/>
          </a:xfrm>
        </p:grpSpPr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860D0458-139A-C80D-FD19-298283F1541C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AB2C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TextBox 64">
              <a:extLst>
                <a:ext uri="{FF2B5EF4-FFF2-40B4-BE49-F238E27FC236}">
                  <a16:creationId xmlns:a16="http://schemas.microsoft.com/office/drawing/2014/main" id="{7CE56210-86C6-536F-176C-262ADE72FE41}"/>
                </a:ext>
              </a:extLst>
            </p:cNvPr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1" name="Group 65">
            <a:extLst>
              <a:ext uri="{FF2B5EF4-FFF2-40B4-BE49-F238E27FC236}">
                <a16:creationId xmlns:a16="http://schemas.microsoft.com/office/drawing/2014/main" id="{1653AB15-0181-74D6-DC5A-BE3F9B511C79}"/>
              </a:ext>
            </a:extLst>
          </p:cNvPr>
          <p:cNvGrpSpPr/>
          <p:nvPr/>
        </p:nvGrpSpPr>
        <p:grpSpPr>
          <a:xfrm>
            <a:off x="5536410" y="2923870"/>
            <a:ext cx="220832" cy="193228"/>
            <a:chOff x="0" y="0"/>
            <a:chExt cx="812800" cy="711200"/>
          </a:xfrm>
        </p:grpSpPr>
        <p:sp>
          <p:nvSpPr>
            <p:cNvPr id="22" name="Freeform 66">
              <a:extLst>
                <a:ext uri="{FF2B5EF4-FFF2-40B4-BE49-F238E27FC236}">
                  <a16:creationId xmlns:a16="http://schemas.microsoft.com/office/drawing/2014/main" id="{C7E43103-E08C-B961-C1C0-FB06D7C1D966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Box 67">
              <a:extLst>
                <a:ext uri="{FF2B5EF4-FFF2-40B4-BE49-F238E27FC236}">
                  <a16:creationId xmlns:a16="http://schemas.microsoft.com/office/drawing/2014/main" id="{E70D75DE-F345-BA2E-BA35-EE766B8799AA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  <p:grpSp>
        <p:nvGrpSpPr>
          <p:cNvPr id="24" name="Group 65">
            <a:extLst>
              <a:ext uri="{FF2B5EF4-FFF2-40B4-BE49-F238E27FC236}">
                <a16:creationId xmlns:a16="http://schemas.microsoft.com/office/drawing/2014/main" id="{31E90651-E853-06DC-AF45-574CC844C368}"/>
              </a:ext>
            </a:extLst>
          </p:cNvPr>
          <p:cNvGrpSpPr/>
          <p:nvPr/>
        </p:nvGrpSpPr>
        <p:grpSpPr>
          <a:xfrm>
            <a:off x="5536389" y="4547271"/>
            <a:ext cx="220832" cy="193228"/>
            <a:chOff x="0" y="0"/>
            <a:chExt cx="812800" cy="711200"/>
          </a:xfrm>
        </p:grpSpPr>
        <p:sp>
          <p:nvSpPr>
            <p:cNvPr id="25" name="Freeform 66">
              <a:extLst>
                <a:ext uri="{FF2B5EF4-FFF2-40B4-BE49-F238E27FC236}">
                  <a16:creationId xmlns:a16="http://schemas.microsoft.com/office/drawing/2014/main" id="{69FDCDD8-CCD5-3D75-F6AF-987D1BD80FD1}"/>
                </a:ext>
              </a:extLst>
            </p:cNvPr>
            <p:cNvSpPr/>
            <p:nvPr/>
          </p:nvSpPr>
          <p:spPr>
            <a:xfrm>
              <a:off x="0" y="0"/>
              <a:ext cx="812800" cy="711200"/>
            </a:xfrm>
            <a:custGeom>
              <a:avLst/>
              <a:gdLst/>
              <a:ahLst/>
              <a:cxnLst/>
              <a:rect l="l" t="t" r="r" b="b"/>
              <a:pathLst>
                <a:path w="812800" h="7112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F8DD22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TextBox 67">
              <a:extLst>
                <a:ext uri="{FF2B5EF4-FFF2-40B4-BE49-F238E27FC236}">
                  <a16:creationId xmlns:a16="http://schemas.microsoft.com/office/drawing/2014/main" id="{272363BD-0896-212F-04E9-DF7BEBCD0C13}"/>
                </a:ext>
              </a:extLst>
            </p:cNvPr>
            <p:cNvSpPr txBox="1"/>
            <p:nvPr/>
          </p:nvSpPr>
          <p:spPr>
            <a:xfrm>
              <a:off x="127000" y="301625"/>
              <a:ext cx="558800" cy="358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79"/>
                </a:lnSpc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48537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EB63A1E2B0A43B803C23E62A33D0E" ma:contentTypeVersion="" ma:contentTypeDescription="Create a new document." ma:contentTypeScope="" ma:versionID="0cfa3af12dacb6d37d9e170e2f24502f">
  <xsd:schema xmlns:xsd="http://www.w3.org/2001/XMLSchema" xmlns:xs="http://www.w3.org/2001/XMLSchema" xmlns:p="http://schemas.microsoft.com/office/2006/metadata/properties" xmlns:ns2="58C8E540-CDFE-4713-BFF0-4351D38ADE9D" xmlns:ns3="4d30bb2a-f321-43c9-acb7-6f415d4a716e" xmlns:ns4="58c8e540-cdfe-4713-bff0-4351d38ade9d" xmlns:ns5="0a6be467-e76b-4869-981c-41fd8dac8726" targetNamespace="http://schemas.microsoft.com/office/2006/metadata/properties" ma:root="true" ma:fieldsID="fa2ef7831d9e497843b63c8d01ff9d56" ns2:_="" ns3:_="" ns4:_="" ns5:_="">
    <xsd:import namespace="58C8E540-CDFE-4713-BFF0-4351D38ADE9D"/>
    <xsd:import namespace="4d30bb2a-f321-43c9-acb7-6f415d4a716e"/>
    <xsd:import namespace="58c8e540-cdfe-4713-bff0-4351d38ade9d"/>
    <xsd:import namespace="0a6be467-e76b-4869-981c-41fd8dac87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umber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SearchPropertie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0bb2a-f321-43c9-acb7-6f415d4a716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8e540-cdfe-4713-bff0-4351d38ade9d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umber" ma:index="20" nillable="true" ma:displayName="Number" ma:format="Dropdown" ma:internalName="Number" ma:percentage="FALSE">
      <xsd:simpleType>
        <xsd:restriction base="dms:Number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a722410-03a9-4718-9392-c4089ca5a5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be467-e76b-4869-981c-41fd8dac8726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e8a2237-55ea-4d70-868f-dd5aeff31326}" ma:internalName="TaxCatchAll" ma:showField="CatchAllData" ma:web="0a6be467-e76b-4869-981c-41fd8dac87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6be467-e76b-4869-981c-41fd8dac8726" xsi:nil="true"/>
    <lcf76f155ced4ddcb4097134ff3c332f xmlns="58c8e540-cdfe-4713-bff0-4351d38ade9d">
      <Terms xmlns="http://schemas.microsoft.com/office/infopath/2007/PartnerControls"/>
    </lcf76f155ced4ddcb4097134ff3c332f>
    <Number xmlns="58c8e540-cdfe-4713-bff0-4351d38ade9d" xsi:nil="true"/>
  </documentManagement>
</p:properties>
</file>

<file path=customXml/itemProps1.xml><?xml version="1.0" encoding="utf-8"?>
<ds:datastoreItem xmlns:ds="http://schemas.openxmlformats.org/officeDocument/2006/customXml" ds:itemID="{EE53B0B3-0F5A-401C-97A3-2E7FE5C385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B74D06-3974-46A4-8A03-53477C9E8355}"/>
</file>

<file path=customXml/itemProps3.xml><?xml version="1.0" encoding="utf-8"?>
<ds:datastoreItem xmlns:ds="http://schemas.openxmlformats.org/officeDocument/2006/customXml" ds:itemID="{12D4F630-F244-4249-A1DD-CAF66701C44D}">
  <ds:schemaRefs>
    <ds:schemaRef ds:uri="21fe2dc5-e687-4b08-a992-8b5ade4d5474"/>
    <ds:schemaRef ds:uri="39022ca7-da8b-462c-ac53-cf911d2e7c5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4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CFO Activity Schedule TEMPLATE</dc:title>
  <dc:creator>Hindley, Freya (Growth Company)</dc:creator>
  <cp:revision>1</cp:revision>
  <dcterms:created xsi:type="dcterms:W3CDTF">2006-08-16T00:00:00Z</dcterms:created>
  <dcterms:modified xsi:type="dcterms:W3CDTF">2024-11-21T11:58:08Z</dcterms:modified>
  <dc:identifier>DAFxy3nWgJM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0x010100EE0EB63A1E2B0A43B803C23E62A33D0E</vt:lpwstr>
  </property>
  <property fmtid="{D5CDD505-2E9C-101B-9397-08002B2CF9AE}" pid="3" name="MediaServiceImageTags">
    <vt:lpwstr/>
  </property>
</Properties>
</file>