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97" r:id="rId5"/>
    <p:sldId id="298" r:id="rId6"/>
    <p:sldId id="299" r:id="rId7"/>
    <p:sldId id="300" r:id="rId8"/>
  </p:sldIdLst>
  <p:sldSz cx="10693400" cy="7556500"/>
  <p:notesSz cx="6797675" cy="9926638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  <a:srgbClr val="DFB160"/>
    <a:srgbClr val="7B6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E9B01-E25C-49DD-8ADA-2A98B2C694D9}" v="1" dt="2025-07-21T13:38:13.3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ins, Teigan (Growth Company)" userId="6b977de3-eeb6-4d36-aa47-2111edbf69f3" providerId="ADAL" clId="{016E9B01-E25C-49DD-8ADA-2A98B2C694D9}"/>
    <pc:docChg chg="custSel delSld modSld">
      <pc:chgData name="Higgins, Teigan (Growth Company)" userId="6b977de3-eeb6-4d36-aa47-2111edbf69f3" providerId="ADAL" clId="{016E9B01-E25C-49DD-8ADA-2A98B2C694D9}" dt="2025-07-21T13:38:13.322" v="21"/>
      <pc:docMkLst>
        <pc:docMk/>
      </pc:docMkLst>
      <pc:sldChg chg="del">
        <pc:chgData name="Higgins, Teigan (Growth Company)" userId="6b977de3-eeb6-4d36-aa47-2111edbf69f3" providerId="ADAL" clId="{016E9B01-E25C-49DD-8ADA-2A98B2C694D9}" dt="2025-07-21T13:37:16.001" v="0" actId="2696"/>
        <pc:sldMkLst>
          <pc:docMk/>
          <pc:sldMk cId="2186031506" sldId="284"/>
        </pc:sldMkLst>
      </pc:sldChg>
      <pc:sldChg chg="modSp mod">
        <pc:chgData name="Higgins, Teigan (Growth Company)" userId="6b977de3-eeb6-4d36-aa47-2111edbf69f3" providerId="ADAL" clId="{016E9B01-E25C-49DD-8ADA-2A98B2C694D9}" dt="2025-07-21T13:37:34.894" v="1" actId="404"/>
        <pc:sldMkLst>
          <pc:docMk/>
          <pc:sldMk cId="3094320336" sldId="297"/>
        </pc:sldMkLst>
        <pc:graphicFrameChg chg="modGraphic">
          <ac:chgData name="Higgins, Teigan (Growth Company)" userId="6b977de3-eeb6-4d36-aa47-2111edbf69f3" providerId="ADAL" clId="{016E9B01-E25C-49DD-8ADA-2A98B2C694D9}" dt="2025-07-21T13:37:34.894" v="1" actId="404"/>
          <ac:graphicFrameMkLst>
            <pc:docMk/>
            <pc:sldMk cId="3094320336" sldId="297"/>
            <ac:graphicFrameMk id="7" creationId="{D3C07A7B-DF3E-739B-C8C1-3CEB81681593}"/>
          </ac:graphicFrameMkLst>
        </pc:graphicFrameChg>
      </pc:sldChg>
      <pc:sldChg chg="modSp mod">
        <pc:chgData name="Higgins, Teigan (Growth Company)" userId="6b977de3-eeb6-4d36-aa47-2111edbf69f3" providerId="ADAL" clId="{016E9B01-E25C-49DD-8ADA-2A98B2C694D9}" dt="2025-07-21T13:38:13.322" v="21"/>
        <pc:sldMkLst>
          <pc:docMk/>
          <pc:sldMk cId="492953039" sldId="300"/>
        </pc:sldMkLst>
        <pc:graphicFrameChg chg="mod modGraphic">
          <ac:chgData name="Higgins, Teigan (Growth Company)" userId="6b977de3-eeb6-4d36-aa47-2111edbf69f3" providerId="ADAL" clId="{016E9B01-E25C-49DD-8ADA-2A98B2C694D9}" dt="2025-07-21T13:38:13.322" v="21"/>
          <ac:graphicFrameMkLst>
            <pc:docMk/>
            <pc:sldMk cId="492953039" sldId="300"/>
            <ac:graphicFrameMk id="7" creationId="{D3C07A7B-DF3E-739B-C8C1-3CEB8168159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0EF2-FF3E-450D-9FE8-C07943DC99CB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C568-28E6-4E4C-8786-41015DD03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81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228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593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89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663715"/>
              </p:ext>
            </p:extLst>
          </p:nvPr>
        </p:nvGraphicFramePr>
        <p:xfrm>
          <a:off x="2665577" y="684106"/>
          <a:ext cx="7901520" cy="678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80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962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069743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94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1989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7523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56268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Monday 4th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Tuesday 5th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Wednesday 6th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Thursday 7th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Friday 8th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050" dirty="0"/>
                        <a:t>Employability skills/CV building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</a:t>
                      </a:r>
                    </a:p>
                    <a:p>
                      <a:pPr algn="ctr"/>
                      <a:r>
                        <a:rPr lang="en-US" sz="1100" dirty="0"/>
                        <a:t>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10.30-11.30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Roots and branches (talking group)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Puzzles, quizzes, games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0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ManPlan</a:t>
                      </a: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4519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14.00-15.00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07744"/>
                  </a:ext>
                </a:extLst>
              </a:tr>
              <a:tr h="157148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693108" y="5762396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639873" y="1346964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323197" y="409932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631054" y="1333548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201821" y="39735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511410" y="432346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614023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284630" y="1347940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438125" y="572466"/>
            <a:ext cx="3931838" cy="1006660"/>
            <a:chOff x="76200" y="47625"/>
            <a:chExt cx="13152947" cy="3367522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416347" y="260234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4154869" y="5724209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178028" y="434814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602358" y="4023164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9719" y="590906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301254" y="1352599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086974" y="134915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617668" y="1652538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08608" y="4346347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6609035" y="2884618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822103" y="128319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821409" y="5930310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816159" y="4287596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7768249" y="2764828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665366" y="264754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198662" y="130477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790314" y="2308073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10287558" y="4023164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175805" y="4306318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498200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577397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65656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25830" y="4431967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607120" y="4771714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182818" y="4756701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61378" y="1302446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612265" y="1342078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60986" y="397176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124563" y="3931402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F862FE3E-78FF-7937-1324-FEA5AAE0F57D}"/>
              </a:ext>
            </a:extLst>
          </p:cNvPr>
          <p:cNvGrpSpPr/>
          <p:nvPr/>
        </p:nvGrpSpPr>
        <p:grpSpPr>
          <a:xfrm>
            <a:off x="2743859" y="1366253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20E8897A-E343-354A-A702-F916557B452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FAA684F1-1747-0985-DECC-8DF3341A7E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5D6BDCE0-9057-2512-D201-DB017887DDA9}"/>
              </a:ext>
            </a:extLst>
          </p:cNvPr>
          <p:cNvGrpSpPr/>
          <p:nvPr/>
        </p:nvGrpSpPr>
        <p:grpSpPr>
          <a:xfrm rot="2700000">
            <a:off x="2988378" y="1320023"/>
            <a:ext cx="293842" cy="293842"/>
            <a:chOff x="0" y="-3"/>
            <a:chExt cx="812800" cy="812799"/>
          </a:xfrm>
        </p:grpSpPr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A3216650-3F60-880E-DD9E-5C76EB8A5D3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48">
              <a:extLst>
                <a:ext uri="{FF2B5EF4-FFF2-40B4-BE49-F238E27FC236}">
                  <a16:creationId xmlns:a16="http://schemas.microsoft.com/office/drawing/2014/main" id="{A8B5742D-6ED6-5276-34E6-5A62DC28D75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3" name="Group 46">
            <a:extLst>
              <a:ext uri="{FF2B5EF4-FFF2-40B4-BE49-F238E27FC236}">
                <a16:creationId xmlns:a16="http://schemas.microsoft.com/office/drawing/2014/main" id="{EE7772CA-51B9-9AEE-F9FA-81C4B76EB7BF}"/>
              </a:ext>
            </a:extLst>
          </p:cNvPr>
          <p:cNvGrpSpPr/>
          <p:nvPr/>
        </p:nvGrpSpPr>
        <p:grpSpPr>
          <a:xfrm rot="2700000">
            <a:off x="4823329" y="3914081"/>
            <a:ext cx="293842" cy="293842"/>
            <a:chOff x="0" y="-3"/>
            <a:chExt cx="812800" cy="812799"/>
          </a:xfrm>
        </p:grpSpPr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50839796-69B0-53F1-9746-A67AAD9BE45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567AEEC5-7B2B-263B-5D5D-7FE25CC4AD7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19CE7C95-8091-54DB-DD17-E959F578D396}"/>
              </a:ext>
            </a:extLst>
          </p:cNvPr>
          <p:cNvGrpSpPr/>
          <p:nvPr/>
        </p:nvGrpSpPr>
        <p:grpSpPr>
          <a:xfrm rot="2700000">
            <a:off x="5878125" y="1988429"/>
            <a:ext cx="293842" cy="293842"/>
            <a:chOff x="0" y="-3"/>
            <a:chExt cx="812800" cy="812799"/>
          </a:xfrm>
        </p:grpSpPr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68452149-B1CD-1F62-13A1-ACE54016F4C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948B704F-C77D-CACC-F12C-05833004F75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9130543F-D58C-1E97-6BF9-655A78243E8A}"/>
              </a:ext>
            </a:extLst>
          </p:cNvPr>
          <p:cNvGrpSpPr/>
          <p:nvPr/>
        </p:nvGrpSpPr>
        <p:grpSpPr>
          <a:xfrm>
            <a:off x="5543947" y="1652538"/>
            <a:ext cx="420007" cy="193228"/>
            <a:chOff x="-860089" y="125410"/>
            <a:chExt cx="1545889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E87EC74A-C643-17A0-7E29-F291C7A56BB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331FBCDB-867E-C84E-1E38-9EDA659F28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2">
            <a:extLst>
              <a:ext uri="{FF2B5EF4-FFF2-40B4-BE49-F238E27FC236}">
                <a16:creationId xmlns:a16="http://schemas.microsoft.com/office/drawing/2014/main" id="{050C107A-60B0-C412-6D2B-9CDFDE1DF8D3}"/>
              </a:ext>
            </a:extLst>
          </p:cNvPr>
          <p:cNvGrpSpPr/>
          <p:nvPr/>
        </p:nvGrpSpPr>
        <p:grpSpPr>
          <a:xfrm>
            <a:off x="6212012" y="1659155"/>
            <a:ext cx="254998" cy="242972"/>
            <a:chOff x="-40230" y="990416"/>
            <a:chExt cx="853030" cy="812800"/>
          </a:xfrm>
        </p:grpSpPr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F3131185-B341-362F-4C95-335F8523B97A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4">
              <a:extLst>
                <a:ext uri="{FF2B5EF4-FFF2-40B4-BE49-F238E27FC236}">
                  <a16:creationId xmlns:a16="http://schemas.microsoft.com/office/drawing/2014/main" id="{3F15B0A4-CA55-C428-8C42-073C21AD77A5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8" name="Group 46">
            <a:extLst>
              <a:ext uri="{FF2B5EF4-FFF2-40B4-BE49-F238E27FC236}">
                <a16:creationId xmlns:a16="http://schemas.microsoft.com/office/drawing/2014/main" id="{544A3B1C-ADDF-FC49-D5C9-96F44932A13A}"/>
              </a:ext>
            </a:extLst>
          </p:cNvPr>
          <p:cNvGrpSpPr/>
          <p:nvPr/>
        </p:nvGrpSpPr>
        <p:grpSpPr>
          <a:xfrm rot="2700000">
            <a:off x="5867367" y="4285901"/>
            <a:ext cx="293842" cy="293842"/>
            <a:chOff x="0" y="-3"/>
            <a:chExt cx="812800" cy="812799"/>
          </a:xfrm>
        </p:grpSpPr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932AF9B1-F6CB-29A9-BC1F-9F5044E980D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48">
              <a:extLst>
                <a:ext uri="{FF2B5EF4-FFF2-40B4-BE49-F238E27FC236}">
                  <a16:creationId xmlns:a16="http://schemas.microsoft.com/office/drawing/2014/main" id="{D9B083FF-CF45-86BB-985A-7BD20E5C3F6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1" name="Group 62">
            <a:extLst>
              <a:ext uri="{FF2B5EF4-FFF2-40B4-BE49-F238E27FC236}">
                <a16:creationId xmlns:a16="http://schemas.microsoft.com/office/drawing/2014/main" id="{29E351B1-50A1-366F-2376-816DD51B39AF}"/>
              </a:ext>
            </a:extLst>
          </p:cNvPr>
          <p:cNvGrpSpPr/>
          <p:nvPr/>
        </p:nvGrpSpPr>
        <p:grpSpPr>
          <a:xfrm>
            <a:off x="9932128" y="1325448"/>
            <a:ext cx="242972" cy="242972"/>
            <a:chOff x="0" y="0"/>
            <a:chExt cx="812800" cy="812800"/>
          </a:xfrm>
        </p:grpSpPr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DE6F3AB1-EC58-52C1-D7CB-CA4C500BBD5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A09218B1-C560-DE22-C2A7-247A5ABCFF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E536D704-96D5-AB9E-61BD-6896D941F84F}"/>
              </a:ext>
            </a:extLst>
          </p:cNvPr>
          <p:cNvGrpSpPr/>
          <p:nvPr/>
        </p:nvGrpSpPr>
        <p:grpSpPr>
          <a:xfrm>
            <a:off x="9103303" y="4082295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FBA499A9-448E-CA78-13A3-D087106F5D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4">
              <a:extLst>
                <a:ext uri="{FF2B5EF4-FFF2-40B4-BE49-F238E27FC236}">
                  <a16:creationId xmlns:a16="http://schemas.microsoft.com/office/drawing/2014/main" id="{9415729B-1CCA-40B4-4CCC-B9D8B5ED83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4" name="Group 65">
            <a:extLst>
              <a:ext uri="{FF2B5EF4-FFF2-40B4-BE49-F238E27FC236}">
                <a16:creationId xmlns:a16="http://schemas.microsoft.com/office/drawing/2014/main" id="{8ED0BAE1-0526-3D91-C56B-8E5DEF2B7ACA}"/>
              </a:ext>
            </a:extLst>
          </p:cNvPr>
          <p:cNvGrpSpPr/>
          <p:nvPr/>
        </p:nvGrpSpPr>
        <p:grpSpPr>
          <a:xfrm>
            <a:off x="4515436" y="1967881"/>
            <a:ext cx="220832" cy="193228"/>
            <a:chOff x="46236" y="86193"/>
            <a:chExt cx="812800" cy="711200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65DBAD6D-3BA3-7FDE-2B90-A85CB67892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7956D3B5-CFFD-7945-E50D-25EFDE7D5B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1" name="Group 62">
            <a:extLst>
              <a:ext uri="{FF2B5EF4-FFF2-40B4-BE49-F238E27FC236}">
                <a16:creationId xmlns:a16="http://schemas.microsoft.com/office/drawing/2014/main" id="{6DEAC8EE-19B8-B1F7-5C7C-84863294041B}"/>
              </a:ext>
            </a:extLst>
          </p:cNvPr>
          <p:cNvGrpSpPr/>
          <p:nvPr/>
        </p:nvGrpSpPr>
        <p:grpSpPr>
          <a:xfrm>
            <a:off x="5146082" y="1945900"/>
            <a:ext cx="254998" cy="242972"/>
            <a:chOff x="-40230" y="990416"/>
            <a:chExt cx="853030" cy="812800"/>
          </a:xfrm>
        </p:grpSpPr>
        <p:sp>
          <p:nvSpPr>
            <p:cNvPr id="102" name="Freeform 63">
              <a:extLst>
                <a:ext uri="{FF2B5EF4-FFF2-40B4-BE49-F238E27FC236}">
                  <a16:creationId xmlns:a16="http://schemas.microsoft.com/office/drawing/2014/main" id="{60FDA183-6699-A1C6-05A7-D9E3641D06D0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A7DA3CB8-98C2-F1B9-32BE-D20A3A72448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09" name="Group 65">
            <a:extLst>
              <a:ext uri="{FF2B5EF4-FFF2-40B4-BE49-F238E27FC236}">
                <a16:creationId xmlns:a16="http://schemas.microsoft.com/office/drawing/2014/main" id="{ACA6CD17-E65D-5BF3-D40A-5A92C9788417}"/>
              </a:ext>
            </a:extLst>
          </p:cNvPr>
          <p:cNvGrpSpPr/>
          <p:nvPr/>
        </p:nvGrpSpPr>
        <p:grpSpPr>
          <a:xfrm>
            <a:off x="9551400" y="5960461"/>
            <a:ext cx="220832" cy="193228"/>
            <a:chOff x="46236" y="86193"/>
            <a:chExt cx="812800" cy="711200"/>
          </a:xfrm>
        </p:grpSpPr>
        <p:sp>
          <p:nvSpPr>
            <p:cNvPr id="110" name="Freeform 66">
              <a:extLst>
                <a:ext uri="{FF2B5EF4-FFF2-40B4-BE49-F238E27FC236}">
                  <a16:creationId xmlns:a16="http://schemas.microsoft.com/office/drawing/2014/main" id="{18A479EE-40E6-00C1-0A37-2360FDDAD62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CB4E99D8-49D8-E9E3-B4E3-F11E561568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AF06285C-5CC0-E9E1-6F33-CCA951BDBAB8}"/>
              </a:ext>
            </a:extLst>
          </p:cNvPr>
          <p:cNvGrpSpPr/>
          <p:nvPr/>
        </p:nvGrpSpPr>
        <p:grpSpPr>
          <a:xfrm>
            <a:off x="10309982" y="5940765"/>
            <a:ext cx="242972" cy="242972"/>
            <a:chOff x="0" y="0"/>
            <a:chExt cx="812800" cy="812800"/>
          </a:xfrm>
        </p:grpSpPr>
        <p:sp>
          <p:nvSpPr>
            <p:cNvPr id="123" name="Freeform 63">
              <a:extLst>
                <a:ext uri="{FF2B5EF4-FFF2-40B4-BE49-F238E27FC236}">
                  <a16:creationId xmlns:a16="http://schemas.microsoft.com/office/drawing/2014/main" id="{BC94635C-06C4-E1A9-7553-74DF8FCCD8A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64">
              <a:extLst>
                <a:ext uri="{FF2B5EF4-FFF2-40B4-BE49-F238E27FC236}">
                  <a16:creationId xmlns:a16="http://schemas.microsoft.com/office/drawing/2014/main" id="{6BA62EFD-1FE6-3184-9E0B-119707DEDE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09432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478940"/>
              </p:ext>
            </p:extLst>
          </p:nvPr>
        </p:nvGraphicFramePr>
        <p:xfrm>
          <a:off x="2665577" y="684106"/>
          <a:ext cx="7901520" cy="678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80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962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069743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94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1989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7523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56268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Monday 11th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Tuesday 12th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Wednesday 13th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Thursday 14th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Friday 15th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Employability skills/CV building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</a:t>
                      </a:r>
                    </a:p>
                    <a:p>
                      <a:pPr algn="ctr"/>
                      <a:r>
                        <a:rPr lang="en-US" sz="1100" dirty="0"/>
                        <a:t>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10.30-11.30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Roots and branches (talking group)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Puzzles, quizzes, games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0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ManPlan</a:t>
                      </a: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4519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14.00-15.00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07744"/>
                  </a:ext>
                </a:extLst>
              </a:tr>
              <a:tr h="157148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693108" y="5762396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639873" y="1346964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323197" y="409932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631054" y="1333548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201821" y="39735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511410" y="432346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614023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284630" y="1347940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438125" y="572466"/>
            <a:ext cx="3931838" cy="1006660"/>
            <a:chOff x="76200" y="47625"/>
            <a:chExt cx="13152947" cy="3367522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416347" y="260234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4154869" y="5724209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178028" y="434814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602358" y="4023164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9719" y="590906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301254" y="1352599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086974" y="134915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617668" y="1652538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08608" y="4346347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6609035" y="2884618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822103" y="128319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821409" y="5930310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816159" y="4287596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7768249" y="2764828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665366" y="264754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198662" y="130477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790314" y="2308073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10287558" y="4023164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175805" y="4306318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498200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577397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65656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25830" y="4431967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607120" y="4771714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182818" y="4756701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61378" y="1302446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612265" y="1342078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60986" y="397176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124563" y="3931402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F862FE3E-78FF-7937-1324-FEA5AAE0F57D}"/>
              </a:ext>
            </a:extLst>
          </p:cNvPr>
          <p:cNvGrpSpPr/>
          <p:nvPr/>
        </p:nvGrpSpPr>
        <p:grpSpPr>
          <a:xfrm>
            <a:off x="2743859" y="1366253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20E8897A-E343-354A-A702-F916557B452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FAA684F1-1747-0985-DECC-8DF3341A7E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5D6BDCE0-9057-2512-D201-DB017887DDA9}"/>
              </a:ext>
            </a:extLst>
          </p:cNvPr>
          <p:cNvGrpSpPr/>
          <p:nvPr/>
        </p:nvGrpSpPr>
        <p:grpSpPr>
          <a:xfrm rot="2700000">
            <a:off x="2988378" y="1320023"/>
            <a:ext cx="293842" cy="293842"/>
            <a:chOff x="0" y="-3"/>
            <a:chExt cx="812800" cy="812799"/>
          </a:xfrm>
        </p:grpSpPr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A3216650-3F60-880E-DD9E-5C76EB8A5D3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48">
              <a:extLst>
                <a:ext uri="{FF2B5EF4-FFF2-40B4-BE49-F238E27FC236}">
                  <a16:creationId xmlns:a16="http://schemas.microsoft.com/office/drawing/2014/main" id="{A8B5742D-6ED6-5276-34E6-5A62DC28D75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3" name="Group 46">
            <a:extLst>
              <a:ext uri="{FF2B5EF4-FFF2-40B4-BE49-F238E27FC236}">
                <a16:creationId xmlns:a16="http://schemas.microsoft.com/office/drawing/2014/main" id="{EE7772CA-51B9-9AEE-F9FA-81C4B76EB7BF}"/>
              </a:ext>
            </a:extLst>
          </p:cNvPr>
          <p:cNvGrpSpPr/>
          <p:nvPr/>
        </p:nvGrpSpPr>
        <p:grpSpPr>
          <a:xfrm rot="2700000">
            <a:off x="4823329" y="3914081"/>
            <a:ext cx="293842" cy="293842"/>
            <a:chOff x="0" y="-3"/>
            <a:chExt cx="812800" cy="812799"/>
          </a:xfrm>
        </p:grpSpPr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50839796-69B0-53F1-9746-A67AAD9BE45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567AEEC5-7B2B-263B-5D5D-7FE25CC4AD7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19CE7C95-8091-54DB-DD17-E959F578D396}"/>
              </a:ext>
            </a:extLst>
          </p:cNvPr>
          <p:cNvGrpSpPr/>
          <p:nvPr/>
        </p:nvGrpSpPr>
        <p:grpSpPr>
          <a:xfrm rot="2700000">
            <a:off x="5878125" y="1988429"/>
            <a:ext cx="293842" cy="293842"/>
            <a:chOff x="0" y="-3"/>
            <a:chExt cx="812800" cy="812799"/>
          </a:xfrm>
        </p:grpSpPr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68452149-B1CD-1F62-13A1-ACE54016F4C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948B704F-C77D-CACC-F12C-05833004F75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9130543F-D58C-1E97-6BF9-655A78243E8A}"/>
              </a:ext>
            </a:extLst>
          </p:cNvPr>
          <p:cNvGrpSpPr/>
          <p:nvPr/>
        </p:nvGrpSpPr>
        <p:grpSpPr>
          <a:xfrm>
            <a:off x="5543947" y="1652538"/>
            <a:ext cx="420007" cy="193228"/>
            <a:chOff x="-860089" y="125410"/>
            <a:chExt cx="1545889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E87EC74A-C643-17A0-7E29-F291C7A56BB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331FBCDB-867E-C84E-1E38-9EDA659F28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2">
            <a:extLst>
              <a:ext uri="{FF2B5EF4-FFF2-40B4-BE49-F238E27FC236}">
                <a16:creationId xmlns:a16="http://schemas.microsoft.com/office/drawing/2014/main" id="{050C107A-60B0-C412-6D2B-9CDFDE1DF8D3}"/>
              </a:ext>
            </a:extLst>
          </p:cNvPr>
          <p:cNvGrpSpPr/>
          <p:nvPr/>
        </p:nvGrpSpPr>
        <p:grpSpPr>
          <a:xfrm>
            <a:off x="6212012" y="1659155"/>
            <a:ext cx="254998" cy="242972"/>
            <a:chOff x="-40230" y="990416"/>
            <a:chExt cx="853030" cy="812800"/>
          </a:xfrm>
        </p:grpSpPr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F3131185-B341-362F-4C95-335F8523B97A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4">
              <a:extLst>
                <a:ext uri="{FF2B5EF4-FFF2-40B4-BE49-F238E27FC236}">
                  <a16:creationId xmlns:a16="http://schemas.microsoft.com/office/drawing/2014/main" id="{3F15B0A4-CA55-C428-8C42-073C21AD77A5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8" name="Group 46">
            <a:extLst>
              <a:ext uri="{FF2B5EF4-FFF2-40B4-BE49-F238E27FC236}">
                <a16:creationId xmlns:a16="http://schemas.microsoft.com/office/drawing/2014/main" id="{544A3B1C-ADDF-FC49-D5C9-96F44932A13A}"/>
              </a:ext>
            </a:extLst>
          </p:cNvPr>
          <p:cNvGrpSpPr/>
          <p:nvPr/>
        </p:nvGrpSpPr>
        <p:grpSpPr>
          <a:xfrm rot="2700000">
            <a:off x="5867367" y="4285901"/>
            <a:ext cx="293842" cy="293842"/>
            <a:chOff x="0" y="-3"/>
            <a:chExt cx="812800" cy="812799"/>
          </a:xfrm>
        </p:grpSpPr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932AF9B1-F6CB-29A9-BC1F-9F5044E980D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48">
              <a:extLst>
                <a:ext uri="{FF2B5EF4-FFF2-40B4-BE49-F238E27FC236}">
                  <a16:creationId xmlns:a16="http://schemas.microsoft.com/office/drawing/2014/main" id="{D9B083FF-CF45-86BB-985A-7BD20E5C3F6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1" name="Group 62">
            <a:extLst>
              <a:ext uri="{FF2B5EF4-FFF2-40B4-BE49-F238E27FC236}">
                <a16:creationId xmlns:a16="http://schemas.microsoft.com/office/drawing/2014/main" id="{29E351B1-50A1-366F-2376-816DD51B39AF}"/>
              </a:ext>
            </a:extLst>
          </p:cNvPr>
          <p:cNvGrpSpPr/>
          <p:nvPr/>
        </p:nvGrpSpPr>
        <p:grpSpPr>
          <a:xfrm>
            <a:off x="9932128" y="1325448"/>
            <a:ext cx="242972" cy="242972"/>
            <a:chOff x="0" y="0"/>
            <a:chExt cx="812800" cy="812800"/>
          </a:xfrm>
        </p:grpSpPr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DE6F3AB1-EC58-52C1-D7CB-CA4C500BBD5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A09218B1-C560-DE22-C2A7-247A5ABCFF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E536D704-96D5-AB9E-61BD-6896D941F84F}"/>
              </a:ext>
            </a:extLst>
          </p:cNvPr>
          <p:cNvGrpSpPr/>
          <p:nvPr/>
        </p:nvGrpSpPr>
        <p:grpSpPr>
          <a:xfrm>
            <a:off x="9103303" y="4082295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FBA499A9-448E-CA78-13A3-D087106F5D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4">
              <a:extLst>
                <a:ext uri="{FF2B5EF4-FFF2-40B4-BE49-F238E27FC236}">
                  <a16:creationId xmlns:a16="http://schemas.microsoft.com/office/drawing/2014/main" id="{9415729B-1CCA-40B4-4CCC-B9D8B5ED83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4" name="Group 65">
            <a:extLst>
              <a:ext uri="{FF2B5EF4-FFF2-40B4-BE49-F238E27FC236}">
                <a16:creationId xmlns:a16="http://schemas.microsoft.com/office/drawing/2014/main" id="{8ED0BAE1-0526-3D91-C56B-8E5DEF2B7ACA}"/>
              </a:ext>
            </a:extLst>
          </p:cNvPr>
          <p:cNvGrpSpPr/>
          <p:nvPr/>
        </p:nvGrpSpPr>
        <p:grpSpPr>
          <a:xfrm>
            <a:off x="4515436" y="1967881"/>
            <a:ext cx="220832" cy="193228"/>
            <a:chOff x="46236" y="86193"/>
            <a:chExt cx="812800" cy="711200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65DBAD6D-3BA3-7FDE-2B90-A85CB67892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7956D3B5-CFFD-7945-E50D-25EFDE7D5B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1" name="Group 62">
            <a:extLst>
              <a:ext uri="{FF2B5EF4-FFF2-40B4-BE49-F238E27FC236}">
                <a16:creationId xmlns:a16="http://schemas.microsoft.com/office/drawing/2014/main" id="{6DEAC8EE-19B8-B1F7-5C7C-84863294041B}"/>
              </a:ext>
            </a:extLst>
          </p:cNvPr>
          <p:cNvGrpSpPr/>
          <p:nvPr/>
        </p:nvGrpSpPr>
        <p:grpSpPr>
          <a:xfrm>
            <a:off x="5146082" y="1945900"/>
            <a:ext cx="254998" cy="242972"/>
            <a:chOff x="-40230" y="990416"/>
            <a:chExt cx="853030" cy="812800"/>
          </a:xfrm>
        </p:grpSpPr>
        <p:sp>
          <p:nvSpPr>
            <p:cNvPr id="102" name="Freeform 63">
              <a:extLst>
                <a:ext uri="{FF2B5EF4-FFF2-40B4-BE49-F238E27FC236}">
                  <a16:creationId xmlns:a16="http://schemas.microsoft.com/office/drawing/2014/main" id="{60FDA183-6699-A1C6-05A7-D9E3641D06D0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A7DA3CB8-98C2-F1B9-32BE-D20A3A72448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09" name="Group 65">
            <a:extLst>
              <a:ext uri="{FF2B5EF4-FFF2-40B4-BE49-F238E27FC236}">
                <a16:creationId xmlns:a16="http://schemas.microsoft.com/office/drawing/2014/main" id="{ACA6CD17-E65D-5BF3-D40A-5A92C9788417}"/>
              </a:ext>
            </a:extLst>
          </p:cNvPr>
          <p:cNvGrpSpPr/>
          <p:nvPr/>
        </p:nvGrpSpPr>
        <p:grpSpPr>
          <a:xfrm>
            <a:off x="9551400" y="5960461"/>
            <a:ext cx="220832" cy="193228"/>
            <a:chOff x="46236" y="86193"/>
            <a:chExt cx="812800" cy="711200"/>
          </a:xfrm>
        </p:grpSpPr>
        <p:sp>
          <p:nvSpPr>
            <p:cNvPr id="110" name="Freeform 66">
              <a:extLst>
                <a:ext uri="{FF2B5EF4-FFF2-40B4-BE49-F238E27FC236}">
                  <a16:creationId xmlns:a16="http://schemas.microsoft.com/office/drawing/2014/main" id="{18A479EE-40E6-00C1-0A37-2360FDDAD62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CB4E99D8-49D8-E9E3-B4E3-F11E561568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AF06285C-5CC0-E9E1-6F33-CCA951BDBAB8}"/>
              </a:ext>
            </a:extLst>
          </p:cNvPr>
          <p:cNvGrpSpPr/>
          <p:nvPr/>
        </p:nvGrpSpPr>
        <p:grpSpPr>
          <a:xfrm>
            <a:off x="10309982" y="5940765"/>
            <a:ext cx="242972" cy="242972"/>
            <a:chOff x="0" y="0"/>
            <a:chExt cx="812800" cy="812800"/>
          </a:xfrm>
        </p:grpSpPr>
        <p:sp>
          <p:nvSpPr>
            <p:cNvPr id="123" name="Freeform 63">
              <a:extLst>
                <a:ext uri="{FF2B5EF4-FFF2-40B4-BE49-F238E27FC236}">
                  <a16:creationId xmlns:a16="http://schemas.microsoft.com/office/drawing/2014/main" id="{BC94635C-06C4-E1A9-7553-74DF8FCCD8A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64">
              <a:extLst>
                <a:ext uri="{FF2B5EF4-FFF2-40B4-BE49-F238E27FC236}">
                  <a16:creationId xmlns:a16="http://schemas.microsoft.com/office/drawing/2014/main" id="{6BA62EFD-1FE6-3184-9E0B-119707DEDE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311282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668249"/>
              </p:ext>
            </p:extLst>
          </p:nvPr>
        </p:nvGraphicFramePr>
        <p:xfrm>
          <a:off x="2665577" y="684106"/>
          <a:ext cx="7901520" cy="678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80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962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069743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94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1989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7523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56268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Monday 18th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Tuesday 19th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Wednesday 20th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Thursday 21st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Friday 22nd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Employability skills/CV building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</a:t>
                      </a:r>
                    </a:p>
                    <a:p>
                      <a:pPr algn="ctr"/>
                      <a:r>
                        <a:rPr lang="en-US" sz="1100" dirty="0"/>
                        <a:t>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10.30-11.30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Roots and branches (talking group)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Puzzles, quizzes, games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0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ManPlan</a:t>
                      </a: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4519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14.00-15.00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07744"/>
                  </a:ext>
                </a:extLst>
              </a:tr>
              <a:tr h="157148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693108" y="5762396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639873" y="1346964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323197" y="409932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631054" y="1333548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201821" y="39735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511410" y="432346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614023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284630" y="1347940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438125" y="572466"/>
            <a:ext cx="3931838" cy="1006660"/>
            <a:chOff x="76200" y="47625"/>
            <a:chExt cx="13152947" cy="3367522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416347" y="260234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4154869" y="5724209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178028" y="434814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602358" y="4023164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9719" y="590906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301254" y="1352599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086974" y="134915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617668" y="1652538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08608" y="4346347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6609035" y="2884618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822103" y="128319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821409" y="5930310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816159" y="4287596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7768249" y="2764828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665366" y="264754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198662" y="130477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790314" y="2308073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10287558" y="4023164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175805" y="4306318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498200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577397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65656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25830" y="4431967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607120" y="4771714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182818" y="4756701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61378" y="1302446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612265" y="1342078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60986" y="397176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124563" y="3931402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F862FE3E-78FF-7937-1324-FEA5AAE0F57D}"/>
              </a:ext>
            </a:extLst>
          </p:cNvPr>
          <p:cNvGrpSpPr/>
          <p:nvPr/>
        </p:nvGrpSpPr>
        <p:grpSpPr>
          <a:xfrm>
            <a:off x="2743859" y="1366253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20E8897A-E343-354A-A702-F916557B452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FAA684F1-1747-0985-DECC-8DF3341A7E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5D6BDCE0-9057-2512-D201-DB017887DDA9}"/>
              </a:ext>
            </a:extLst>
          </p:cNvPr>
          <p:cNvGrpSpPr/>
          <p:nvPr/>
        </p:nvGrpSpPr>
        <p:grpSpPr>
          <a:xfrm rot="2700000">
            <a:off x="2988378" y="1320023"/>
            <a:ext cx="293842" cy="293842"/>
            <a:chOff x="0" y="-3"/>
            <a:chExt cx="812800" cy="812799"/>
          </a:xfrm>
        </p:grpSpPr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A3216650-3F60-880E-DD9E-5C76EB8A5D3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48">
              <a:extLst>
                <a:ext uri="{FF2B5EF4-FFF2-40B4-BE49-F238E27FC236}">
                  <a16:creationId xmlns:a16="http://schemas.microsoft.com/office/drawing/2014/main" id="{A8B5742D-6ED6-5276-34E6-5A62DC28D75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3" name="Group 46">
            <a:extLst>
              <a:ext uri="{FF2B5EF4-FFF2-40B4-BE49-F238E27FC236}">
                <a16:creationId xmlns:a16="http://schemas.microsoft.com/office/drawing/2014/main" id="{EE7772CA-51B9-9AEE-F9FA-81C4B76EB7BF}"/>
              </a:ext>
            </a:extLst>
          </p:cNvPr>
          <p:cNvGrpSpPr/>
          <p:nvPr/>
        </p:nvGrpSpPr>
        <p:grpSpPr>
          <a:xfrm rot="2700000">
            <a:off x="4823329" y="3914081"/>
            <a:ext cx="293842" cy="293842"/>
            <a:chOff x="0" y="-3"/>
            <a:chExt cx="812800" cy="812799"/>
          </a:xfrm>
        </p:grpSpPr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50839796-69B0-53F1-9746-A67AAD9BE45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567AEEC5-7B2B-263B-5D5D-7FE25CC4AD7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19CE7C95-8091-54DB-DD17-E959F578D396}"/>
              </a:ext>
            </a:extLst>
          </p:cNvPr>
          <p:cNvGrpSpPr/>
          <p:nvPr/>
        </p:nvGrpSpPr>
        <p:grpSpPr>
          <a:xfrm rot="2700000">
            <a:off x="5878125" y="1988429"/>
            <a:ext cx="293842" cy="293842"/>
            <a:chOff x="0" y="-3"/>
            <a:chExt cx="812800" cy="812799"/>
          </a:xfrm>
        </p:grpSpPr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68452149-B1CD-1F62-13A1-ACE54016F4C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948B704F-C77D-CACC-F12C-05833004F75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9130543F-D58C-1E97-6BF9-655A78243E8A}"/>
              </a:ext>
            </a:extLst>
          </p:cNvPr>
          <p:cNvGrpSpPr/>
          <p:nvPr/>
        </p:nvGrpSpPr>
        <p:grpSpPr>
          <a:xfrm>
            <a:off x="5543947" y="1652538"/>
            <a:ext cx="420007" cy="193228"/>
            <a:chOff x="-860089" y="125410"/>
            <a:chExt cx="1545889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E87EC74A-C643-17A0-7E29-F291C7A56BB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331FBCDB-867E-C84E-1E38-9EDA659F28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2">
            <a:extLst>
              <a:ext uri="{FF2B5EF4-FFF2-40B4-BE49-F238E27FC236}">
                <a16:creationId xmlns:a16="http://schemas.microsoft.com/office/drawing/2014/main" id="{050C107A-60B0-C412-6D2B-9CDFDE1DF8D3}"/>
              </a:ext>
            </a:extLst>
          </p:cNvPr>
          <p:cNvGrpSpPr/>
          <p:nvPr/>
        </p:nvGrpSpPr>
        <p:grpSpPr>
          <a:xfrm>
            <a:off x="6212012" y="1659155"/>
            <a:ext cx="254998" cy="242972"/>
            <a:chOff x="-40230" y="990416"/>
            <a:chExt cx="853030" cy="812800"/>
          </a:xfrm>
        </p:grpSpPr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F3131185-B341-362F-4C95-335F8523B97A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4">
              <a:extLst>
                <a:ext uri="{FF2B5EF4-FFF2-40B4-BE49-F238E27FC236}">
                  <a16:creationId xmlns:a16="http://schemas.microsoft.com/office/drawing/2014/main" id="{3F15B0A4-CA55-C428-8C42-073C21AD77A5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8" name="Group 46">
            <a:extLst>
              <a:ext uri="{FF2B5EF4-FFF2-40B4-BE49-F238E27FC236}">
                <a16:creationId xmlns:a16="http://schemas.microsoft.com/office/drawing/2014/main" id="{544A3B1C-ADDF-FC49-D5C9-96F44932A13A}"/>
              </a:ext>
            </a:extLst>
          </p:cNvPr>
          <p:cNvGrpSpPr/>
          <p:nvPr/>
        </p:nvGrpSpPr>
        <p:grpSpPr>
          <a:xfrm rot="2700000">
            <a:off x="5867367" y="4285901"/>
            <a:ext cx="293842" cy="293842"/>
            <a:chOff x="0" y="-3"/>
            <a:chExt cx="812800" cy="812799"/>
          </a:xfrm>
        </p:grpSpPr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932AF9B1-F6CB-29A9-BC1F-9F5044E980D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48">
              <a:extLst>
                <a:ext uri="{FF2B5EF4-FFF2-40B4-BE49-F238E27FC236}">
                  <a16:creationId xmlns:a16="http://schemas.microsoft.com/office/drawing/2014/main" id="{D9B083FF-CF45-86BB-985A-7BD20E5C3F6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1" name="Group 62">
            <a:extLst>
              <a:ext uri="{FF2B5EF4-FFF2-40B4-BE49-F238E27FC236}">
                <a16:creationId xmlns:a16="http://schemas.microsoft.com/office/drawing/2014/main" id="{29E351B1-50A1-366F-2376-816DD51B39AF}"/>
              </a:ext>
            </a:extLst>
          </p:cNvPr>
          <p:cNvGrpSpPr/>
          <p:nvPr/>
        </p:nvGrpSpPr>
        <p:grpSpPr>
          <a:xfrm>
            <a:off x="9932128" y="1325448"/>
            <a:ext cx="242972" cy="242972"/>
            <a:chOff x="0" y="0"/>
            <a:chExt cx="812800" cy="812800"/>
          </a:xfrm>
        </p:grpSpPr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DE6F3AB1-EC58-52C1-D7CB-CA4C500BBD5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A09218B1-C560-DE22-C2A7-247A5ABCFF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E536D704-96D5-AB9E-61BD-6896D941F84F}"/>
              </a:ext>
            </a:extLst>
          </p:cNvPr>
          <p:cNvGrpSpPr/>
          <p:nvPr/>
        </p:nvGrpSpPr>
        <p:grpSpPr>
          <a:xfrm>
            <a:off x="9103303" y="4082295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FBA499A9-448E-CA78-13A3-D087106F5D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4">
              <a:extLst>
                <a:ext uri="{FF2B5EF4-FFF2-40B4-BE49-F238E27FC236}">
                  <a16:creationId xmlns:a16="http://schemas.microsoft.com/office/drawing/2014/main" id="{9415729B-1CCA-40B4-4CCC-B9D8B5ED83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4" name="Group 65">
            <a:extLst>
              <a:ext uri="{FF2B5EF4-FFF2-40B4-BE49-F238E27FC236}">
                <a16:creationId xmlns:a16="http://schemas.microsoft.com/office/drawing/2014/main" id="{8ED0BAE1-0526-3D91-C56B-8E5DEF2B7ACA}"/>
              </a:ext>
            </a:extLst>
          </p:cNvPr>
          <p:cNvGrpSpPr/>
          <p:nvPr/>
        </p:nvGrpSpPr>
        <p:grpSpPr>
          <a:xfrm>
            <a:off x="4515436" y="1967881"/>
            <a:ext cx="220832" cy="193228"/>
            <a:chOff x="46236" y="86193"/>
            <a:chExt cx="812800" cy="711200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65DBAD6D-3BA3-7FDE-2B90-A85CB67892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7956D3B5-CFFD-7945-E50D-25EFDE7D5B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1" name="Group 62">
            <a:extLst>
              <a:ext uri="{FF2B5EF4-FFF2-40B4-BE49-F238E27FC236}">
                <a16:creationId xmlns:a16="http://schemas.microsoft.com/office/drawing/2014/main" id="{6DEAC8EE-19B8-B1F7-5C7C-84863294041B}"/>
              </a:ext>
            </a:extLst>
          </p:cNvPr>
          <p:cNvGrpSpPr/>
          <p:nvPr/>
        </p:nvGrpSpPr>
        <p:grpSpPr>
          <a:xfrm>
            <a:off x="5146082" y="1945900"/>
            <a:ext cx="254998" cy="242972"/>
            <a:chOff x="-40230" y="990416"/>
            <a:chExt cx="853030" cy="812800"/>
          </a:xfrm>
        </p:grpSpPr>
        <p:sp>
          <p:nvSpPr>
            <p:cNvPr id="102" name="Freeform 63">
              <a:extLst>
                <a:ext uri="{FF2B5EF4-FFF2-40B4-BE49-F238E27FC236}">
                  <a16:creationId xmlns:a16="http://schemas.microsoft.com/office/drawing/2014/main" id="{60FDA183-6699-A1C6-05A7-D9E3641D06D0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A7DA3CB8-98C2-F1B9-32BE-D20A3A72448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09" name="Group 65">
            <a:extLst>
              <a:ext uri="{FF2B5EF4-FFF2-40B4-BE49-F238E27FC236}">
                <a16:creationId xmlns:a16="http://schemas.microsoft.com/office/drawing/2014/main" id="{ACA6CD17-E65D-5BF3-D40A-5A92C9788417}"/>
              </a:ext>
            </a:extLst>
          </p:cNvPr>
          <p:cNvGrpSpPr/>
          <p:nvPr/>
        </p:nvGrpSpPr>
        <p:grpSpPr>
          <a:xfrm>
            <a:off x="9551400" y="5960461"/>
            <a:ext cx="220832" cy="193228"/>
            <a:chOff x="46236" y="86193"/>
            <a:chExt cx="812800" cy="711200"/>
          </a:xfrm>
        </p:grpSpPr>
        <p:sp>
          <p:nvSpPr>
            <p:cNvPr id="110" name="Freeform 66">
              <a:extLst>
                <a:ext uri="{FF2B5EF4-FFF2-40B4-BE49-F238E27FC236}">
                  <a16:creationId xmlns:a16="http://schemas.microsoft.com/office/drawing/2014/main" id="{18A479EE-40E6-00C1-0A37-2360FDDAD62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CB4E99D8-49D8-E9E3-B4E3-F11E561568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AF06285C-5CC0-E9E1-6F33-CCA951BDBAB8}"/>
              </a:ext>
            </a:extLst>
          </p:cNvPr>
          <p:cNvGrpSpPr/>
          <p:nvPr/>
        </p:nvGrpSpPr>
        <p:grpSpPr>
          <a:xfrm>
            <a:off x="10309982" y="5940765"/>
            <a:ext cx="242972" cy="242972"/>
            <a:chOff x="0" y="0"/>
            <a:chExt cx="812800" cy="812800"/>
          </a:xfrm>
        </p:grpSpPr>
        <p:sp>
          <p:nvSpPr>
            <p:cNvPr id="123" name="Freeform 63">
              <a:extLst>
                <a:ext uri="{FF2B5EF4-FFF2-40B4-BE49-F238E27FC236}">
                  <a16:creationId xmlns:a16="http://schemas.microsoft.com/office/drawing/2014/main" id="{BC94635C-06C4-E1A9-7553-74DF8FCCD8A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64">
              <a:extLst>
                <a:ext uri="{FF2B5EF4-FFF2-40B4-BE49-F238E27FC236}">
                  <a16:creationId xmlns:a16="http://schemas.microsoft.com/office/drawing/2014/main" id="{6BA62EFD-1FE6-3184-9E0B-119707DEDE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98065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930742"/>
              </p:ext>
            </p:extLst>
          </p:nvPr>
        </p:nvGraphicFramePr>
        <p:xfrm>
          <a:off x="2682766" y="682941"/>
          <a:ext cx="7901520" cy="6523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9436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069743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94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1989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7523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56268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Monday 25th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Tuesday 26th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Wednesday 27th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Thursday 28th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Friday 29th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7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Bank Holiday</a:t>
                      </a:r>
                    </a:p>
                    <a:p>
                      <a:pPr algn="ctr"/>
                      <a:r>
                        <a:rPr lang="en-US" sz="1800" dirty="0"/>
                        <a:t>Hub closed all day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</a:t>
                      </a:r>
                    </a:p>
                    <a:p>
                      <a:pPr algn="ctr"/>
                      <a:r>
                        <a:rPr lang="en-US" sz="1100" dirty="0"/>
                        <a:t>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10.30-11.30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Roots and branches (talking group)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451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14.00-15.00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07744"/>
                  </a:ext>
                </a:extLst>
              </a:tr>
              <a:tr h="1571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639873" y="1346964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323197" y="409932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201821" y="39735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511410" y="432346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614023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178028" y="434814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602358" y="4023164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9719" y="590906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301254" y="1352599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086974" y="134915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617668" y="1652538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08608" y="4346347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6609035" y="2884618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822103" y="128319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821409" y="5930310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816159" y="4287596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7768249" y="2764828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665366" y="264754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198662" y="130477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790314" y="2308073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10287558" y="4023164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175805" y="4306318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65656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25830" y="4431967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612265" y="1342078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60986" y="397176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124563" y="3931402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3" name="Group 46">
            <a:extLst>
              <a:ext uri="{FF2B5EF4-FFF2-40B4-BE49-F238E27FC236}">
                <a16:creationId xmlns:a16="http://schemas.microsoft.com/office/drawing/2014/main" id="{EE7772CA-51B9-9AEE-F9FA-81C4B76EB7BF}"/>
              </a:ext>
            </a:extLst>
          </p:cNvPr>
          <p:cNvGrpSpPr/>
          <p:nvPr/>
        </p:nvGrpSpPr>
        <p:grpSpPr>
          <a:xfrm rot="2700000">
            <a:off x="4823329" y="3914081"/>
            <a:ext cx="293842" cy="293842"/>
            <a:chOff x="0" y="-3"/>
            <a:chExt cx="812800" cy="812799"/>
          </a:xfrm>
        </p:grpSpPr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50839796-69B0-53F1-9746-A67AAD9BE45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567AEEC5-7B2B-263B-5D5D-7FE25CC4AD7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19CE7C95-8091-54DB-DD17-E959F578D396}"/>
              </a:ext>
            </a:extLst>
          </p:cNvPr>
          <p:cNvGrpSpPr/>
          <p:nvPr/>
        </p:nvGrpSpPr>
        <p:grpSpPr>
          <a:xfrm rot="2700000">
            <a:off x="5878125" y="1988429"/>
            <a:ext cx="293842" cy="293842"/>
            <a:chOff x="0" y="-3"/>
            <a:chExt cx="812800" cy="812799"/>
          </a:xfrm>
        </p:grpSpPr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68452149-B1CD-1F62-13A1-ACE54016F4C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948B704F-C77D-CACC-F12C-05833004F75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9130543F-D58C-1E97-6BF9-655A78243E8A}"/>
              </a:ext>
            </a:extLst>
          </p:cNvPr>
          <p:cNvGrpSpPr/>
          <p:nvPr/>
        </p:nvGrpSpPr>
        <p:grpSpPr>
          <a:xfrm>
            <a:off x="5543947" y="1652538"/>
            <a:ext cx="420007" cy="193228"/>
            <a:chOff x="-860089" y="125410"/>
            <a:chExt cx="1545889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E87EC74A-C643-17A0-7E29-F291C7A56BB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331FBCDB-867E-C84E-1E38-9EDA659F28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2">
            <a:extLst>
              <a:ext uri="{FF2B5EF4-FFF2-40B4-BE49-F238E27FC236}">
                <a16:creationId xmlns:a16="http://schemas.microsoft.com/office/drawing/2014/main" id="{050C107A-60B0-C412-6D2B-9CDFDE1DF8D3}"/>
              </a:ext>
            </a:extLst>
          </p:cNvPr>
          <p:cNvGrpSpPr/>
          <p:nvPr/>
        </p:nvGrpSpPr>
        <p:grpSpPr>
          <a:xfrm>
            <a:off x="6212012" y="1659155"/>
            <a:ext cx="254998" cy="242972"/>
            <a:chOff x="-40230" y="990416"/>
            <a:chExt cx="853030" cy="812800"/>
          </a:xfrm>
        </p:grpSpPr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F3131185-B341-362F-4C95-335F8523B97A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4">
              <a:extLst>
                <a:ext uri="{FF2B5EF4-FFF2-40B4-BE49-F238E27FC236}">
                  <a16:creationId xmlns:a16="http://schemas.microsoft.com/office/drawing/2014/main" id="{3F15B0A4-CA55-C428-8C42-073C21AD77A5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8" name="Group 46">
            <a:extLst>
              <a:ext uri="{FF2B5EF4-FFF2-40B4-BE49-F238E27FC236}">
                <a16:creationId xmlns:a16="http://schemas.microsoft.com/office/drawing/2014/main" id="{544A3B1C-ADDF-FC49-D5C9-96F44932A13A}"/>
              </a:ext>
            </a:extLst>
          </p:cNvPr>
          <p:cNvGrpSpPr/>
          <p:nvPr/>
        </p:nvGrpSpPr>
        <p:grpSpPr>
          <a:xfrm rot="2700000">
            <a:off x="5867367" y="4285901"/>
            <a:ext cx="293842" cy="293842"/>
            <a:chOff x="0" y="-3"/>
            <a:chExt cx="812800" cy="812799"/>
          </a:xfrm>
        </p:grpSpPr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932AF9B1-F6CB-29A9-BC1F-9F5044E980D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48">
              <a:extLst>
                <a:ext uri="{FF2B5EF4-FFF2-40B4-BE49-F238E27FC236}">
                  <a16:creationId xmlns:a16="http://schemas.microsoft.com/office/drawing/2014/main" id="{D9B083FF-CF45-86BB-985A-7BD20E5C3F6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1" name="Group 62">
            <a:extLst>
              <a:ext uri="{FF2B5EF4-FFF2-40B4-BE49-F238E27FC236}">
                <a16:creationId xmlns:a16="http://schemas.microsoft.com/office/drawing/2014/main" id="{29E351B1-50A1-366F-2376-816DD51B39AF}"/>
              </a:ext>
            </a:extLst>
          </p:cNvPr>
          <p:cNvGrpSpPr/>
          <p:nvPr/>
        </p:nvGrpSpPr>
        <p:grpSpPr>
          <a:xfrm>
            <a:off x="9932128" y="1325448"/>
            <a:ext cx="242972" cy="242972"/>
            <a:chOff x="0" y="0"/>
            <a:chExt cx="812800" cy="812800"/>
          </a:xfrm>
        </p:grpSpPr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DE6F3AB1-EC58-52C1-D7CB-CA4C500BBD5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A09218B1-C560-DE22-C2A7-247A5ABCFF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E536D704-96D5-AB9E-61BD-6896D941F84F}"/>
              </a:ext>
            </a:extLst>
          </p:cNvPr>
          <p:cNvGrpSpPr/>
          <p:nvPr/>
        </p:nvGrpSpPr>
        <p:grpSpPr>
          <a:xfrm>
            <a:off x="9103303" y="4082295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FBA499A9-448E-CA78-13A3-D087106F5D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4">
              <a:extLst>
                <a:ext uri="{FF2B5EF4-FFF2-40B4-BE49-F238E27FC236}">
                  <a16:creationId xmlns:a16="http://schemas.microsoft.com/office/drawing/2014/main" id="{9415729B-1CCA-40B4-4CCC-B9D8B5ED83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4" name="Group 65">
            <a:extLst>
              <a:ext uri="{FF2B5EF4-FFF2-40B4-BE49-F238E27FC236}">
                <a16:creationId xmlns:a16="http://schemas.microsoft.com/office/drawing/2014/main" id="{8ED0BAE1-0526-3D91-C56B-8E5DEF2B7ACA}"/>
              </a:ext>
            </a:extLst>
          </p:cNvPr>
          <p:cNvGrpSpPr/>
          <p:nvPr/>
        </p:nvGrpSpPr>
        <p:grpSpPr>
          <a:xfrm>
            <a:off x="4515436" y="1967881"/>
            <a:ext cx="220832" cy="193228"/>
            <a:chOff x="46236" y="86193"/>
            <a:chExt cx="812800" cy="711200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65DBAD6D-3BA3-7FDE-2B90-A85CB67892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7956D3B5-CFFD-7945-E50D-25EFDE7D5B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1" name="Group 62">
            <a:extLst>
              <a:ext uri="{FF2B5EF4-FFF2-40B4-BE49-F238E27FC236}">
                <a16:creationId xmlns:a16="http://schemas.microsoft.com/office/drawing/2014/main" id="{6DEAC8EE-19B8-B1F7-5C7C-84863294041B}"/>
              </a:ext>
            </a:extLst>
          </p:cNvPr>
          <p:cNvGrpSpPr/>
          <p:nvPr/>
        </p:nvGrpSpPr>
        <p:grpSpPr>
          <a:xfrm>
            <a:off x="5146082" y="1945900"/>
            <a:ext cx="254998" cy="242972"/>
            <a:chOff x="-40230" y="990416"/>
            <a:chExt cx="853030" cy="812800"/>
          </a:xfrm>
        </p:grpSpPr>
        <p:sp>
          <p:nvSpPr>
            <p:cNvPr id="102" name="Freeform 63">
              <a:extLst>
                <a:ext uri="{FF2B5EF4-FFF2-40B4-BE49-F238E27FC236}">
                  <a16:creationId xmlns:a16="http://schemas.microsoft.com/office/drawing/2014/main" id="{60FDA183-6699-A1C6-05A7-D9E3641D06D0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A7DA3CB8-98C2-F1B9-32BE-D20A3A72448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09" name="Group 65">
            <a:extLst>
              <a:ext uri="{FF2B5EF4-FFF2-40B4-BE49-F238E27FC236}">
                <a16:creationId xmlns:a16="http://schemas.microsoft.com/office/drawing/2014/main" id="{ACA6CD17-E65D-5BF3-D40A-5A92C9788417}"/>
              </a:ext>
            </a:extLst>
          </p:cNvPr>
          <p:cNvGrpSpPr/>
          <p:nvPr/>
        </p:nvGrpSpPr>
        <p:grpSpPr>
          <a:xfrm>
            <a:off x="9551400" y="5960461"/>
            <a:ext cx="220832" cy="193228"/>
            <a:chOff x="46236" y="86193"/>
            <a:chExt cx="812800" cy="711200"/>
          </a:xfrm>
        </p:grpSpPr>
        <p:sp>
          <p:nvSpPr>
            <p:cNvPr id="110" name="Freeform 66">
              <a:extLst>
                <a:ext uri="{FF2B5EF4-FFF2-40B4-BE49-F238E27FC236}">
                  <a16:creationId xmlns:a16="http://schemas.microsoft.com/office/drawing/2014/main" id="{18A479EE-40E6-00C1-0A37-2360FDDAD62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CB4E99D8-49D8-E9E3-B4E3-F11E561568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AF06285C-5CC0-E9E1-6F33-CCA951BDBAB8}"/>
              </a:ext>
            </a:extLst>
          </p:cNvPr>
          <p:cNvGrpSpPr/>
          <p:nvPr/>
        </p:nvGrpSpPr>
        <p:grpSpPr>
          <a:xfrm>
            <a:off x="10309982" y="5940765"/>
            <a:ext cx="242972" cy="242972"/>
            <a:chOff x="0" y="0"/>
            <a:chExt cx="812800" cy="812800"/>
          </a:xfrm>
        </p:grpSpPr>
        <p:sp>
          <p:nvSpPr>
            <p:cNvPr id="123" name="Freeform 63">
              <a:extLst>
                <a:ext uri="{FF2B5EF4-FFF2-40B4-BE49-F238E27FC236}">
                  <a16:creationId xmlns:a16="http://schemas.microsoft.com/office/drawing/2014/main" id="{BC94635C-06C4-E1A9-7553-74DF8FCCD8A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64">
              <a:extLst>
                <a:ext uri="{FF2B5EF4-FFF2-40B4-BE49-F238E27FC236}">
                  <a16:creationId xmlns:a16="http://schemas.microsoft.com/office/drawing/2014/main" id="{6BA62EFD-1FE6-3184-9E0B-119707DEDE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492953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3" ma:contentTypeDescription="Create a new document." ma:contentTypeScope="" ma:versionID="10881663a94bd3c1949d1d5e7bd60f7c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2b3a846f0da64e142ed06d3727e5c90f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C09BF3-A833-4463-AEF6-BD6AED2F4C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9022ca7-da8b-462c-ac53-cf911d2e7c5d"/>
    <ds:schemaRef ds:uri="21fe2dc5-e687-4b08-a992-8b5ade4d5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D4F630-F244-4249-A1DD-CAF66701C44D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39022ca7-da8b-462c-ac53-cf911d2e7c5d"/>
    <ds:schemaRef ds:uri="http://schemas.openxmlformats.org/package/2006/metadata/core-properties"/>
    <ds:schemaRef ds:uri="21fe2dc5-e687-4b08-a992-8b5ade4d5474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965</Words>
  <Application>Microsoft Office PowerPoint</Application>
  <PresentationFormat>Custom</PresentationFormat>
  <Paragraphs>495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DM Sans</vt:lpstr>
      <vt:lpstr>DM Sans Bold</vt:lpstr>
      <vt:lpstr>Calibri</vt:lpstr>
      <vt:lpstr>Arial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Hindley, Freya (Growth Company)</dc:creator>
  <cp:lastModifiedBy>Higgins, Teigan (Growth Company)</cp:lastModifiedBy>
  <cp:revision>20</cp:revision>
  <cp:lastPrinted>2025-02-17T09:36:07Z</cp:lastPrinted>
  <dcterms:created xsi:type="dcterms:W3CDTF">2006-08-16T00:00:00Z</dcterms:created>
  <dcterms:modified xsi:type="dcterms:W3CDTF">2025-07-21T13:38:18Z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