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0" r:id="rId6"/>
  </p:sldIdLst>
  <p:sldSz cx="10693400" cy="7543800"/>
  <p:notesSz cx="6858000" cy="9144000"/>
  <p:embeddedFontLst>
    <p:embeddedFont>
      <p:font typeface="DM Sans" pitchFamily="2" charset="0"/>
      <p:regular r:id="rId8"/>
      <p:bold r:id="rId9"/>
      <p:italic r:id="rId10"/>
      <p:boldItalic r:id="rId11"/>
    </p:embeddedFont>
    <p:embeddedFont>
      <p:font typeface="DM Sans Bold" charset="0"/>
      <p:regular r:id="rId12"/>
    </p:embeddedFont>
    <p:embeddedFont>
      <p:font typeface="DM Sans Bold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CDFF5"/>
    <a:srgbClr val="DEFFB7"/>
    <a:srgbClr val="05AF21"/>
    <a:srgbClr val="CCFF99"/>
    <a:srgbClr val="FFD8E8"/>
    <a:srgbClr val="FFD6CE"/>
    <a:srgbClr val="D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8E6D7-A195-4AF7-8B9B-96D875AEC870}" v="184" dt="2025-09-15T02:06:09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2923" autoAdjust="0"/>
  </p:normalViewPr>
  <p:slideViewPr>
    <p:cSldViewPr>
      <p:cViewPr varScale="1">
        <p:scale>
          <a:sx n="70" d="100"/>
          <a:sy n="70" d="100"/>
        </p:scale>
        <p:origin x="169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8423-9E37-43E6-99DE-FC9982203E8D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7E090-5038-4C68-BBDC-4D0AD91FE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E090-5038-4C68-BBDC-4D0AD91FEB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7DC1C-67CE-6050-873F-5B12A47D4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3CB60-FCA8-0D1D-866F-9FADB5DB3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678C5-4AF7-945A-7395-43AD30910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CCC68-B31D-CE08-3360-64D6DBB84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E090-5038-4C68-BBDC-4D0AD91FEB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3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4" Type="http://schemas.openxmlformats.org/officeDocument/2006/relationships/image" Target="../media/image43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51.svg"/><Relationship Id="rId39" Type="http://schemas.openxmlformats.org/officeDocument/2006/relationships/image" Target="../media/image64.svg"/><Relationship Id="rId21" Type="http://schemas.openxmlformats.org/officeDocument/2006/relationships/image" Target="../media/image47.sv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47" Type="http://schemas.openxmlformats.org/officeDocument/2006/relationships/image" Target="../media/image7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9" Type="http://schemas.openxmlformats.org/officeDocument/2006/relationships/image" Target="../media/image54.svg"/><Relationship Id="rId11" Type="http://schemas.openxmlformats.org/officeDocument/2006/relationships/image" Target="../media/image9.png"/><Relationship Id="rId24" Type="http://schemas.openxmlformats.org/officeDocument/2006/relationships/image" Target="../media/image49.svg"/><Relationship Id="rId32" Type="http://schemas.openxmlformats.org/officeDocument/2006/relationships/image" Target="../media/image57.svg"/><Relationship Id="rId37" Type="http://schemas.openxmlformats.org/officeDocument/2006/relationships/image" Target="../media/image62.svg"/><Relationship Id="rId40" Type="http://schemas.openxmlformats.org/officeDocument/2006/relationships/image" Target="../media/image65.png"/><Relationship Id="rId45" Type="http://schemas.openxmlformats.org/officeDocument/2006/relationships/image" Target="../media/image6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56.png"/><Relationship Id="rId44" Type="http://schemas.openxmlformats.org/officeDocument/2006/relationships/image" Target="../media/image6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9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svg"/><Relationship Id="rId43" Type="http://schemas.openxmlformats.org/officeDocument/2006/relationships/image" Target="../media/image18.png"/><Relationship Id="rId48" Type="http://schemas.openxmlformats.org/officeDocument/2006/relationships/image" Target="../media/image72.sv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50.png"/><Relationship Id="rId33" Type="http://schemas.openxmlformats.org/officeDocument/2006/relationships/image" Target="../media/image58.jpeg"/><Relationship Id="rId38" Type="http://schemas.openxmlformats.org/officeDocument/2006/relationships/image" Target="../media/image63.png"/><Relationship Id="rId46" Type="http://schemas.openxmlformats.org/officeDocument/2006/relationships/image" Target="../media/image70.png"/><Relationship Id="rId20" Type="http://schemas.openxmlformats.org/officeDocument/2006/relationships/image" Target="../media/image46.png"/><Relationship Id="rId41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75.svg"/><Relationship Id="rId39" Type="http://schemas.openxmlformats.org/officeDocument/2006/relationships/image" Target="../media/image39.png"/><Relationship Id="rId21" Type="http://schemas.openxmlformats.org/officeDocument/2006/relationships/image" Target="../media/image47.svg"/><Relationship Id="rId34" Type="http://schemas.openxmlformats.org/officeDocument/2006/relationships/image" Target="../media/image81.png"/><Relationship Id="rId42" Type="http://schemas.openxmlformats.org/officeDocument/2006/relationships/image" Target="../media/image86.svg"/><Relationship Id="rId47" Type="http://schemas.openxmlformats.org/officeDocument/2006/relationships/image" Target="../media/image35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36.png"/><Relationship Id="rId32" Type="http://schemas.openxmlformats.org/officeDocument/2006/relationships/image" Target="../media/image79.svg"/><Relationship Id="rId37" Type="http://schemas.openxmlformats.org/officeDocument/2006/relationships/image" Target="../media/image83.png"/><Relationship Id="rId40" Type="http://schemas.openxmlformats.org/officeDocument/2006/relationships/image" Target="../media/image40.svg"/><Relationship Id="rId45" Type="http://schemas.openxmlformats.org/officeDocument/2006/relationships/image" Target="../media/image42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77.svg"/><Relationship Id="rId36" Type="http://schemas.openxmlformats.org/officeDocument/2006/relationships/image" Target="../media/image82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78.png"/><Relationship Id="rId44" Type="http://schemas.openxmlformats.org/officeDocument/2006/relationships/image" Target="../media/image41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9.png"/><Relationship Id="rId27" Type="http://schemas.openxmlformats.org/officeDocument/2006/relationships/image" Target="../media/image76.png"/><Relationship Id="rId30" Type="http://schemas.openxmlformats.org/officeDocument/2006/relationships/image" Target="../media/image64.svg"/><Relationship Id="rId35" Type="http://schemas.openxmlformats.org/officeDocument/2006/relationships/image" Target="../media/image67.png"/><Relationship Id="rId43" Type="http://schemas.openxmlformats.org/officeDocument/2006/relationships/image" Target="../media/image43.jpeg"/><Relationship Id="rId48" Type="http://schemas.openxmlformats.org/officeDocument/2006/relationships/image" Target="../media/image87.jpe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74.png"/><Relationship Id="rId33" Type="http://schemas.openxmlformats.org/officeDocument/2006/relationships/image" Target="../media/image80.png"/><Relationship Id="rId38" Type="http://schemas.openxmlformats.org/officeDocument/2006/relationships/image" Target="../media/image84.png"/><Relationship Id="rId46" Type="http://schemas.openxmlformats.org/officeDocument/2006/relationships/image" Target="../media/image34.png"/><Relationship Id="rId20" Type="http://schemas.openxmlformats.org/officeDocument/2006/relationships/image" Target="../media/image46.png"/><Relationship Id="rId41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90.jpeg"/><Relationship Id="rId39" Type="http://schemas.openxmlformats.org/officeDocument/2006/relationships/image" Target="../media/image68.png"/><Relationship Id="rId21" Type="http://schemas.openxmlformats.org/officeDocument/2006/relationships/image" Target="../media/image19.png"/><Relationship Id="rId34" Type="http://schemas.openxmlformats.org/officeDocument/2006/relationships/image" Target="../media/image87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47.svg"/><Relationship Id="rId29" Type="http://schemas.openxmlformats.org/officeDocument/2006/relationships/image" Target="../media/image93.png"/><Relationship Id="rId41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88.png"/><Relationship Id="rId32" Type="http://schemas.openxmlformats.org/officeDocument/2006/relationships/image" Target="../media/image37.png"/><Relationship Id="rId37" Type="http://schemas.openxmlformats.org/officeDocument/2006/relationships/image" Target="../media/image52.png"/><Relationship Id="rId40" Type="http://schemas.openxmlformats.org/officeDocument/2006/relationships/image" Target="../media/image69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8.png"/><Relationship Id="rId28" Type="http://schemas.openxmlformats.org/officeDocument/2006/relationships/image" Target="../media/image92.png"/><Relationship Id="rId36" Type="http://schemas.openxmlformats.org/officeDocument/2006/relationships/image" Target="../media/image60.svg"/><Relationship Id="rId10" Type="http://schemas.openxmlformats.org/officeDocument/2006/relationships/image" Target="../media/image9.png"/><Relationship Id="rId19" Type="http://schemas.openxmlformats.org/officeDocument/2006/relationships/image" Target="../media/image46.png"/><Relationship Id="rId31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91.png"/><Relationship Id="rId30" Type="http://schemas.openxmlformats.org/officeDocument/2006/relationships/image" Target="../media/image94.jpeg"/><Relationship Id="rId35" Type="http://schemas.openxmlformats.org/officeDocument/2006/relationships/image" Target="../media/image59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89.svg"/><Relationship Id="rId33" Type="http://schemas.openxmlformats.org/officeDocument/2006/relationships/image" Target="../media/image38.svg"/><Relationship Id="rId38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68.png"/><Relationship Id="rId39" Type="http://schemas.openxmlformats.org/officeDocument/2006/relationships/image" Target="../media/image53.png"/><Relationship Id="rId21" Type="http://schemas.openxmlformats.org/officeDocument/2006/relationships/image" Target="../media/image23.png"/><Relationship Id="rId34" Type="http://schemas.openxmlformats.org/officeDocument/2006/relationships/image" Target="../media/image60.svg"/><Relationship Id="rId42" Type="http://schemas.openxmlformats.org/officeDocument/2006/relationships/image" Target="../media/image106.svg"/><Relationship Id="rId47" Type="http://schemas.openxmlformats.org/officeDocument/2006/relationships/image" Target="../media/image109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9" Type="http://schemas.openxmlformats.org/officeDocument/2006/relationships/image" Target="../media/image98.png"/><Relationship Id="rId11" Type="http://schemas.openxmlformats.org/officeDocument/2006/relationships/image" Target="../media/image10.png"/><Relationship Id="rId24" Type="http://schemas.openxmlformats.org/officeDocument/2006/relationships/image" Target="../media/image46.png"/><Relationship Id="rId32" Type="http://schemas.openxmlformats.org/officeDocument/2006/relationships/image" Target="../media/image101.svg"/><Relationship Id="rId37" Type="http://schemas.openxmlformats.org/officeDocument/2006/relationships/image" Target="../media/image104.png"/><Relationship Id="rId40" Type="http://schemas.openxmlformats.org/officeDocument/2006/relationships/image" Target="../media/image54.svg"/><Relationship Id="rId45" Type="http://schemas.openxmlformats.org/officeDocument/2006/relationships/image" Target="../media/image39.pn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36.png"/><Relationship Id="rId36" Type="http://schemas.openxmlformats.org/officeDocument/2006/relationships/image" Target="../media/image103.png"/><Relationship Id="rId49" Type="http://schemas.openxmlformats.org/officeDocument/2006/relationships/image" Target="../media/image111.jpeg"/><Relationship Id="rId10" Type="http://schemas.openxmlformats.org/officeDocument/2006/relationships/image" Target="../media/image9.png"/><Relationship Id="rId19" Type="http://schemas.openxmlformats.org/officeDocument/2006/relationships/image" Target="../media/image48.png"/><Relationship Id="rId31" Type="http://schemas.openxmlformats.org/officeDocument/2006/relationships/image" Target="../media/image100.png"/><Relationship Id="rId44" Type="http://schemas.openxmlformats.org/officeDocument/2006/relationships/image" Target="../media/image10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svg"/><Relationship Id="rId22" Type="http://schemas.openxmlformats.org/officeDocument/2006/relationships/image" Target="../media/image24.svg"/><Relationship Id="rId27" Type="http://schemas.openxmlformats.org/officeDocument/2006/relationships/image" Target="../media/image69.svg"/><Relationship Id="rId30" Type="http://schemas.openxmlformats.org/officeDocument/2006/relationships/image" Target="../media/image99.svg"/><Relationship Id="rId35" Type="http://schemas.openxmlformats.org/officeDocument/2006/relationships/image" Target="../media/image102.png"/><Relationship Id="rId43" Type="http://schemas.openxmlformats.org/officeDocument/2006/relationships/image" Target="../media/image107.png"/><Relationship Id="rId48" Type="http://schemas.openxmlformats.org/officeDocument/2006/relationships/image" Target="../media/image110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7.png"/><Relationship Id="rId17" Type="http://schemas.openxmlformats.org/officeDocument/2006/relationships/image" Target="../media/image15.png"/><Relationship Id="rId25" Type="http://schemas.openxmlformats.org/officeDocument/2006/relationships/image" Target="../media/image47.svg"/><Relationship Id="rId33" Type="http://schemas.openxmlformats.org/officeDocument/2006/relationships/image" Target="../media/image59.png"/><Relationship Id="rId38" Type="http://schemas.openxmlformats.org/officeDocument/2006/relationships/image" Target="../media/image67.png"/><Relationship Id="rId46" Type="http://schemas.openxmlformats.org/officeDocument/2006/relationships/image" Target="../media/image40.svg"/><Relationship Id="rId20" Type="http://schemas.openxmlformats.org/officeDocument/2006/relationships/image" Target="../media/image49.svg"/><Relationship Id="rId41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9A613-4F20-80BF-26F9-FF1EA82F0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971498A-347B-F559-1B2C-E8A850C00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26834"/>
              </p:ext>
            </p:extLst>
          </p:nvPr>
        </p:nvGraphicFramePr>
        <p:xfrm>
          <a:off x="2664769" y="967184"/>
          <a:ext cx="7364511" cy="5934010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421355067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606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29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30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3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019"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Job Club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9:30 - 12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Hub Canal Walk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Enrolment Clinic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021">
                <a:tc vMerge="1"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Disclosure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92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564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Self Care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Sentence Requirement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  <a:endParaRPr lang="en-US" sz="88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Housing Advice &amp; Support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608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Wellbeing Goal Setting</a:t>
                      </a:r>
                      <a:endParaRPr lang="en-US" sz="88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8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Benefit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6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Therapeutic Art</a:t>
                      </a:r>
                    </a:p>
                    <a:p>
                      <a:pPr algn="ctr">
                        <a:lnSpc>
                          <a:spcPts val="1206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D1465E67-2459-E43E-A4F6-3709DD5175AF}"/>
              </a:ext>
            </a:extLst>
          </p:cNvPr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59AF22A-6E2B-5D53-EA4D-ACC7EC85CA9E}"/>
              </a:ext>
            </a:extLst>
          </p:cNvPr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6AC3086-C717-6B7E-9C34-35BB5DC32642}"/>
              </a:ext>
            </a:extLst>
          </p:cNvPr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62A88E5-4E23-3E64-46B8-AD3C8689B6E2}"/>
              </a:ext>
            </a:extLst>
          </p:cNvPr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464C33F-076E-5F06-FB42-7A81FF9A469B}"/>
              </a:ext>
            </a:extLst>
          </p:cNvPr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EB4564A-3C97-6F06-48F5-D9632F8776D7}"/>
                </a:ext>
              </a:extLst>
            </p:cNvPr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 descr="A black and blue logo  Description automatically generated">
            <a:extLst>
              <a:ext uri="{FF2B5EF4-FFF2-40B4-BE49-F238E27FC236}">
                <a16:creationId xmlns:a16="http://schemas.microsoft.com/office/drawing/2014/main" id="{3ED720A2-4E38-F432-EF2B-B5FC901B609B}"/>
              </a:ext>
            </a:extLst>
          </p:cNvPr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82B8417-CF9F-E6A0-15DE-A8F3427B89A9}"/>
              </a:ext>
            </a:extLst>
          </p:cNvPr>
          <p:cNvSpPr/>
          <p:nvPr/>
        </p:nvSpPr>
        <p:spPr>
          <a:xfrm>
            <a:off x="8710066" y="6748390"/>
            <a:ext cx="138793" cy="121444"/>
          </a:xfrm>
          <a:custGeom>
            <a:avLst/>
            <a:gdLst/>
            <a:ahLst/>
            <a:cxnLst/>
            <a:rect l="l" t="t" r="r" b="b"/>
            <a:pathLst>
              <a:path w="138793" h="121444">
                <a:moveTo>
                  <a:pt x="0" y="0"/>
                </a:moveTo>
                <a:lnTo>
                  <a:pt x="138793" y="0"/>
                </a:lnTo>
                <a:lnTo>
                  <a:pt x="138793" y="121444"/>
                </a:lnTo>
                <a:lnTo>
                  <a:pt x="0" y="1214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43652A1-4521-6542-8F27-64EC0E09CDB5}"/>
              </a:ext>
            </a:extLst>
          </p:cNvPr>
          <p:cNvSpPr/>
          <p:nvPr/>
        </p:nvSpPr>
        <p:spPr>
          <a:xfrm>
            <a:off x="5726179" y="6555887"/>
            <a:ext cx="135521" cy="138550"/>
          </a:xfrm>
          <a:custGeom>
            <a:avLst/>
            <a:gdLst/>
            <a:ahLst/>
            <a:cxnLst/>
            <a:rect l="l" t="t" r="r" b="b"/>
            <a:pathLst>
              <a:path w="126042" h="126042">
                <a:moveTo>
                  <a:pt x="0" y="0"/>
                </a:moveTo>
                <a:lnTo>
                  <a:pt x="126042" y="0"/>
                </a:lnTo>
                <a:lnTo>
                  <a:pt x="126042" y="126042"/>
                </a:lnTo>
                <a:lnTo>
                  <a:pt x="0" y="12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31100BE-E96C-6503-6D30-33CEB11A189F}"/>
              </a:ext>
            </a:extLst>
          </p:cNvPr>
          <p:cNvSpPr/>
          <p:nvPr/>
        </p:nvSpPr>
        <p:spPr>
          <a:xfrm>
            <a:off x="2707877" y="3541708"/>
            <a:ext cx="173898" cy="152161"/>
          </a:xfrm>
          <a:custGeom>
            <a:avLst/>
            <a:gdLst/>
            <a:ahLst/>
            <a:cxnLst/>
            <a:rect l="l" t="t" r="r" b="b"/>
            <a:pathLst>
              <a:path w="173898" h="152161">
                <a:moveTo>
                  <a:pt x="0" y="0"/>
                </a:moveTo>
                <a:lnTo>
                  <a:pt x="173898" y="0"/>
                </a:lnTo>
                <a:lnTo>
                  <a:pt x="173898" y="152160"/>
                </a:lnTo>
                <a:lnTo>
                  <a:pt x="0" y="152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96ABA1-258B-FE5A-83E8-25A5B9527F48}"/>
              </a:ext>
            </a:extLst>
          </p:cNvPr>
          <p:cNvSpPr/>
          <p:nvPr/>
        </p:nvSpPr>
        <p:spPr>
          <a:xfrm>
            <a:off x="5725783" y="3544160"/>
            <a:ext cx="158698" cy="138861"/>
          </a:xfrm>
          <a:custGeom>
            <a:avLst/>
            <a:gdLst/>
            <a:ahLst/>
            <a:cxnLst/>
            <a:rect l="l" t="t" r="r" b="b"/>
            <a:pathLst>
              <a:path w="158698" h="138861">
                <a:moveTo>
                  <a:pt x="0" y="0"/>
                </a:moveTo>
                <a:lnTo>
                  <a:pt x="158697" y="0"/>
                </a:lnTo>
                <a:lnTo>
                  <a:pt x="158697" y="138860"/>
                </a:lnTo>
                <a:lnTo>
                  <a:pt x="0" y="1388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40EEC710-77C4-74B0-844A-644ECDC80844}"/>
              </a:ext>
            </a:extLst>
          </p:cNvPr>
          <p:cNvSpPr txBox="1"/>
          <p:nvPr/>
        </p:nvSpPr>
        <p:spPr>
          <a:xfrm>
            <a:off x="4912000" y="2291037"/>
            <a:ext cx="759555" cy="8386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40B2CE21-583C-9DF8-D474-6F60EB145A11}"/>
              </a:ext>
            </a:extLst>
          </p:cNvPr>
          <p:cNvSpPr/>
          <p:nvPr/>
        </p:nvSpPr>
        <p:spPr>
          <a:xfrm>
            <a:off x="4954627" y="3563451"/>
            <a:ext cx="151753" cy="132784"/>
          </a:xfrm>
          <a:custGeom>
            <a:avLst/>
            <a:gdLst/>
            <a:ahLst/>
            <a:cxnLst/>
            <a:rect l="l" t="t" r="r" b="b"/>
            <a:pathLst>
              <a:path w="151753" h="132784">
                <a:moveTo>
                  <a:pt x="0" y="0"/>
                </a:moveTo>
                <a:lnTo>
                  <a:pt x="151753" y="0"/>
                </a:lnTo>
                <a:lnTo>
                  <a:pt x="151753" y="132784"/>
                </a:lnTo>
                <a:lnTo>
                  <a:pt x="0" y="132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19A08F3A-0FAB-3F63-9EFE-D7D57A6046C3}"/>
              </a:ext>
            </a:extLst>
          </p:cNvPr>
          <p:cNvSpPr/>
          <p:nvPr/>
        </p:nvSpPr>
        <p:spPr>
          <a:xfrm>
            <a:off x="4954396" y="3250630"/>
            <a:ext cx="158775" cy="158775"/>
          </a:xfrm>
          <a:custGeom>
            <a:avLst/>
            <a:gdLst/>
            <a:ahLst/>
            <a:cxnLst/>
            <a:rect l="l" t="t" r="r" b="b"/>
            <a:pathLst>
              <a:path w="158775" h="158775">
                <a:moveTo>
                  <a:pt x="0" y="0"/>
                </a:moveTo>
                <a:lnTo>
                  <a:pt x="158775" y="0"/>
                </a:lnTo>
                <a:lnTo>
                  <a:pt x="158775" y="158775"/>
                </a:lnTo>
                <a:lnTo>
                  <a:pt x="0" y="158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4A5C55EE-50FD-22C3-8950-71DB925B39AA}"/>
              </a:ext>
            </a:extLst>
          </p:cNvPr>
          <p:cNvSpPr/>
          <p:nvPr/>
        </p:nvSpPr>
        <p:spPr>
          <a:xfrm>
            <a:off x="4911783" y="3374661"/>
            <a:ext cx="239443" cy="239443"/>
          </a:xfrm>
          <a:custGeom>
            <a:avLst/>
            <a:gdLst/>
            <a:ahLst/>
            <a:cxnLst/>
            <a:rect l="l" t="t" r="r" b="b"/>
            <a:pathLst>
              <a:path w="239443" h="239443">
                <a:moveTo>
                  <a:pt x="0" y="0"/>
                </a:moveTo>
                <a:lnTo>
                  <a:pt x="239442" y="0"/>
                </a:lnTo>
                <a:lnTo>
                  <a:pt x="239442" y="239442"/>
                </a:lnTo>
                <a:lnTo>
                  <a:pt x="0" y="23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3EB4D168-73B4-3FC4-38F4-D7862BB989BD}"/>
              </a:ext>
            </a:extLst>
          </p:cNvPr>
          <p:cNvSpPr txBox="1"/>
          <p:nvPr/>
        </p:nvSpPr>
        <p:spPr>
          <a:xfrm>
            <a:off x="4929217" y="4878975"/>
            <a:ext cx="703773" cy="13960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88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320B40D7-02D3-2226-34EE-CE775DBD44ED}"/>
              </a:ext>
            </a:extLst>
          </p:cNvPr>
          <p:cNvSpPr txBox="1"/>
          <p:nvPr/>
        </p:nvSpPr>
        <p:spPr>
          <a:xfrm>
            <a:off x="2680030" y="5371836"/>
            <a:ext cx="1527302" cy="150490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Drama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Music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4BA0DDF4-A6E3-824F-B0A1-0F59C3B22ADA}"/>
              </a:ext>
            </a:extLst>
          </p:cNvPr>
          <p:cNvSpPr/>
          <p:nvPr/>
        </p:nvSpPr>
        <p:spPr>
          <a:xfrm>
            <a:off x="2726486" y="6720268"/>
            <a:ext cx="156433" cy="136879"/>
          </a:xfrm>
          <a:custGeom>
            <a:avLst/>
            <a:gdLst/>
            <a:ahLst/>
            <a:cxnLst/>
            <a:rect l="l" t="t" r="r" b="b"/>
            <a:pathLst>
              <a:path w="156433" h="136879">
                <a:moveTo>
                  <a:pt x="0" y="0"/>
                </a:moveTo>
                <a:lnTo>
                  <a:pt x="156433" y="0"/>
                </a:lnTo>
                <a:lnTo>
                  <a:pt x="156433" y="136879"/>
                </a:lnTo>
                <a:lnTo>
                  <a:pt x="0" y="136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1AB13213-3E2B-A796-267A-CD74BF07D0F3}"/>
              </a:ext>
            </a:extLst>
          </p:cNvPr>
          <p:cNvSpPr/>
          <p:nvPr/>
        </p:nvSpPr>
        <p:spPr>
          <a:xfrm>
            <a:off x="3033698" y="6309438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60B8B5CB-ECC9-0C65-7FB9-BD02A1D8CC07}"/>
              </a:ext>
            </a:extLst>
          </p:cNvPr>
          <p:cNvSpPr/>
          <p:nvPr/>
        </p:nvSpPr>
        <p:spPr>
          <a:xfrm>
            <a:off x="3563437" y="6365954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93BB5929-4E3F-23DE-7B81-319FA72625B6}"/>
              </a:ext>
            </a:extLst>
          </p:cNvPr>
          <p:cNvSpPr/>
          <p:nvPr/>
        </p:nvSpPr>
        <p:spPr>
          <a:xfrm>
            <a:off x="8717961" y="3548786"/>
            <a:ext cx="138794" cy="137530"/>
          </a:xfrm>
          <a:custGeom>
            <a:avLst/>
            <a:gdLst/>
            <a:ahLst/>
            <a:cxnLst/>
            <a:rect l="l" t="t" r="r" b="b"/>
            <a:pathLst>
              <a:path w="133861" h="117128">
                <a:moveTo>
                  <a:pt x="0" y="0"/>
                </a:moveTo>
                <a:lnTo>
                  <a:pt x="133861" y="0"/>
                </a:lnTo>
                <a:lnTo>
                  <a:pt x="133861" y="117128"/>
                </a:lnTo>
                <a:lnTo>
                  <a:pt x="0" y="117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10A61D06-93F4-D898-679E-2581C500F869}"/>
              </a:ext>
            </a:extLst>
          </p:cNvPr>
          <p:cNvSpPr/>
          <p:nvPr/>
        </p:nvSpPr>
        <p:spPr>
          <a:xfrm>
            <a:off x="2708653" y="5338604"/>
            <a:ext cx="157489" cy="137803"/>
          </a:xfrm>
          <a:custGeom>
            <a:avLst/>
            <a:gdLst/>
            <a:ahLst/>
            <a:cxnLst/>
            <a:rect l="l" t="t" r="r" b="b"/>
            <a:pathLst>
              <a:path w="157489" h="137803">
                <a:moveTo>
                  <a:pt x="0" y="0"/>
                </a:moveTo>
                <a:lnTo>
                  <a:pt x="157490" y="0"/>
                </a:lnTo>
                <a:lnTo>
                  <a:pt x="157490" y="137803"/>
                </a:lnTo>
                <a:lnTo>
                  <a:pt x="0" y="137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0BFCEF5A-741B-955C-80F7-CED95060940B}"/>
              </a:ext>
            </a:extLst>
          </p:cNvPr>
          <p:cNvSpPr/>
          <p:nvPr/>
        </p:nvSpPr>
        <p:spPr>
          <a:xfrm>
            <a:off x="2718603" y="6535773"/>
            <a:ext cx="167014" cy="167014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0" y="0"/>
                </a:moveTo>
                <a:lnTo>
                  <a:pt x="167015" y="0"/>
                </a:lnTo>
                <a:lnTo>
                  <a:pt x="167015" y="167014"/>
                </a:lnTo>
                <a:lnTo>
                  <a:pt x="0" y="167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id="{2F88D3CC-77A5-8860-C529-8ACD22EE3B92}"/>
              </a:ext>
            </a:extLst>
          </p:cNvPr>
          <p:cNvSpPr txBox="1"/>
          <p:nvPr/>
        </p:nvSpPr>
        <p:spPr>
          <a:xfrm>
            <a:off x="5651631" y="4419568"/>
            <a:ext cx="1650869" cy="100841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Art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1 - 3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44900C7E-1781-D655-2B01-DE132A2E1D58}"/>
              </a:ext>
            </a:extLst>
          </p:cNvPr>
          <p:cNvSpPr/>
          <p:nvPr/>
        </p:nvSpPr>
        <p:spPr>
          <a:xfrm>
            <a:off x="6246040" y="5096174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FC542704-B852-225B-A8F0-79BDA5D53576}"/>
              </a:ext>
            </a:extLst>
          </p:cNvPr>
          <p:cNvSpPr/>
          <p:nvPr/>
        </p:nvSpPr>
        <p:spPr>
          <a:xfrm>
            <a:off x="5710397" y="5330762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3116BD44-9F6F-5CCC-5AC9-FCF254006707}"/>
              </a:ext>
            </a:extLst>
          </p:cNvPr>
          <p:cNvSpPr/>
          <p:nvPr/>
        </p:nvSpPr>
        <p:spPr>
          <a:xfrm>
            <a:off x="5710397" y="5153242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A430DFAD-FF06-1C92-2F5A-2A16B86D327A}"/>
              </a:ext>
            </a:extLst>
          </p:cNvPr>
          <p:cNvSpPr/>
          <p:nvPr/>
        </p:nvSpPr>
        <p:spPr>
          <a:xfrm>
            <a:off x="5647044" y="4916522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2802A6DC-1ABD-FA4E-BF50-AF682D291B9E}"/>
              </a:ext>
            </a:extLst>
          </p:cNvPr>
          <p:cNvSpPr/>
          <p:nvPr/>
        </p:nvSpPr>
        <p:spPr>
          <a:xfrm>
            <a:off x="4954396" y="5778743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644E3694-7BF4-93D4-536C-720AB53CC2E4}"/>
              </a:ext>
            </a:extLst>
          </p:cNvPr>
          <p:cNvSpPr/>
          <p:nvPr/>
        </p:nvSpPr>
        <p:spPr>
          <a:xfrm>
            <a:off x="4937575" y="2815106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CBC9FE97-97FB-AA77-F6AE-9B54EB18C20A}"/>
              </a:ext>
            </a:extLst>
          </p:cNvPr>
          <p:cNvSpPr/>
          <p:nvPr/>
        </p:nvSpPr>
        <p:spPr>
          <a:xfrm>
            <a:off x="4166396" y="2493967"/>
            <a:ext cx="164105" cy="143591"/>
          </a:xfrm>
          <a:custGeom>
            <a:avLst/>
            <a:gdLst/>
            <a:ahLst/>
            <a:cxnLst/>
            <a:rect l="l" t="t" r="r" b="b"/>
            <a:pathLst>
              <a:path w="164105" h="143591">
                <a:moveTo>
                  <a:pt x="0" y="0"/>
                </a:moveTo>
                <a:lnTo>
                  <a:pt x="164104" y="0"/>
                </a:lnTo>
                <a:lnTo>
                  <a:pt x="164104" y="143591"/>
                </a:lnTo>
                <a:lnTo>
                  <a:pt x="0" y="1435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TextBox 79">
            <a:extLst>
              <a:ext uri="{FF2B5EF4-FFF2-40B4-BE49-F238E27FC236}">
                <a16:creationId xmlns:a16="http://schemas.microsoft.com/office/drawing/2014/main" id="{47EA2A8C-980F-32CF-048F-F4DFC6BD1F9A}"/>
              </a:ext>
            </a:extLst>
          </p:cNvPr>
          <p:cNvSpPr txBox="1"/>
          <p:nvPr/>
        </p:nvSpPr>
        <p:spPr>
          <a:xfrm>
            <a:off x="4140209" y="2654461"/>
            <a:ext cx="797366" cy="111089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Digital College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685DA399-BA55-60CC-A446-6B2DC266F95C}"/>
              </a:ext>
            </a:extLst>
          </p:cNvPr>
          <p:cNvSpPr/>
          <p:nvPr/>
        </p:nvSpPr>
        <p:spPr>
          <a:xfrm>
            <a:off x="4153691" y="3541962"/>
            <a:ext cx="171019" cy="149642"/>
          </a:xfrm>
          <a:custGeom>
            <a:avLst/>
            <a:gdLst/>
            <a:ahLst/>
            <a:cxnLst/>
            <a:rect l="l" t="t" r="r" b="b"/>
            <a:pathLst>
              <a:path w="171019" h="149642">
                <a:moveTo>
                  <a:pt x="0" y="0"/>
                </a:moveTo>
                <a:lnTo>
                  <a:pt x="171019" y="0"/>
                </a:lnTo>
                <a:lnTo>
                  <a:pt x="171019" y="149641"/>
                </a:lnTo>
                <a:lnTo>
                  <a:pt x="0" y="149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107">
            <a:extLst>
              <a:ext uri="{FF2B5EF4-FFF2-40B4-BE49-F238E27FC236}">
                <a16:creationId xmlns:a16="http://schemas.microsoft.com/office/drawing/2014/main" id="{1DA7721B-3C20-2E2E-4A8D-A644F7F7AB9B}"/>
              </a:ext>
            </a:extLst>
          </p:cNvPr>
          <p:cNvSpPr/>
          <p:nvPr/>
        </p:nvSpPr>
        <p:spPr>
          <a:xfrm>
            <a:off x="5725783" y="3365158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1B6C2FEE-AB1C-49F1-323A-C59A65C3707C}"/>
              </a:ext>
            </a:extLst>
          </p:cNvPr>
          <p:cNvSpPr/>
          <p:nvPr/>
        </p:nvSpPr>
        <p:spPr>
          <a:xfrm>
            <a:off x="7294667" y="3586684"/>
            <a:ext cx="134565" cy="117744"/>
          </a:xfrm>
          <a:custGeom>
            <a:avLst/>
            <a:gdLst/>
            <a:ahLst/>
            <a:cxnLst/>
            <a:rect l="l" t="t" r="r" b="b"/>
            <a:pathLst>
              <a:path w="134565" h="117744">
                <a:moveTo>
                  <a:pt x="0" y="0"/>
                </a:moveTo>
                <a:lnTo>
                  <a:pt x="134564" y="0"/>
                </a:lnTo>
                <a:lnTo>
                  <a:pt x="134564" y="117745"/>
                </a:lnTo>
                <a:lnTo>
                  <a:pt x="0" y="117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>
            <a:extLst>
              <a:ext uri="{FF2B5EF4-FFF2-40B4-BE49-F238E27FC236}">
                <a16:creationId xmlns:a16="http://schemas.microsoft.com/office/drawing/2014/main" id="{B74C7663-6B10-AF7C-83A6-F67EF1F338F2}"/>
              </a:ext>
            </a:extLst>
          </p:cNvPr>
          <p:cNvSpPr/>
          <p:nvPr/>
        </p:nvSpPr>
        <p:spPr>
          <a:xfrm>
            <a:off x="7286716" y="6707570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4"/>
                </a:lnTo>
                <a:lnTo>
                  <a:pt x="0" y="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TextBox 114">
            <a:extLst>
              <a:ext uri="{FF2B5EF4-FFF2-40B4-BE49-F238E27FC236}">
                <a16:creationId xmlns:a16="http://schemas.microsoft.com/office/drawing/2014/main" id="{B4EE7091-6EBC-2A21-91E6-2D54F249BD0D}"/>
              </a:ext>
            </a:extLst>
          </p:cNvPr>
          <p:cNvSpPr txBox="1"/>
          <p:nvPr/>
        </p:nvSpPr>
        <p:spPr>
          <a:xfrm>
            <a:off x="2642103" y="1267906"/>
            <a:ext cx="1526796" cy="201505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r>
              <a:rPr lang="en-GB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to Start and an Introduction to Employability</a:t>
            </a:r>
          </a:p>
          <a:p>
            <a:pPr algn="ctr">
              <a:lnSpc>
                <a:spcPts val="1037"/>
              </a:lnSpc>
            </a:pPr>
            <a:r>
              <a:rPr lang="en-GB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22" name="Freeform 122">
            <a:extLst>
              <a:ext uri="{FF2B5EF4-FFF2-40B4-BE49-F238E27FC236}">
                <a16:creationId xmlns:a16="http://schemas.microsoft.com/office/drawing/2014/main" id="{338BE9CA-677A-B0C8-D450-69BFC2F3EA4E}"/>
              </a:ext>
            </a:extLst>
          </p:cNvPr>
          <p:cNvSpPr/>
          <p:nvPr/>
        </p:nvSpPr>
        <p:spPr>
          <a:xfrm>
            <a:off x="4233873" y="3202153"/>
            <a:ext cx="601607" cy="451435"/>
          </a:xfrm>
          <a:custGeom>
            <a:avLst/>
            <a:gdLst/>
            <a:ahLst/>
            <a:cxnLst/>
            <a:rect l="l" t="t" r="r" b="b"/>
            <a:pathLst>
              <a:path w="715875" h="536907">
                <a:moveTo>
                  <a:pt x="0" y="0"/>
                </a:moveTo>
                <a:lnTo>
                  <a:pt x="715876" y="0"/>
                </a:lnTo>
                <a:lnTo>
                  <a:pt x="715876" y="536907"/>
                </a:lnTo>
                <a:lnTo>
                  <a:pt x="0" y="53690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TextBox 125">
            <a:extLst>
              <a:ext uri="{FF2B5EF4-FFF2-40B4-BE49-F238E27FC236}">
                <a16:creationId xmlns:a16="http://schemas.microsoft.com/office/drawing/2014/main" id="{74BE172B-E721-2D22-18BD-C3688FC033F1}"/>
              </a:ext>
            </a:extLst>
          </p:cNvPr>
          <p:cNvSpPr txBox="1"/>
          <p:nvPr/>
        </p:nvSpPr>
        <p:spPr>
          <a:xfrm>
            <a:off x="4196208" y="4329430"/>
            <a:ext cx="685368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Freeform 126">
            <a:extLst>
              <a:ext uri="{FF2B5EF4-FFF2-40B4-BE49-F238E27FC236}">
                <a16:creationId xmlns:a16="http://schemas.microsoft.com/office/drawing/2014/main" id="{7032D58A-7D8C-50F7-C264-F97564905947}"/>
              </a:ext>
            </a:extLst>
          </p:cNvPr>
          <p:cNvSpPr/>
          <p:nvPr/>
        </p:nvSpPr>
        <p:spPr>
          <a:xfrm>
            <a:off x="4159355" y="5334012"/>
            <a:ext cx="174111" cy="152347"/>
          </a:xfrm>
          <a:custGeom>
            <a:avLst/>
            <a:gdLst/>
            <a:ahLst/>
            <a:cxnLst/>
            <a:rect l="l" t="t" r="r" b="b"/>
            <a:pathLst>
              <a:path w="174111" h="152347">
                <a:moveTo>
                  <a:pt x="0" y="0"/>
                </a:moveTo>
                <a:lnTo>
                  <a:pt x="174111" y="0"/>
                </a:lnTo>
                <a:lnTo>
                  <a:pt x="174111" y="152348"/>
                </a:lnTo>
                <a:lnTo>
                  <a:pt x="0" y="152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TextBox 129">
            <a:extLst>
              <a:ext uri="{FF2B5EF4-FFF2-40B4-BE49-F238E27FC236}">
                <a16:creationId xmlns:a16="http://schemas.microsoft.com/office/drawing/2014/main" id="{77024708-9FDC-1C16-E477-9F4DAA0867BF}"/>
              </a:ext>
            </a:extLst>
          </p:cNvPr>
          <p:cNvSpPr txBox="1"/>
          <p:nvPr/>
        </p:nvSpPr>
        <p:spPr>
          <a:xfrm>
            <a:off x="4163465" y="5688481"/>
            <a:ext cx="726035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ETE Awards &amp; Quiz</a:t>
            </a: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3 - 4</a:t>
            </a:r>
          </a:p>
        </p:txBody>
      </p:sp>
      <p:sp>
        <p:nvSpPr>
          <p:cNvPr id="133" name="TextBox 133">
            <a:extLst>
              <a:ext uri="{FF2B5EF4-FFF2-40B4-BE49-F238E27FC236}">
                <a16:creationId xmlns:a16="http://schemas.microsoft.com/office/drawing/2014/main" id="{69BFA416-6AF7-9B59-A4FE-89216382FBC3}"/>
              </a:ext>
            </a:extLst>
          </p:cNvPr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34" name="TextBox 134">
            <a:extLst>
              <a:ext uri="{FF2B5EF4-FFF2-40B4-BE49-F238E27FC236}">
                <a16:creationId xmlns:a16="http://schemas.microsoft.com/office/drawing/2014/main" id="{B70FF9B7-3514-5061-2E88-53EF359A1BE0}"/>
              </a:ext>
            </a:extLst>
          </p:cNvPr>
          <p:cNvSpPr txBox="1"/>
          <p:nvPr/>
        </p:nvSpPr>
        <p:spPr>
          <a:xfrm>
            <a:off x="2682766" y="276841"/>
            <a:ext cx="4770401" cy="122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OCTOBER - WEEK 1</a:t>
            </a:r>
          </a:p>
          <a:p>
            <a:pPr algn="l">
              <a:lnSpc>
                <a:spcPts val="4898"/>
              </a:lnSpc>
            </a:pPr>
            <a:endParaRPr lang="en-US" sz="3499" b="1" u="sng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35" name="TextBox 135">
            <a:extLst>
              <a:ext uri="{FF2B5EF4-FFF2-40B4-BE49-F238E27FC236}">
                <a16:creationId xmlns:a16="http://schemas.microsoft.com/office/drawing/2014/main" id="{037B4F46-D47D-ED05-96DB-E6F705302BD1}"/>
              </a:ext>
            </a:extLst>
          </p:cNvPr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7" name="TextBox 137">
            <a:extLst>
              <a:ext uri="{FF2B5EF4-FFF2-40B4-BE49-F238E27FC236}">
                <a16:creationId xmlns:a16="http://schemas.microsoft.com/office/drawing/2014/main" id="{E4600995-F32E-004D-1D4A-73D3861DE5D8}"/>
              </a:ext>
            </a:extLst>
          </p:cNvPr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8" name="TextBox 138">
            <a:extLst>
              <a:ext uri="{FF2B5EF4-FFF2-40B4-BE49-F238E27FC236}">
                <a16:creationId xmlns:a16="http://schemas.microsoft.com/office/drawing/2014/main" id="{E87AF3EE-496B-A118-92E4-A6E8EC6A6A19}"/>
              </a:ext>
            </a:extLst>
          </p:cNvPr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163202C-016D-BD9F-29CE-A17EFA4CED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7394" y="287763"/>
            <a:ext cx="1476482" cy="408513"/>
          </a:xfrm>
          <a:prstGeom prst="rect">
            <a:avLst/>
          </a:prstGeom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F5E7C773-9FE9-0E76-96D7-3CF9F1AE3B86}"/>
              </a:ext>
            </a:extLst>
          </p:cNvPr>
          <p:cNvSpPr/>
          <p:nvPr/>
        </p:nvSpPr>
        <p:spPr>
          <a:xfrm>
            <a:off x="4949113" y="6722423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4" name="Freeform 69">
            <a:extLst>
              <a:ext uri="{FF2B5EF4-FFF2-40B4-BE49-F238E27FC236}">
                <a16:creationId xmlns:a16="http://schemas.microsoft.com/office/drawing/2014/main" id="{4E67988C-E5D0-F6F9-009B-87D32BE605F8}"/>
              </a:ext>
            </a:extLst>
          </p:cNvPr>
          <p:cNvSpPr/>
          <p:nvPr/>
        </p:nvSpPr>
        <p:spPr>
          <a:xfrm>
            <a:off x="4949113" y="6544903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5" name="Freeform 70">
            <a:extLst>
              <a:ext uri="{FF2B5EF4-FFF2-40B4-BE49-F238E27FC236}">
                <a16:creationId xmlns:a16="http://schemas.microsoft.com/office/drawing/2014/main" id="{8EB78C4B-298F-9A91-2547-B3BC64050D24}"/>
              </a:ext>
            </a:extLst>
          </p:cNvPr>
          <p:cNvSpPr/>
          <p:nvPr/>
        </p:nvSpPr>
        <p:spPr>
          <a:xfrm>
            <a:off x="4885760" y="6308183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6" name="Freeform 68">
            <a:extLst>
              <a:ext uri="{FF2B5EF4-FFF2-40B4-BE49-F238E27FC236}">
                <a16:creationId xmlns:a16="http://schemas.microsoft.com/office/drawing/2014/main" id="{7DB8EACF-4B56-0DEA-6F79-30444CBF586A}"/>
              </a:ext>
            </a:extLst>
          </p:cNvPr>
          <p:cNvSpPr/>
          <p:nvPr/>
        </p:nvSpPr>
        <p:spPr>
          <a:xfrm>
            <a:off x="4170874" y="6719727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F086A614-CB11-CC71-1BEC-3B375092DCCA}"/>
              </a:ext>
            </a:extLst>
          </p:cNvPr>
          <p:cNvSpPr/>
          <p:nvPr/>
        </p:nvSpPr>
        <p:spPr>
          <a:xfrm>
            <a:off x="5714130" y="6715817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BF575-A902-0857-F853-D166311D59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572" y="1508464"/>
            <a:ext cx="2469094" cy="4773582"/>
          </a:xfrm>
          <a:prstGeom prst="rect">
            <a:avLst/>
          </a:prstGeom>
        </p:spPr>
      </p:pic>
      <p:sp>
        <p:nvSpPr>
          <p:cNvPr id="11" name="Freeform 119">
            <a:extLst>
              <a:ext uri="{FF2B5EF4-FFF2-40B4-BE49-F238E27FC236}">
                <a16:creationId xmlns:a16="http://schemas.microsoft.com/office/drawing/2014/main" id="{F58DE4A5-1D63-40CD-275C-82FD27763720}"/>
              </a:ext>
            </a:extLst>
          </p:cNvPr>
          <p:cNvSpPr/>
          <p:nvPr/>
        </p:nvSpPr>
        <p:spPr>
          <a:xfrm>
            <a:off x="3224685" y="2793746"/>
            <a:ext cx="447458" cy="422955"/>
          </a:xfrm>
          <a:custGeom>
            <a:avLst/>
            <a:gdLst/>
            <a:ahLst/>
            <a:cxnLst/>
            <a:rect l="l" t="t" r="r" b="b"/>
            <a:pathLst>
              <a:path w="373788" h="359793">
                <a:moveTo>
                  <a:pt x="0" y="0"/>
                </a:moveTo>
                <a:lnTo>
                  <a:pt x="373788" y="0"/>
                </a:lnTo>
                <a:lnTo>
                  <a:pt x="373788" y="359793"/>
                </a:lnTo>
                <a:lnTo>
                  <a:pt x="0" y="35979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0">
            <a:extLst>
              <a:ext uri="{FF2B5EF4-FFF2-40B4-BE49-F238E27FC236}">
                <a16:creationId xmlns:a16="http://schemas.microsoft.com/office/drawing/2014/main" id="{1B0CBCA3-C28E-6FB8-113D-15F30BB2940B}"/>
              </a:ext>
            </a:extLst>
          </p:cNvPr>
          <p:cNvSpPr/>
          <p:nvPr/>
        </p:nvSpPr>
        <p:spPr>
          <a:xfrm>
            <a:off x="6136405" y="2879864"/>
            <a:ext cx="680360" cy="500993"/>
          </a:xfrm>
          <a:custGeom>
            <a:avLst/>
            <a:gdLst/>
            <a:ahLst/>
            <a:cxnLst/>
            <a:rect l="l" t="t" r="r" b="b"/>
            <a:pathLst>
              <a:path w="680360" h="500993">
                <a:moveTo>
                  <a:pt x="0" y="0"/>
                </a:moveTo>
                <a:lnTo>
                  <a:pt x="680360" y="0"/>
                </a:lnTo>
                <a:lnTo>
                  <a:pt x="680360" y="500993"/>
                </a:lnTo>
                <a:lnTo>
                  <a:pt x="0" y="5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107">
            <a:extLst>
              <a:ext uri="{FF2B5EF4-FFF2-40B4-BE49-F238E27FC236}">
                <a16:creationId xmlns:a16="http://schemas.microsoft.com/office/drawing/2014/main" id="{074ECE38-9E89-94A9-218A-1B061DB3FA26}"/>
              </a:ext>
            </a:extLst>
          </p:cNvPr>
          <p:cNvSpPr/>
          <p:nvPr/>
        </p:nvSpPr>
        <p:spPr>
          <a:xfrm>
            <a:off x="7280118" y="3401498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9" name="Graphic 38" descr="Shoe footprints with solid fill">
            <a:extLst>
              <a:ext uri="{FF2B5EF4-FFF2-40B4-BE49-F238E27FC236}">
                <a16:creationId xmlns:a16="http://schemas.microsoft.com/office/drawing/2014/main" id="{AA6F3814-3AC0-E73A-7841-E2A1DEC933E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63184" y="2772186"/>
            <a:ext cx="504821" cy="504821"/>
          </a:xfrm>
          <a:prstGeom prst="rect">
            <a:avLst/>
          </a:prstGeom>
        </p:spPr>
      </p:pic>
      <p:sp>
        <p:nvSpPr>
          <p:cNvPr id="42" name="Freeform 106">
            <a:extLst>
              <a:ext uri="{FF2B5EF4-FFF2-40B4-BE49-F238E27FC236}">
                <a16:creationId xmlns:a16="http://schemas.microsoft.com/office/drawing/2014/main" id="{B1B44052-CFD6-0ABD-7F97-305B0000D6C1}"/>
              </a:ext>
            </a:extLst>
          </p:cNvPr>
          <p:cNvSpPr/>
          <p:nvPr/>
        </p:nvSpPr>
        <p:spPr>
          <a:xfrm rot="630500">
            <a:off x="4165611" y="6204801"/>
            <a:ext cx="478258" cy="281640"/>
          </a:xfrm>
          <a:custGeom>
            <a:avLst/>
            <a:gdLst/>
            <a:ahLst/>
            <a:cxnLst/>
            <a:rect l="l" t="t" r="r" b="b"/>
            <a:pathLst>
              <a:path w="596405" h="348897">
                <a:moveTo>
                  <a:pt x="0" y="0"/>
                </a:moveTo>
                <a:lnTo>
                  <a:pt x="596405" y="0"/>
                </a:lnTo>
                <a:lnTo>
                  <a:pt x="596405" y="348897"/>
                </a:lnTo>
                <a:lnTo>
                  <a:pt x="0" y="34889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4" name="Freeform 105">
            <a:extLst>
              <a:ext uri="{FF2B5EF4-FFF2-40B4-BE49-F238E27FC236}">
                <a16:creationId xmlns:a16="http://schemas.microsoft.com/office/drawing/2014/main" id="{6017C259-5DE9-A06B-0FF6-405E8B15D41C}"/>
              </a:ext>
            </a:extLst>
          </p:cNvPr>
          <p:cNvSpPr/>
          <p:nvPr/>
        </p:nvSpPr>
        <p:spPr>
          <a:xfrm rot="469675">
            <a:off x="4554547" y="6458364"/>
            <a:ext cx="281669" cy="395636"/>
          </a:xfrm>
          <a:custGeom>
            <a:avLst/>
            <a:gdLst/>
            <a:ahLst/>
            <a:cxnLst/>
            <a:rect l="l" t="t" r="r" b="b"/>
            <a:pathLst>
              <a:path w="334731" h="496349">
                <a:moveTo>
                  <a:pt x="0" y="0"/>
                </a:moveTo>
                <a:lnTo>
                  <a:pt x="334731" y="0"/>
                </a:lnTo>
                <a:lnTo>
                  <a:pt x="334731" y="496349"/>
                </a:lnTo>
                <a:lnTo>
                  <a:pt x="0" y="49634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107">
            <a:extLst>
              <a:ext uri="{FF2B5EF4-FFF2-40B4-BE49-F238E27FC236}">
                <a16:creationId xmlns:a16="http://schemas.microsoft.com/office/drawing/2014/main" id="{8056B889-4D4D-44C8-3327-F5A792E45992}"/>
              </a:ext>
            </a:extLst>
          </p:cNvPr>
          <p:cNvSpPr/>
          <p:nvPr/>
        </p:nvSpPr>
        <p:spPr>
          <a:xfrm>
            <a:off x="8694310" y="6568956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7" name="Graphic 46" descr="Bullseye with solid fill">
            <a:extLst>
              <a:ext uri="{FF2B5EF4-FFF2-40B4-BE49-F238E27FC236}">
                <a16:creationId xmlns:a16="http://schemas.microsoft.com/office/drawing/2014/main" id="{BEA8A887-1DC6-1BF3-52C7-3478D90C000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26257" y="6380903"/>
            <a:ext cx="312028" cy="312028"/>
          </a:xfrm>
          <a:prstGeom prst="rect">
            <a:avLst/>
          </a:prstGeom>
        </p:spPr>
      </p:pic>
      <p:sp>
        <p:nvSpPr>
          <p:cNvPr id="48" name="TextBox 129">
            <a:extLst>
              <a:ext uri="{FF2B5EF4-FFF2-40B4-BE49-F238E27FC236}">
                <a16:creationId xmlns:a16="http://schemas.microsoft.com/office/drawing/2014/main" id="{7156CAE1-3BD7-9614-3499-C56899622719}"/>
              </a:ext>
            </a:extLst>
          </p:cNvPr>
          <p:cNvSpPr txBox="1"/>
          <p:nvPr/>
        </p:nvSpPr>
        <p:spPr>
          <a:xfrm>
            <a:off x="4113244" y="4473583"/>
            <a:ext cx="797366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Debt Management &amp; Budgeting</a:t>
            </a: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– 3</a:t>
            </a: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" name="Freeform 69">
            <a:extLst>
              <a:ext uri="{FF2B5EF4-FFF2-40B4-BE49-F238E27FC236}">
                <a16:creationId xmlns:a16="http://schemas.microsoft.com/office/drawing/2014/main" id="{04C0BA7E-9471-60C0-D12B-4E0BD693D393}"/>
              </a:ext>
            </a:extLst>
          </p:cNvPr>
          <p:cNvSpPr/>
          <p:nvPr/>
        </p:nvSpPr>
        <p:spPr>
          <a:xfrm>
            <a:off x="4175588" y="6543204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D10909-F024-79BB-ACAB-A050C7040CF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56234" y="2279072"/>
            <a:ext cx="381859" cy="333454"/>
          </a:xfrm>
          <a:prstGeom prst="rect">
            <a:avLst/>
          </a:prstGeom>
        </p:spPr>
      </p:pic>
      <p:sp>
        <p:nvSpPr>
          <p:cNvPr id="27" name="Freeform 54">
            <a:extLst>
              <a:ext uri="{FF2B5EF4-FFF2-40B4-BE49-F238E27FC236}">
                <a16:creationId xmlns:a16="http://schemas.microsoft.com/office/drawing/2014/main" id="{4B024DF2-7A00-60C4-D3F5-BECC534CD7A0}"/>
              </a:ext>
            </a:extLst>
          </p:cNvPr>
          <p:cNvSpPr/>
          <p:nvPr/>
        </p:nvSpPr>
        <p:spPr>
          <a:xfrm>
            <a:off x="8699254" y="2493204"/>
            <a:ext cx="138794" cy="137530"/>
          </a:xfrm>
          <a:custGeom>
            <a:avLst/>
            <a:gdLst/>
            <a:ahLst/>
            <a:cxnLst/>
            <a:rect l="l" t="t" r="r" b="b"/>
            <a:pathLst>
              <a:path w="133861" h="117128">
                <a:moveTo>
                  <a:pt x="0" y="0"/>
                </a:moveTo>
                <a:lnTo>
                  <a:pt x="133861" y="0"/>
                </a:lnTo>
                <a:lnTo>
                  <a:pt x="133861" y="117128"/>
                </a:lnTo>
                <a:lnTo>
                  <a:pt x="0" y="117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5" name="Graphic 34" descr="House outline">
            <a:extLst>
              <a:ext uri="{FF2B5EF4-FFF2-40B4-BE49-F238E27FC236}">
                <a16:creationId xmlns:a16="http://schemas.microsoft.com/office/drawing/2014/main" id="{5C2F71FA-2759-512E-D857-9CB8015D594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162290" y="5191046"/>
            <a:ext cx="333454" cy="333454"/>
          </a:xfrm>
          <a:prstGeom prst="rect">
            <a:avLst/>
          </a:prstGeom>
        </p:spPr>
      </p:pic>
      <p:sp>
        <p:nvSpPr>
          <p:cNvPr id="36" name="Freeform 95">
            <a:extLst>
              <a:ext uri="{FF2B5EF4-FFF2-40B4-BE49-F238E27FC236}">
                <a16:creationId xmlns:a16="http://schemas.microsoft.com/office/drawing/2014/main" id="{9EF392D4-4B03-8ABA-C033-C48DBAA112FD}"/>
              </a:ext>
            </a:extLst>
          </p:cNvPr>
          <p:cNvSpPr/>
          <p:nvPr/>
        </p:nvSpPr>
        <p:spPr>
          <a:xfrm>
            <a:off x="9183876" y="3344348"/>
            <a:ext cx="304086" cy="333454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115">
            <a:extLst>
              <a:ext uri="{FF2B5EF4-FFF2-40B4-BE49-F238E27FC236}">
                <a16:creationId xmlns:a16="http://schemas.microsoft.com/office/drawing/2014/main" id="{2C32C573-1353-3E7C-7A1D-2B1894003906}"/>
              </a:ext>
            </a:extLst>
          </p:cNvPr>
          <p:cNvSpPr/>
          <p:nvPr/>
        </p:nvSpPr>
        <p:spPr>
          <a:xfrm>
            <a:off x="3186992" y="5108116"/>
            <a:ext cx="403000" cy="313767"/>
          </a:xfrm>
          <a:custGeom>
            <a:avLst/>
            <a:gdLst/>
            <a:ahLst/>
            <a:cxnLst/>
            <a:rect l="l" t="t" r="r" b="b"/>
            <a:pathLst>
              <a:path w="462770" h="367692">
                <a:moveTo>
                  <a:pt x="0" y="0"/>
                </a:moveTo>
                <a:lnTo>
                  <a:pt x="462770" y="0"/>
                </a:lnTo>
                <a:lnTo>
                  <a:pt x="462770" y="367692"/>
                </a:lnTo>
                <a:lnTo>
                  <a:pt x="0" y="367692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104">
            <a:extLst>
              <a:ext uri="{FF2B5EF4-FFF2-40B4-BE49-F238E27FC236}">
                <a16:creationId xmlns:a16="http://schemas.microsoft.com/office/drawing/2014/main" id="{CC17AC99-E972-B3BB-AD76-7504368A71BA}"/>
              </a:ext>
            </a:extLst>
          </p:cNvPr>
          <p:cNvSpPr/>
          <p:nvPr/>
        </p:nvSpPr>
        <p:spPr>
          <a:xfrm>
            <a:off x="4381107" y="5126427"/>
            <a:ext cx="252772" cy="344171"/>
          </a:xfrm>
          <a:custGeom>
            <a:avLst/>
            <a:gdLst/>
            <a:ahLst/>
            <a:cxnLst/>
            <a:rect l="l" t="t" r="r" b="b"/>
            <a:pathLst>
              <a:path w="328635" h="382134">
                <a:moveTo>
                  <a:pt x="0" y="0"/>
                </a:moveTo>
                <a:lnTo>
                  <a:pt x="328635" y="0"/>
                </a:lnTo>
                <a:lnTo>
                  <a:pt x="328635" y="382134"/>
                </a:lnTo>
                <a:lnTo>
                  <a:pt x="0" y="38213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8" name="Freeform 130">
            <a:extLst>
              <a:ext uri="{FF2B5EF4-FFF2-40B4-BE49-F238E27FC236}">
                <a16:creationId xmlns:a16="http://schemas.microsoft.com/office/drawing/2014/main" id="{AA73DD1B-70F3-039E-C7DA-9B1299F510BA}"/>
              </a:ext>
            </a:extLst>
          </p:cNvPr>
          <p:cNvSpPr/>
          <p:nvPr/>
        </p:nvSpPr>
        <p:spPr>
          <a:xfrm>
            <a:off x="7773901" y="6460007"/>
            <a:ext cx="362059" cy="362059"/>
          </a:xfrm>
          <a:custGeom>
            <a:avLst/>
            <a:gdLst/>
            <a:ahLst/>
            <a:cxnLst/>
            <a:rect l="l" t="t" r="r" b="b"/>
            <a:pathLst>
              <a:path w="362059" h="362059">
                <a:moveTo>
                  <a:pt x="0" y="0"/>
                </a:moveTo>
                <a:lnTo>
                  <a:pt x="362059" y="0"/>
                </a:lnTo>
                <a:lnTo>
                  <a:pt x="362059" y="362059"/>
                </a:lnTo>
                <a:lnTo>
                  <a:pt x="0" y="362059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366926-0ED0-1C74-EEF2-ED96374A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32" y="6300110"/>
            <a:ext cx="457261" cy="45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Graphic 63" descr="Judge female with solid fill">
            <a:extLst>
              <a:ext uri="{FF2B5EF4-FFF2-40B4-BE49-F238E27FC236}">
                <a16:creationId xmlns:a16="http://schemas.microsoft.com/office/drawing/2014/main" id="{DC2294EB-8B49-5F1C-3E1E-C228FF7F865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793414" y="5230099"/>
            <a:ext cx="283474" cy="283474"/>
          </a:xfrm>
          <a:prstGeom prst="rect">
            <a:avLst/>
          </a:prstGeom>
        </p:spPr>
      </p:pic>
      <p:pic>
        <p:nvPicPr>
          <p:cNvPr id="65" name="Graphic 64" descr="Judge female with solid fill">
            <a:extLst>
              <a:ext uri="{FF2B5EF4-FFF2-40B4-BE49-F238E27FC236}">
                <a16:creationId xmlns:a16="http://schemas.microsoft.com/office/drawing/2014/main" id="{8C69FB40-089B-7A31-3422-F086076D40D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330431" y="2244706"/>
            <a:ext cx="371739" cy="371739"/>
          </a:xfrm>
          <a:prstGeom prst="rect">
            <a:avLst/>
          </a:prstGeom>
        </p:spPr>
      </p:pic>
      <p:sp>
        <p:nvSpPr>
          <p:cNvPr id="73" name="Freeform 107">
            <a:extLst>
              <a:ext uri="{FF2B5EF4-FFF2-40B4-BE49-F238E27FC236}">
                <a16:creationId xmlns:a16="http://schemas.microsoft.com/office/drawing/2014/main" id="{2B7D1168-EA36-3779-1792-50CE9A63AA2F}"/>
              </a:ext>
            </a:extLst>
          </p:cNvPr>
          <p:cNvSpPr/>
          <p:nvPr/>
        </p:nvSpPr>
        <p:spPr>
          <a:xfrm>
            <a:off x="8707234" y="3381417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110">
            <a:extLst>
              <a:ext uri="{FF2B5EF4-FFF2-40B4-BE49-F238E27FC236}">
                <a16:creationId xmlns:a16="http://schemas.microsoft.com/office/drawing/2014/main" id="{B370E73D-B40F-C979-B313-565835766777}"/>
              </a:ext>
            </a:extLst>
          </p:cNvPr>
          <p:cNvSpPr/>
          <p:nvPr/>
        </p:nvSpPr>
        <p:spPr>
          <a:xfrm>
            <a:off x="8686385" y="5341298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4"/>
                </a:lnTo>
                <a:lnTo>
                  <a:pt x="0" y="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110">
            <a:extLst>
              <a:ext uri="{FF2B5EF4-FFF2-40B4-BE49-F238E27FC236}">
                <a16:creationId xmlns:a16="http://schemas.microsoft.com/office/drawing/2014/main" id="{2C4DB19A-F836-BB11-83D9-638F280973C8}"/>
              </a:ext>
            </a:extLst>
          </p:cNvPr>
          <p:cNvSpPr/>
          <p:nvPr/>
        </p:nvSpPr>
        <p:spPr>
          <a:xfrm>
            <a:off x="7285418" y="5341298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4"/>
                </a:lnTo>
                <a:lnTo>
                  <a:pt x="0" y="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107">
            <a:extLst>
              <a:ext uri="{FF2B5EF4-FFF2-40B4-BE49-F238E27FC236}">
                <a16:creationId xmlns:a16="http://schemas.microsoft.com/office/drawing/2014/main" id="{9E546E10-B0D5-0135-F87E-65FEC34FCF55}"/>
              </a:ext>
            </a:extLst>
          </p:cNvPr>
          <p:cNvSpPr/>
          <p:nvPr/>
        </p:nvSpPr>
        <p:spPr>
          <a:xfrm>
            <a:off x="2704869" y="5160066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79">
            <a:extLst>
              <a:ext uri="{FF2B5EF4-FFF2-40B4-BE49-F238E27FC236}">
                <a16:creationId xmlns:a16="http://schemas.microsoft.com/office/drawing/2014/main" id="{3F78B79A-24C2-76AE-D594-5FF6FAB7A9F7}"/>
              </a:ext>
            </a:extLst>
          </p:cNvPr>
          <p:cNvSpPr txBox="1"/>
          <p:nvPr/>
        </p:nvSpPr>
        <p:spPr>
          <a:xfrm>
            <a:off x="4113244" y="1445408"/>
            <a:ext cx="797366" cy="111089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9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Sentence Requirement Support</a:t>
            </a:r>
          </a:p>
          <a:p>
            <a:pPr algn="ctr">
              <a:lnSpc>
                <a:spcPts val="1231"/>
              </a:lnSpc>
            </a:pPr>
            <a:r>
              <a:rPr lang="en-US" sz="9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– 10:30</a:t>
            </a:r>
          </a:p>
        </p:txBody>
      </p:sp>
    </p:spTree>
    <p:extLst>
      <p:ext uri="{BB962C8B-B14F-4D97-AF65-F5344CB8AC3E}">
        <p14:creationId xmlns:p14="http://schemas.microsoft.com/office/powerpoint/2010/main" val="31502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063B7-BEDC-8246-F1E8-9B74FA6C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3135D2A-5C2A-4D2D-9C89-E93BF49BB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42813"/>
              </p:ext>
            </p:extLst>
          </p:nvPr>
        </p:nvGraphicFramePr>
        <p:xfrm>
          <a:off x="2652133" y="866711"/>
          <a:ext cx="7364510" cy="6088694"/>
        </p:xfrm>
        <a:graphic>
          <a:graphicData uri="http://schemas.openxmlformats.org/drawingml/2006/table">
            <a:tbl>
              <a:tblPr/>
              <a:tblGrid>
                <a:gridCol w="736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451">
                  <a:extLst>
                    <a:ext uri="{9D8B030D-6E8A-4147-A177-3AD203B41FA5}">
                      <a16:colId xmlns:a16="http://schemas.microsoft.com/office/drawing/2014/main" val="2812340358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1541840922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67">
                  <a:extLst>
                    <a:ext uri="{9D8B030D-6E8A-4147-A177-3AD203B41FA5}">
                      <a16:colId xmlns:a16="http://schemas.microsoft.com/office/drawing/2014/main" val="3544791721"/>
                    </a:ext>
                  </a:extLst>
                </a:gridCol>
              </a:tblGrid>
              <a:tr h="733333"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6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7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8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9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10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672"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90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Accessing a Bank Account</a:t>
                      </a:r>
                      <a:endParaRPr lang="en-US" sz="88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– 10:30</a:t>
                      </a:r>
                      <a:endParaRPr lang="en-GB" sz="880" dirty="0"/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1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90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10:30 - 12</a:t>
                      </a:r>
                      <a:endParaRPr lang="en-GB" sz="88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GB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58628"/>
                  </a:ext>
                </a:extLst>
              </a:tr>
              <a:tr h="612635"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Relationship Advice &amp;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1" i="1" dirty="0">
                          <a:latin typeface="DM Sans" pitchFamily="2" charset="0"/>
                        </a:rPr>
                        <a:t>World Mental Health 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i="0" dirty="0">
                          <a:latin typeface="DM Sans" pitchFamily="2" charset="0"/>
                        </a:rPr>
                        <a:t>1 - 3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9841"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Accessing Health Support</a:t>
                      </a:r>
                      <a:endParaRPr lang="en-US" sz="88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Numeracy &amp; Literacy Skills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–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i="0" dirty="0">
                          <a:latin typeface="DM Sans" pitchFamily="2" charset="0"/>
                        </a:rPr>
                        <a:t>Emotional Resilience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i="0" dirty="0">
                          <a:latin typeface="DM Sans" pitchFamily="2" charset="0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18BE9F83-599F-5B91-8130-4228C8487458}"/>
              </a:ext>
            </a:extLst>
          </p:cNvPr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63C3DD6-4740-74EB-FEA2-2710BB51D699}"/>
              </a:ext>
            </a:extLst>
          </p:cNvPr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A66FD97-C895-BB1B-76E1-FBD55B87A93A}"/>
              </a:ext>
            </a:extLst>
          </p:cNvPr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DB8C410-D32E-A751-E83F-EEABAC1D7BA5}"/>
              </a:ext>
            </a:extLst>
          </p:cNvPr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C4F7A60-0477-9E76-7873-6B1AB58306E8}"/>
              </a:ext>
            </a:extLst>
          </p:cNvPr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FA14A3-EDD4-6C4C-3D69-85465841AEB6}"/>
                </a:ext>
              </a:extLst>
            </p:cNvPr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 descr="A black and blue logo  Description automatically generated">
            <a:extLst>
              <a:ext uri="{FF2B5EF4-FFF2-40B4-BE49-F238E27FC236}">
                <a16:creationId xmlns:a16="http://schemas.microsoft.com/office/drawing/2014/main" id="{F7558EED-D452-93E5-BB0E-71D9167A1FC6}"/>
              </a:ext>
            </a:extLst>
          </p:cNvPr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728DA26-BCC2-356D-97C4-6FD77E85C14B}"/>
              </a:ext>
            </a:extLst>
          </p:cNvPr>
          <p:cNvSpPr/>
          <p:nvPr/>
        </p:nvSpPr>
        <p:spPr>
          <a:xfrm>
            <a:off x="7261743" y="6787576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8BBA977-6AFA-A032-4899-9D6D15D86972}"/>
              </a:ext>
            </a:extLst>
          </p:cNvPr>
          <p:cNvSpPr/>
          <p:nvPr/>
        </p:nvSpPr>
        <p:spPr>
          <a:xfrm>
            <a:off x="5708800" y="6771579"/>
            <a:ext cx="173866" cy="152133"/>
          </a:xfrm>
          <a:custGeom>
            <a:avLst/>
            <a:gdLst/>
            <a:ahLst/>
            <a:cxnLst/>
            <a:rect l="l" t="t" r="r" b="b"/>
            <a:pathLst>
              <a:path w="173866" h="152133">
                <a:moveTo>
                  <a:pt x="0" y="0"/>
                </a:moveTo>
                <a:lnTo>
                  <a:pt x="173866" y="0"/>
                </a:lnTo>
                <a:lnTo>
                  <a:pt x="173866" y="152133"/>
                </a:lnTo>
                <a:lnTo>
                  <a:pt x="0" y="152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ED0D8B63-08A0-AF94-4361-46E9583271EF}"/>
              </a:ext>
            </a:extLst>
          </p:cNvPr>
          <p:cNvSpPr/>
          <p:nvPr/>
        </p:nvSpPr>
        <p:spPr>
          <a:xfrm>
            <a:off x="7262928" y="5376294"/>
            <a:ext cx="158826" cy="138973"/>
          </a:xfrm>
          <a:custGeom>
            <a:avLst/>
            <a:gdLst/>
            <a:ahLst/>
            <a:cxnLst/>
            <a:rect l="l" t="t" r="r" b="b"/>
            <a:pathLst>
              <a:path w="138028" h="120775">
                <a:moveTo>
                  <a:pt x="0" y="0"/>
                </a:moveTo>
                <a:lnTo>
                  <a:pt x="138028" y="0"/>
                </a:lnTo>
                <a:lnTo>
                  <a:pt x="138028" y="120775"/>
                </a:lnTo>
                <a:lnTo>
                  <a:pt x="0" y="1207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DBB3F16C-8022-7174-EE46-7B825E3E79BB}"/>
              </a:ext>
            </a:extLst>
          </p:cNvPr>
          <p:cNvSpPr txBox="1"/>
          <p:nvPr/>
        </p:nvSpPr>
        <p:spPr>
          <a:xfrm>
            <a:off x="4910591" y="2375927"/>
            <a:ext cx="759555" cy="83862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80" b="1" i="1" dirty="0">
                <a:solidFill>
                  <a:srgbClr val="000000"/>
                </a:solidFill>
                <a:latin typeface="DM Sans" pitchFamily="2" charset="0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3BAF5B14-C0F0-6A03-C78E-ACD9B4F34504}"/>
              </a:ext>
            </a:extLst>
          </p:cNvPr>
          <p:cNvSpPr/>
          <p:nvPr/>
        </p:nvSpPr>
        <p:spPr>
          <a:xfrm>
            <a:off x="4938326" y="3611329"/>
            <a:ext cx="160025" cy="121486"/>
          </a:xfrm>
          <a:custGeom>
            <a:avLst/>
            <a:gdLst/>
            <a:ahLst/>
            <a:cxnLst/>
            <a:rect l="l" t="t" r="r" b="b"/>
            <a:pathLst>
              <a:path w="134310" h="117521">
                <a:moveTo>
                  <a:pt x="0" y="0"/>
                </a:moveTo>
                <a:lnTo>
                  <a:pt x="134310" y="0"/>
                </a:lnTo>
                <a:lnTo>
                  <a:pt x="134310" y="117521"/>
                </a:lnTo>
                <a:lnTo>
                  <a:pt x="0" y="117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95A8A1C2-40BD-BD94-1EFB-2848B0B614C5}"/>
              </a:ext>
            </a:extLst>
          </p:cNvPr>
          <p:cNvSpPr/>
          <p:nvPr/>
        </p:nvSpPr>
        <p:spPr>
          <a:xfrm>
            <a:off x="4952891" y="3454877"/>
            <a:ext cx="138929" cy="149207"/>
          </a:xfrm>
          <a:custGeom>
            <a:avLst/>
            <a:gdLst/>
            <a:ahLst/>
            <a:cxnLst/>
            <a:rect l="l" t="t" r="r" b="b"/>
            <a:pathLst>
              <a:path w="121486" h="121486">
                <a:moveTo>
                  <a:pt x="0" y="0"/>
                </a:moveTo>
                <a:lnTo>
                  <a:pt x="121486" y="0"/>
                </a:lnTo>
                <a:lnTo>
                  <a:pt x="121486" y="121486"/>
                </a:lnTo>
                <a:lnTo>
                  <a:pt x="0" y="121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1B4BF581-A0C4-A59A-1C3B-6F849A580748}"/>
              </a:ext>
            </a:extLst>
          </p:cNvPr>
          <p:cNvSpPr/>
          <p:nvPr/>
        </p:nvSpPr>
        <p:spPr>
          <a:xfrm>
            <a:off x="4902078" y="3253652"/>
            <a:ext cx="248253" cy="243038"/>
          </a:xfrm>
          <a:custGeom>
            <a:avLst/>
            <a:gdLst/>
            <a:ahLst/>
            <a:cxnLst/>
            <a:rect l="l" t="t" r="r" b="b"/>
            <a:pathLst>
              <a:path w="220215" h="220215">
                <a:moveTo>
                  <a:pt x="0" y="0"/>
                </a:moveTo>
                <a:lnTo>
                  <a:pt x="220215" y="0"/>
                </a:lnTo>
                <a:lnTo>
                  <a:pt x="220215" y="220216"/>
                </a:lnTo>
                <a:lnTo>
                  <a:pt x="0" y="220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D189682E-4543-1988-673B-D1D46076B52A}"/>
              </a:ext>
            </a:extLst>
          </p:cNvPr>
          <p:cNvSpPr txBox="1"/>
          <p:nvPr/>
        </p:nvSpPr>
        <p:spPr>
          <a:xfrm>
            <a:off x="4994580" y="4649228"/>
            <a:ext cx="586146" cy="132576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88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D8193D2A-AE7B-F6B5-855E-28957A3466E4}"/>
              </a:ext>
            </a:extLst>
          </p:cNvPr>
          <p:cNvSpPr/>
          <p:nvPr/>
        </p:nvSpPr>
        <p:spPr>
          <a:xfrm>
            <a:off x="4959056" y="6534122"/>
            <a:ext cx="167154" cy="146260"/>
          </a:xfrm>
          <a:custGeom>
            <a:avLst/>
            <a:gdLst/>
            <a:ahLst/>
            <a:cxnLst/>
            <a:rect l="l" t="t" r="r" b="b"/>
            <a:pathLst>
              <a:path w="167154" h="146260">
                <a:moveTo>
                  <a:pt x="0" y="0"/>
                </a:moveTo>
                <a:lnTo>
                  <a:pt x="167154" y="0"/>
                </a:lnTo>
                <a:lnTo>
                  <a:pt x="167154" y="146260"/>
                </a:lnTo>
                <a:lnTo>
                  <a:pt x="0" y="1462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96904E0B-E8E0-90FA-A487-0DA7D6F6FC7D}"/>
              </a:ext>
            </a:extLst>
          </p:cNvPr>
          <p:cNvSpPr/>
          <p:nvPr/>
        </p:nvSpPr>
        <p:spPr>
          <a:xfrm>
            <a:off x="4901450" y="6314996"/>
            <a:ext cx="283700" cy="283700"/>
          </a:xfrm>
          <a:custGeom>
            <a:avLst/>
            <a:gdLst/>
            <a:ahLst/>
            <a:cxnLst/>
            <a:rect l="l" t="t" r="r" b="b"/>
            <a:pathLst>
              <a:path w="283700" h="283700">
                <a:moveTo>
                  <a:pt x="0" y="0"/>
                </a:moveTo>
                <a:lnTo>
                  <a:pt x="283700" y="0"/>
                </a:lnTo>
                <a:lnTo>
                  <a:pt x="283700" y="283699"/>
                </a:lnTo>
                <a:lnTo>
                  <a:pt x="0" y="283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6B488F1-5683-438F-CF67-2781CFF4BF5D}"/>
              </a:ext>
            </a:extLst>
          </p:cNvPr>
          <p:cNvSpPr/>
          <p:nvPr/>
        </p:nvSpPr>
        <p:spPr>
          <a:xfrm>
            <a:off x="4963329" y="6713120"/>
            <a:ext cx="162375" cy="162375"/>
          </a:xfrm>
          <a:custGeom>
            <a:avLst/>
            <a:gdLst/>
            <a:ahLst/>
            <a:cxnLst/>
            <a:rect l="l" t="t" r="r" b="b"/>
            <a:pathLst>
              <a:path w="162375" h="162375">
                <a:moveTo>
                  <a:pt x="0" y="0"/>
                </a:moveTo>
                <a:lnTo>
                  <a:pt x="162375" y="0"/>
                </a:lnTo>
                <a:lnTo>
                  <a:pt x="162375" y="162375"/>
                </a:lnTo>
                <a:lnTo>
                  <a:pt x="0" y="16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8E33C718-C0D9-F6D7-18BE-22703997F503}"/>
              </a:ext>
            </a:extLst>
          </p:cNvPr>
          <p:cNvSpPr txBox="1"/>
          <p:nvPr/>
        </p:nvSpPr>
        <p:spPr>
          <a:xfrm>
            <a:off x="2852298" y="5363581"/>
            <a:ext cx="1194906" cy="12430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Drama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Music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307896BD-FABE-CDA5-F73D-29D830B35B1E}"/>
              </a:ext>
            </a:extLst>
          </p:cNvPr>
          <p:cNvSpPr/>
          <p:nvPr/>
        </p:nvSpPr>
        <p:spPr>
          <a:xfrm>
            <a:off x="3073619" y="6298861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4261714F-70EB-4738-DEFA-C9A64DAB494B}"/>
              </a:ext>
            </a:extLst>
          </p:cNvPr>
          <p:cNvSpPr/>
          <p:nvPr/>
        </p:nvSpPr>
        <p:spPr>
          <a:xfrm>
            <a:off x="3566105" y="6371411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09" y="0"/>
                </a:lnTo>
                <a:lnTo>
                  <a:pt x="263309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3" name="Group 53">
            <a:extLst>
              <a:ext uri="{FF2B5EF4-FFF2-40B4-BE49-F238E27FC236}">
                <a16:creationId xmlns:a16="http://schemas.microsoft.com/office/drawing/2014/main" id="{06D512C2-4037-8870-90DD-23091280132F}"/>
              </a:ext>
            </a:extLst>
          </p:cNvPr>
          <p:cNvGrpSpPr/>
          <p:nvPr/>
        </p:nvGrpSpPr>
        <p:grpSpPr>
          <a:xfrm>
            <a:off x="2680580" y="4430326"/>
            <a:ext cx="1384391" cy="799829"/>
            <a:chOff x="-52621" y="-138098"/>
            <a:chExt cx="2106956" cy="1066438"/>
          </a:xfrm>
        </p:grpSpPr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CDC66F63-52DF-1F4F-C9C7-D80EA0B3902C}"/>
                </a:ext>
              </a:extLst>
            </p:cNvPr>
            <p:cNvSpPr/>
            <p:nvPr/>
          </p:nvSpPr>
          <p:spPr>
            <a:xfrm>
              <a:off x="-52621" y="-79039"/>
              <a:ext cx="2036402" cy="1007379"/>
            </a:xfrm>
            <a:custGeom>
              <a:avLst/>
              <a:gdLst/>
              <a:ahLst/>
              <a:cxnLst/>
              <a:rect l="l" t="t" r="r" b="b"/>
              <a:pathLst>
                <a:path w="2036401" h="1007379">
                  <a:moveTo>
                    <a:pt x="0" y="0"/>
                  </a:moveTo>
                  <a:lnTo>
                    <a:pt x="2036401" y="0"/>
                  </a:lnTo>
                  <a:lnTo>
                    <a:pt x="2036401" y="1007379"/>
                  </a:lnTo>
                  <a:lnTo>
                    <a:pt x="0" y="1007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9AD8F30D-8FB5-128D-2D50-C34A43268F0F}"/>
                </a:ext>
              </a:extLst>
            </p:cNvPr>
            <p:cNvSpPr txBox="1"/>
            <p:nvPr/>
          </p:nvSpPr>
          <p:spPr>
            <a:xfrm>
              <a:off x="17931" y="-138098"/>
              <a:ext cx="2036404" cy="10263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GB" sz="880" dirty="0">
                  <a:latin typeface="DM Sans" pitchFamily="2" charset="0"/>
                </a:rPr>
                <a:t>Mindfulness Techniques</a:t>
              </a:r>
              <a:endPara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80" dirty="0">
                  <a:solidFill>
                    <a:srgbClr val="000000"/>
                  </a:solidFill>
                  <a:latin typeface="DM Sans" pitchFamily="2" charset="0"/>
                  <a:ea typeface="DM Sans"/>
                  <a:cs typeface="DM Sans"/>
                  <a:sym typeface="DM Sans"/>
                </a:rPr>
                <a:t>1 - 2</a:t>
              </a:r>
            </a:p>
          </p:txBody>
        </p:sp>
      </p:grpSp>
      <p:sp>
        <p:nvSpPr>
          <p:cNvPr id="56" name="Freeform 56">
            <a:extLst>
              <a:ext uri="{FF2B5EF4-FFF2-40B4-BE49-F238E27FC236}">
                <a16:creationId xmlns:a16="http://schemas.microsoft.com/office/drawing/2014/main" id="{19D2541B-F851-701A-2915-16C829F9CC04}"/>
              </a:ext>
            </a:extLst>
          </p:cNvPr>
          <p:cNvSpPr/>
          <p:nvPr/>
        </p:nvSpPr>
        <p:spPr>
          <a:xfrm>
            <a:off x="2698045" y="5353839"/>
            <a:ext cx="151129" cy="132237"/>
          </a:xfrm>
          <a:custGeom>
            <a:avLst/>
            <a:gdLst/>
            <a:ahLst/>
            <a:cxnLst/>
            <a:rect l="l" t="t" r="r" b="b"/>
            <a:pathLst>
              <a:path w="151129" h="132237">
                <a:moveTo>
                  <a:pt x="0" y="0"/>
                </a:moveTo>
                <a:lnTo>
                  <a:pt x="151129" y="0"/>
                </a:lnTo>
                <a:lnTo>
                  <a:pt x="151129" y="132238"/>
                </a:lnTo>
                <a:lnTo>
                  <a:pt x="0" y="132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6E046C41-563A-637D-A232-B765388A5B3B}"/>
              </a:ext>
            </a:extLst>
          </p:cNvPr>
          <p:cNvSpPr/>
          <p:nvPr/>
        </p:nvSpPr>
        <p:spPr>
          <a:xfrm>
            <a:off x="7261984" y="3548765"/>
            <a:ext cx="195534" cy="183624"/>
          </a:xfrm>
          <a:custGeom>
            <a:avLst/>
            <a:gdLst/>
            <a:ahLst/>
            <a:cxnLst/>
            <a:rect l="l" t="t" r="r" b="b"/>
            <a:pathLst>
              <a:path w="138322" h="121032">
                <a:moveTo>
                  <a:pt x="0" y="0"/>
                </a:moveTo>
                <a:lnTo>
                  <a:pt x="138322" y="0"/>
                </a:lnTo>
                <a:lnTo>
                  <a:pt x="138322" y="121031"/>
                </a:lnTo>
                <a:lnTo>
                  <a:pt x="0" y="1210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2598429C-CEE1-62B6-A7A2-14CA732CFECA}"/>
              </a:ext>
            </a:extLst>
          </p:cNvPr>
          <p:cNvSpPr/>
          <p:nvPr/>
        </p:nvSpPr>
        <p:spPr>
          <a:xfrm>
            <a:off x="4151350" y="3581423"/>
            <a:ext cx="208197" cy="154853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3CEA83EE-8A99-8A71-DDC9-661D74B20FDA}"/>
              </a:ext>
            </a:extLst>
          </p:cNvPr>
          <p:cNvSpPr/>
          <p:nvPr/>
        </p:nvSpPr>
        <p:spPr>
          <a:xfrm>
            <a:off x="2707432" y="6616952"/>
            <a:ext cx="142344" cy="142344"/>
          </a:xfrm>
          <a:custGeom>
            <a:avLst/>
            <a:gdLst/>
            <a:ahLst/>
            <a:cxnLst/>
            <a:rect l="l" t="t" r="r" b="b"/>
            <a:pathLst>
              <a:path w="142344" h="142344">
                <a:moveTo>
                  <a:pt x="0" y="0"/>
                </a:moveTo>
                <a:lnTo>
                  <a:pt x="142344" y="0"/>
                </a:lnTo>
                <a:lnTo>
                  <a:pt x="142344" y="142344"/>
                </a:lnTo>
                <a:lnTo>
                  <a:pt x="0" y="142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35E39BEA-B421-D1E9-76ED-126E1760507B}"/>
              </a:ext>
            </a:extLst>
          </p:cNvPr>
          <p:cNvSpPr/>
          <p:nvPr/>
        </p:nvSpPr>
        <p:spPr>
          <a:xfrm>
            <a:off x="5730339" y="2473326"/>
            <a:ext cx="198331" cy="158146"/>
          </a:xfrm>
          <a:custGeom>
            <a:avLst/>
            <a:gdLst/>
            <a:ahLst/>
            <a:cxnLst/>
            <a:rect l="l" t="t" r="r" b="b"/>
            <a:pathLst>
              <a:path w="119941" h="104948">
                <a:moveTo>
                  <a:pt x="0" y="0"/>
                </a:moveTo>
                <a:lnTo>
                  <a:pt x="119941" y="0"/>
                </a:lnTo>
                <a:lnTo>
                  <a:pt x="119941" y="104949"/>
                </a:lnTo>
                <a:lnTo>
                  <a:pt x="0" y="1049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6" name="Group 66">
            <a:extLst>
              <a:ext uri="{FF2B5EF4-FFF2-40B4-BE49-F238E27FC236}">
                <a16:creationId xmlns:a16="http://schemas.microsoft.com/office/drawing/2014/main" id="{550DE0BD-343F-1295-F9E3-37634B2BC39C}"/>
              </a:ext>
            </a:extLst>
          </p:cNvPr>
          <p:cNvGrpSpPr/>
          <p:nvPr/>
        </p:nvGrpSpPr>
        <p:grpSpPr>
          <a:xfrm>
            <a:off x="5718015" y="4416780"/>
            <a:ext cx="1457485" cy="1015186"/>
            <a:chOff x="0" y="0"/>
            <a:chExt cx="2201158" cy="1325501"/>
          </a:xfrm>
        </p:grpSpPr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09ECF78E-7517-D070-8A1F-07EC36B49A9A}"/>
                </a:ext>
              </a:extLst>
            </p:cNvPr>
            <p:cNvSpPr/>
            <p:nvPr/>
          </p:nvSpPr>
          <p:spPr>
            <a:xfrm>
              <a:off x="0" y="0"/>
              <a:ext cx="2201157" cy="1325556"/>
            </a:xfrm>
            <a:custGeom>
              <a:avLst/>
              <a:gdLst/>
              <a:ahLst/>
              <a:cxnLst/>
              <a:rect l="l" t="t" r="r" b="b"/>
              <a:pathLst>
                <a:path w="2201157" h="1325556">
                  <a:moveTo>
                    <a:pt x="0" y="0"/>
                  </a:moveTo>
                  <a:lnTo>
                    <a:pt x="2201157" y="0"/>
                  </a:lnTo>
                  <a:lnTo>
                    <a:pt x="2201157" y="1325556"/>
                  </a:lnTo>
                  <a:lnTo>
                    <a:pt x="0" y="1325556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>
              <a:extLst>
                <a:ext uri="{FF2B5EF4-FFF2-40B4-BE49-F238E27FC236}">
                  <a16:creationId xmlns:a16="http://schemas.microsoft.com/office/drawing/2014/main" id="{3AF09ADC-02CB-BB30-1EC2-6837D405FA2C}"/>
                </a:ext>
              </a:extLst>
            </p:cNvPr>
            <p:cNvSpPr txBox="1"/>
            <p:nvPr/>
          </p:nvSpPr>
          <p:spPr>
            <a:xfrm>
              <a:off x="0" y="-19050"/>
              <a:ext cx="2201158" cy="13445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Art Session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1 - 3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9" name="Freeform 69">
            <a:extLst>
              <a:ext uri="{FF2B5EF4-FFF2-40B4-BE49-F238E27FC236}">
                <a16:creationId xmlns:a16="http://schemas.microsoft.com/office/drawing/2014/main" id="{7A948A62-0946-0974-5337-C70F30713B4B}"/>
              </a:ext>
            </a:extLst>
          </p:cNvPr>
          <p:cNvSpPr/>
          <p:nvPr/>
        </p:nvSpPr>
        <p:spPr>
          <a:xfrm>
            <a:off x="6233782" y="5060837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AF8415B0-E597-5E2D-4021-964ABEF87AC8}"/>
              </a:ext>
            </a:extLst>
          </p:cNvPr>
          <p:cNvSpPr/>
          <p:nvPr/>
        </p:nvSpPr>
        <p:spPr>
          <a:xfrm>
            <a:off x="5695286" y="5364496"/>
            <a:ext cx="158827" cy="138973"/>
          </a:xfrm>
          <a:custGeom>
            <a:avLst/>
            <a:gdLst/>
            <a:ahLst/>
            <a:cxnLst/>
            <a:rect l="l" t="t" r="r" b="b"/>
            <a:pathLst>
              <a:path w="158827" h="138973">
                <a:moveTo>
                  <a:pt x="0" y="0"/>
                </a:moveTo>
                <a:lnTo>
                  <a:pt x="158827" y="0"/>
                </a:lnTo>
                <a:lnTo>
                  <a:pt x="158827" y="138974"/>
                </a:lnTo>
                <a:lnTo>
                  <a:pt x="0" y="1389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54277C0D-6E74-FC4F-9751-DCA5CC7B9E96}"/>
              </a:ext>
            </a:extLst>
          </p:cNvPr>
          <p:cNvSpPr/>
          <p:nvPr/>
        </p:nvSpPr>
        <p:spPr>
          <a:xfrm>
            <a:off x="5704767" y="5189678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AF34ECBF-0576-20BE-9827-780BD06B29A3}"/>
              </a:ext>
            </a:extLst>
          </p:cNvPr>
          <p:cNvSpPr/>
          <p:nvPr/>
        </p:nvSpPr>
        <p:spPr>
          <a:xfrm>
            <a:off x="5637617" y="4968187"/>
            <a:ext cx="271228" cy="271228"/>
          </a:xfrm>
          <a:custGeom>
            <a:avLst/>
            <a:gdLst/>
            <a:ahLst/>
            <a:cxnLst/>
            <a:rect l="l" t="t" r="r" b="b"/>
            <a:pathLst>
              <a:path w="271228" h="271228">
                <a:moveTo>
                  <a:pt x="0" y="0"/>
                </a:moveTo>
                <a:lnTo>
                  <a:pt x="271228" y="0"/>
                </a:lnTo>
                <a:lnTo>
                  <a:pt x="271228" y="271228"/>
                </a:lnTo>
                <a:lnTo>
                  <a:pt x="0" y="2712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75650D3F-52B2-141E-932F-693608BA1670}"/>
              </a:ext>
            </a:extLst>
          </p:cNvPr>
          <p:cNvSpPr/>
          <p:nvPr/>
        </p:nvSpPr>
        <p:spPr>
          <a:xfrm>
            <a:off x="4974043" y="5841763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5CF78084-F539-251E-7C6C-FF6D59C0086D}"/>
              </a:ext>
            </a:extLst>
          </p:cNvPr>
          <p:cNvSpPr/>
          <p:nvPr/>
        </p:nvSpPr>
        <p:spPr>
          <a:xfrm>
            <a:off x="4947196" y="2885681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7CA571B2-4D93-4DA1-D8AD-28F158051235}"/>
              </a:ext>
            </a:extLst>
          </p:cNvPr>
          <p:cNvSpPr txBox="1"/>
          <p:nvPr/>
        </p:nvSpPr>
        <p:spPr>
          <a:xfrm>
            <a:off x="4120583" y="5371246"/>
            <a:ext cx="759122" cy="905512"/>
          </a:xfrm>
          <a:prstGeom prst="rect">
            <a:avLst/>
          </a:prstGeom>
        </p:spPr>
        <p:txBody>
          <a:bodyPr lIns="47001" tIns="47001" rIns="47001" bIns="47001" rtlCol="0" anchor="t"/>
          <a:lstStyle/>
          <a:p>
            <a:pPr algn="ctr">
              <a:lnSpc>
                <a:spcPts val="1139"/>
              </a:lnSpc>
            </a:pPr>
            <a:endParaRPr dirty="0"/>
          </a:p>
          <a:p>
            <a:pPr algn="ctr">
              <a:lnSpc>
                <a:spcPts val="1139"/>
              </a:lnSpc>
            </a:pPr>
            <a:endParaRPr lang="en-US" sz="814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139"/>
              </a:lnSpc>
            </a:pPr>
            <a:r>
              <a:rPr lang="en-US" sz="880" b="1" i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Taco Day</a:t>
            </a:r>
          </a:p>
          <a:p>
            <a:pPr algn="ctr">
              <a:lnSpc>
                <a:spcPts val="1139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Cooking Session</a:t>
            </a:r>
          </a:p>
          <a:p>
            <a:pPr algn="ctr">
              <a:lnSpc>
                <a:spcPts val="1139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</p:txBody>
      </p:sp>
      <p:sp>
        <p:nvSpPr>
          <p:cNvPr id="80" name="TextBox 80">
            <a:extLst>
              <a:ext uri="{FF2B5EF4-FFF2-40B4-BE49-F238E27FC236}">
                <a16:creationId xmlns:a16="http://schemas.microsoft.com/office/drawing/2014/main" id="{FEC894E3-C880-EF2B-166A-2AFD55FB0C19}"/>
              </a:ext>
            </a:extLst>
          </p:cNvPr>
          <p:cNvSpPr txBox="1"/>
          <p:nvPr/>
        </p:nvSpPr>
        <p:spPr>
          <a:xfrm>
            <a:off x="4134471" y="3865337"/>
            <a:ext cx="755029" cy="14305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lang="en-US" dirty="0">
              <a:sym typeface="DM Sans"/>
            </a:endParaRPr>
          </a:p>
          <a:p>
            <a:pPr algn="ctr">
              <a:lnSpc>
                <a:spcPts val="1231"/>
              </a:lnSpc>
            </a:pPr>
            <a:endParaRPr lang="en-US" sz="81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endParaRPr lang="en-US" sz="81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Confidence Building</a:t>
            </a: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</a:t>
            </a:r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7ADEFD50-1694-E32B-587B-B756E9F5EEDD}"/>
              </a:ext>
            </a:extLst>
          </p:cNvPr>
          <p:cNvSpPr/>
          <p:nvPr/>
        </p:nvSpPr>
        <p:spPr>
          <a:xfrm>
            <a:off x="4163054" y="5376294"/>
            <a:ext cx="149264" cy="130606"/>
          </a:xfrm>
          <a:custGeom>
            <a:avLst/>
            <a:gdLst/>
            <a:ahLst/>
            <a:cxnLst/>
            <a:rect l="l" t="t" r="r" b="b"/>
            <a:pathLst>
              <a:path w="149264" h="130606">
                <a:moveTo>
                  <a:pt x="0" y="0"/>
                </a:moveTo>
                <a:lnTo>
                  <a:pt x="149264" y="0"/>
                </a:lnTo>
                <a:lnTo>
                  <a:pt x="149264" y="130606"/>
                </a:lnTo>
                <a:lnTo>
                  <a:pt x="0" y="1306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2A639E35-3DDA-863B-12FF-B7C0809D040A}"/>
              </a:ext>
            </a:extLst>
          </p:cNvPr>
          <p:cNvSpPr/>
          <p:nvPr/>
        </p:nvSpPr>
        <p:spPr>
          <a:xfrm>
            <a:off x="4162200" y="6776774"/>
            <a:ext cx="161994" cy="141745"/>
          </a:xfrm>
          <a:custGeom>
            <a:avLst/>
            <a:gdLst/>
            <a:ahLst/>
            <a:cxnLst/>
            <a:rect l="l" t="t" r="r" b="b"/>
            <a:pathLst>
              <a:path w="161994" h="141745">
                <a:moveTo>
                  <a:pt x="0" y="0"/>
                </a:moveTo>
                <a:lnTo>
                  <a:pt x="161994" y="0"/>
                </a:lnTo>
                <a:lnTo>
                  <a:pt x="161994" y="141745"/>
                </a:lnTo>
                <a:lnTo>
                  <a:pt x="0" y="1417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TextBox 97">
            <a:extLst>
              <a:ext uri="{FF2B5EF4-FFF2-40B4-BE49-F238E27FC236}">
                <a16:creationId xmlns:a16="http://schemas.microsoft.com/office/drawing/2014/main" id="{D8D94B91-7812-3F64-230C-D732BD158CB3}"/>
              </a:ext>
            </a:extLst>
          </p:cNvPr>
          <p:cNvSpPr txBox="1"/>
          <p:nvPr/>
        </p:nvSpPr>
        <p:spPr>
          <a:xfrm>
            <a:off x="2720220" y="1654942"/>
            <a:ext cx="1400194" cy="211695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</p:txBody>
      </p:sp>
      <p:sp>
        <p:nvSpPr>
          <p:cNvPr id="100" name="TextBox 100">
            <a:extLst>
              <a:ext uri="{FF2B5EF4-FFF2-40B4-BE49-F238E27FC236}">
                <a16:creationId xmlns:a16="http://schemas.microsoft.com/office/drawing/2014/main" id="{CF480F6C-283E-3CD3-6619-B468359ACD3B}"/>
              </a:ext>
            </a:extLst>
          </p:cNvPr>
          <p:cNvSpPr txBox="1"/>
          <p:nvPr/>
        </p:nvSpPr>
        <p:spPr>
          <a:xfrm>
            <a:off x="8611099" y="2049015"/>
            <a:ext cx="720191" cy="927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 Support Sessions</a:t>
            </a:r>
          </a:p>
          <a:p>
            <a:pPr algn="ctr">
              <a:lnSpc>
                <a:spcPts val="1081"/>
              </a:lnSpc>
            </a:pPr>
            <a:r>
              <a:rPr lang="en-US" sz="880" b="1" i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TextBox 103">
            <a:extLst>
              <a:ext uri="{FF2B5EF4-FFF2-40B4-BE49-F238E27FC236}">
                <a16:creationId xmlns:a16="http://schemas.microsoft.com/office/drawing/2014/main" id="{1056F71C-C953-35C1-B545-B92DD2CCD3CB}"/>
              </a:ext>
            </a:extLst>
          </p:cNvPr>
          <p:cNvSpPr txBox="1"/>
          <p:nvPr/>
        </p:nvSpPr>
        <p:spPr>
          <a:xfrm>
            <a:off x="9307001" y="1526873"/>
            <a:ext cx="748960" cy="89694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Interview Preparation</a:t>
            </a:r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– 11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TextBox 106">
            <a:extLst>
              <a:ext uri="{FF2B5EF4-FFF2-40B4-BE49-F238E27FC236}">
                <a16:creationId xmlns:a16="http://schemas.microsoft.com/office/drawing/2014/main" id="{45A5DD12-97F8-08D2-04DD-F45BDD23EFBD}"/>
              </a:ext>
            </a:extLst>
          </p:cNvPr>
          <p:cNvSpPr txBox="1"/>
          <p:nvPr/>
        </p:nvSpPr>
        <p:spPr>
          <a:xfrm>
            <a:off x="9310795" y="2693218"/>
            <a:ext cx="721316" cy="108847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defRPr/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Job &amp; Course Searching</a:t>
            </a:r>
            <a:endParaRPr lang="en-US" sz="880" dirty="0">
              <a:latin typeface="DM Sans" pitchFamily="2" charset="0"/>
            </a:endParaRPr>
          </a:p>
          <a:p>
            <a:pPr algn="ctr"/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11 - 12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F003DB5F-8A9B-A42C-5ABC-F7262CC2C3BC}"/>
              </a:ext>
            </a:extLst>
          </p:cNvPr>
          <p:cNvSpPr/>
          <p:nvPr/>
        </p:nvSpPr>
        <p:spPr>
          <a:xfrm>
            <a:off x="2822185" y="2928658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3" name="Freeform 123">
            <a:extLst>
              <a:ext uri="{FF2B5EF4-FFF2-40B4-BE49-F238E27FC236}">
                <a16:creationId xmlns:a16="http://schemas.microsoft.com/office/drawing/2014/main" id="{D14F2362-B932-2280-9884-91E5E3EA2D9E}"/>
              </a:ext>
            </a:extLst>
          </p:cNvPr>
          <p:cNvSpPr/>
          <p:nvPr/>
        </p:nvSpPr>
        <p:spPr>
          <a:xfrm>
            <a:off x="2692294" y="3579876"/>
            <a:ext cx="185988" cy="162740"/>
          </a:xfrm>
          <a:custGeom>
            <a:avLst/>
            <a:gdLst/>
            <a:ahLst/>
            <a:cxnLst/>
            <a:rect l="l" t="t" r="r" b="b"/>
            <a:pathLst>
              <a:path w="185988" h="162740">
                <a:moveTo>
                  <a:pt x="0" y="0"/>
                </a:moveTo>
                <a:lnTo>
                  <a:pt x="185988" y="0"/>
                </a:lnTo>
                <a:lnTo>
                  <a:pt x="185988" y="162739"/>
                </a:lnTo>
                <a:lnTo>
                  <a:pt x="0" y="1627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130">
            <a:extLst>
              <a:ext uri="{FF2B5EF4-FFF2-40B4-BE49-F238E27FC236}">
                <a16:creationId xmlns:a16="http://schemas.microsoft.com/office/drawing/2014/main" id="{E8F37540-D8BF-5EF7-2ECA-9354A51EBE53}"/>
              </a:ext>
            </a:extLst>
          </p:cNvPr>
          <p:cNvSpPr/>
          <p:nvPr/>
        </p:nvSpPr>
        <p:spPr>
          <a:xfrm>
            <a:off x="9353495" y="3592010"/>
            <a:ext cx="170021" cy="148769"/>
          </a:xfrm>
          <a:custGeom>
            <a:avLst/>
            <a:gdLst/>
            <a:ahLst/>
            <a:cxnLst/>
            <a:rect l="l" t="t" r="r" b="b"/>
            <a:pathLst>
              <a:path w="170021" h="148769">
                <a:moveTo>
                  <a:pt x="0" y="0"/>
                </a:moveTo>
                <a:lnTo>
                  <a:pt x="170021" y="0"/>
                </a:lnTo>
                <a:lnTo>
                  <a:pt x="170021" y="148769"/>
                </a:lnTo>
                <a:lnTo>
                  <a:pt x="0" y="148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5B450491-E424-8A72-A2E2-A8CA9DAF8A9A}"/>
              </a:ext>
            </a:extLst>
          </p:cNvPr>
          <p:cNvSpPr/>
          <p:nvPr/>
        </p:nvSpPr>
        <p:spPr>
          <a:xfrm>
            <a:off x="8643708" y="6782559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0" name="TextBox 140">
            <a:extLst>
              <a:ext uri="{FF2B5EF4-FFF2-40B4-BE49-F238E27FC236}">
                <a16:creationId xmlns:a16="http://schemas.microsoft.com/office/drawing/2014/main" id="{655AA871-65F5-12E7-3796-8F5D5FBAE877}"/>
              </a:ext>
            </a:extLst>
          </p:cNvPr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41" name="TextBox 141">
            <a:extLst>
              <a:ext uri="{FF2B5EF4-FFF2-40B4-BE49-F238E27FC236}">
                <a16:creationId xmlns:a16="http://schemas.microsoft.com/office/drawing/2014/main" id="{97A95D5C-4480-4C43-89FE-F44B5398508C}"/>
              </a:ext>
            </a:extLst>
          </p:cNvPr>
          <p:cNvSpPr txBox="1"/>
          <p:nvPr/>
        </p:nvSpPr>
        <p:spPr>
          <a:xfrm>
            <a:off x="2682766" y="234317"/>
            <a:ext cx="4755999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OCTOBER - WEEK 2</a:t>
            </a:r>
          </a:p>
        </p:txBody>
      </p:sp>
      <p:sp>
        <p:nvSpPr>
          <p:cNvPr id="142" name="TextBox 142">
            <a:extLst>
              <a:ext uri="{FF2B5EF4-FFF2-40B4-BE49-F238E27FC236}">
                <a16:creationId xmlns:a16="http://schemas.microsoft.com/office/drawing/2014/main" id="{4B713CE8-52D0-80D2-188D-0161347B7C94}"/>
              </a:ext>
            </a:extLst>
          </p:cNvPr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43" name="TextBox 143">
            <a:extLst>
              <a:ext uri="{FF2B5EF4-FFF2-40B4-BE49-F238E27FC236}">
                <a16:creationId xmlns:a16="http://schemas.microsoft.com/office/drawing/2014/main" id="{BEE00C94-060A-0EA2-D0C4-17432D19166A}"/>
              </a:ext>
            </a:extLst>
          </p:cNvPr>
          <p:cNvSpPr txBox="1"/>
          <p:nvPr/>
        </p:nvSpPr>
        <p:spPr>
          <a:xfrm>
            <a:off x="211443" y="1506220"/>
            <a:ext cx="2283313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GB" sz="1000" dirty="0">
                <a:solidFill>
                  <a:schemeClr val="bg1"/>
                </a:solidFill>
                <a:latin typeface="DM Sans" pitchFamily="2" charset="0"/>
              </a:rPr>
              <a:t>07712 511792 (Aisha)</a:t>
            </a:r>
            <a:endParaRPr lang="en-US" sz="1000" dirty="0">
              <a:solidFill>
                <a:schemeClr val="bg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 dirty="0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TextBox 144">
            <a:extLst>
              <a:ext uri="{FF2B5EF4-FFF2-40B4-BE49-F238E27FC236}">
                <a16:creationId xmlns:a16="http://schemas.microsoft.com/office/drawing/2014/main" id="{A6E6ED85-23AB-AA07-789B-1FDDFAADA66A}"/>
              </a:ext>
            </a:extLst>
          </p:cNvPr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45" name="TextBox 145">
            <a:extLst>
              <a:ext uri="{FF2B5EF4-FFF2-40B4-BE49-F238E27FC236}">
                <a16:creationId xmlns:a16="http://schemas.microsoft.com/office/drawing/2014/main" id="{4A99F8BB-2FAF-43F2-03F6-3B6F800192B2}"/>
              </a:ext>
            </a:extLst>
          </p:cNvPr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46" name="Freeform 65">
            <a:extLst>
              <a:ext uri="{FF2B5EF4-FFF2-40B4-BE49-F238E27FC236}">
                <a16:creationId xmlns:a16="http://schemas.microsoft.com/office/drawing/2014/main" id="{966F1B8C-A330-5B58-B028-92A6B3B1ED77}"/>
              </a:ext>
            </a:extLst>
          </p:cNvPr>
          <p:cNvSpPr/>
          <p:nvPr/>
        </p:nvSpPr>
        <p:spPr>
          <a:xfrm>
            <a:off x="5696568" y="3574668"/>
            <a:ext cx="198331" cy="158147"/>
          </a:xfrm>
          <a:custGeom>
            <a:avLst/>
            <a:gdLst/>
            <a:ahLst/>
            <a:cxnLst/>
            <a:rect l="l" t="t" r="r" b="b"/>
            <a:pathLst>
              <a:path w="119941" h="104948">
                <a:moveTo>
                  <a:pt x="0" y="0"/>
                </a:moveTo>
                <a:lnTo>
                  <a:pt x="119941" y="0"/>
                </a:lnTo>
                <a:lnTo>
                  <a:pt x="119941" y="104949"/>
                </a:lnTo>
                <a:lnTo>
                  <a:pt x="0" y="1049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59A28823-D293-9940-C0F7-C287E67CD8B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08893" y="323377"/>
            <a:ext cx="1476482" cy="408513"/>
          </a:xfrm>
          <a:prstGeom prst="rect">
            <a:avLst/>
          </a:prstGeom>
        </p:spPr>
      </p:pic>
      <p:sp>
        <p:nvSpPr>
          <p:cNvPr id="148" name="Freeform 56">
            <a:extLst>
              <a:ext uri="{FF2B5EF4-FFF2-40B4-BE49-F238E27FC236}">
                <a16:creationId xmlns:a16="http://schemas.microsoft.com/office/drawing/2014/main" id="{F2E0A645-38BD-0256-797D-E881D24F3173}"/>
              </a:ext>
            </a:extLst>
          </p:cNvPr>
          <p:cNvSpPr/>
          <p:nvPr/>
        </p:nvSpPr>
        <p:spPr>
          <a:xfrm>
            <a:off x="2698044" y="6789408"/>
            <a:ext cx="151129" cy="132237"/>
          </a:xfrm>
          <a:custGeom>
            <a:avLst/>
            <a:gdLst/>
            <a:ahLst/>
            <a:cxnLst/>
            <a:rect l="l" t="t" r="r" b="b"/>
            <a:pathLst>
              <a:path w="151129" h="132237">
                <a:moveTo>
                  <a:pt x="0" y="0"/>
                </a:moveTo>
                <a:lnTo>
                  <a:pt x="151129" y="0"/>
                </a:lnTo>
                <a:lnTo>
                  <a:pt x="151129" y="132238"/>
                </a:lnTo>
                <a:lnTo>
                  <a:pt x="0" y="132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6" name="Freeform 58">
            <a:extLst>
              <a:ext uri="{FF2B5EF4-FFF2-40B4-BE49-F238E27FC236}">
                <a16:creationId xmlns:a16="http://schemas.microsoft.com/office/drawing/2014/main" id="{126C7F58-574F-2243-5EED-3FB70950E004}"/>
              </a:ext>
            </a:extLst>
          </p:cNvPr>
          <p:cNvSpPr/>
          <p:nvPr/>
        </p:nvSpPr>
        <p:spPr>
          <a:xfrm>
            <a:off x="9369345" y="2523096"/>
            <a:ext cx="138322" cy="121032"/>
          </a:xfrm>
          <a:custGeom>
            <a:avLst/>
            <a:gdLst/>
            <a:ahLst/>
            <a:cxnLst/>
            <a:rect l="l" t="t" r="r" b="b"/>
            <a:pathLst>
              <a:path w="138322" h="121032">
                <a:moveTo>
                  <a:pt x="0" y="0"/>
                </a:moveTo>
                <a:lnTo>
                  <a:pt x="138322" y="0"/>
                </a:lnTo>
                <a:lnTo>
                  <a:pt x="138322" y="121031"/>
                </a:lnTo>
                <a:lnTo>
                  <a:pt x="0" y="1210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7" name="Freeform 16">
            <a:extLst>
              <a:ext uri="{FF2B5EF4-FFF2-40B4-BE49-F238E27FC236}">
                <a16:creationId xmlns:a16="http://schemas.microsoft.com/office/drawing/2014/main" id="{A39F5362-6B1B-66E4-9E69-507903DC46A7}"/>
              </a:ext>
            </a:extLst>
          </p:cNvPr>
          <p:cNvSpPr/>
          <p:nvPr/>
        </p:nvSpPr>
        <p:spPr>
          <a:xfrm>
            <a:off x="8650119" y="3574243"/>
            <a:ext cx="180738" cy="158146"/>
          </a:xfrm>
          <a:custGeom>
            <a:avLst/>
            <a:gdLst/>
            <a:ahLst/>
            <a:cxnLst/>
            <a:rect l="l" t="t" r="r" b="b"/>
            <a:pathLst>
              <a:path w="180738" h="158146">
                <a:moveTo>
                  <a:pt x="0" y="0"/>
                </a:moveTo>
                <a:lnTo>
                  <a:pt x="180738" y="0"/>
                </a:lnTo>
                <a:lnTo>
                  <a:pt x="180738" y="158145"/>
                </a:lnTo>
                <a:lnTo>
                  <a:pt x="0" y="1581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77">
            <a:extLst>
              <a:ext uri="{FF2B5EF4-FFF2-40B4-BE49-F238E27FC236}">
                <a16:creationId xmlns:a16="http://schemas.microsoft.com/office/drawing/2014/main" id="{060C24C6-B4A1-6B1E-B3BD-C0C90A99AD21}"/>
              </a:ext>
            </a:extLst>
          </p:cNvPr>
          <p:cNvSpPr txBox="1"/>
          <p:nvPr/>
        </p:nvSpPr>
        <p:spPr>
          <a:xfrm>
            <a:off x="2665644" y="2241203"/>
            <a:ext cx="759122" cy="1153613"/>
          </a:xfrm>
          <a:prstGeom prst="rect">
            <a:avLst/>
          </a:prstGeom>
        </p:spPr>
        <p:txBody>
          <a:bodyPr lIns="47001" tIns="47001" rIns="47001" bIns="47001" rtlCol="0" anchor="t"/>
          <a:lstStyle/>
          <a:p>
            <a:pPr algn="ctr">
              <a:lnSpc>
                <a:spcPts val="1139"/>
              </a:lnSpc>
            </a:pPr>
            <a:endParaRPr dirty="0"/>
          </a:p>
          <a:p>
            <a:pPr algn="ctr">
              <a:lnSpc>
                <a:spcPts val="1139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139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62" name="Freeform 13">
            <a:extLst>
              <a:ext uri="{FF2B5EF4-FFF2-40B4-BE49-F238E27FC236}">
                <a16:creationId xmlns:a16="http://schemas.microsoft.com/office/drawing/2014/main" id="{1923FA4F-3030-A58A-4B83-2C9D2E770AFE}"/>
              </a:ext>
            </a:extLst>
          </p:cNvPr>
          <p:cNvSpPr/>
          <p:nvPr/>
        </p:nvSpPr>
        <p:spPr>
          <a:xfrm>
            <a:off x="7261743" y="5201351"/>
            <a:ext cx="161195" cy="161195"/>
          </a:xfrm>
          <a:custGeom>
            <a:avLst/>
            <a:gdLst/>
            <a:ahLst/>
            <a:cxnLst/>
            <a:rect l="l" t="t" r="r" b="b"/>
            <a:pathLst>
              <a:path w="161195" h="161195">
                <a:moveTo>
                  <a:pt x="0" y="0"/>
                </a:moveTo>
                <a:lnTo>
                  <a:pt x="161195" y="0"/>
                </a:lnTo>
                <a:lnTo>
                  <a:pt x="161195" y="161195"/>
                </a:lnTo>
                <a:lnTo>
                  <a:pt x="0" y="1611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105">
            <a:extLst>
              <a:ext uri="{FF2B5EF4-FFF2-40B4-BE49-F238E27FC236}">
                <a16:creationId xmlns:a16="http://schemas.microsoft.com/office/drawing/2014/main" id="{08CA233B-DBB1-30BB-2DE7-6FFAC96DD4F1}"/>
              </a:ext>
            </a:extLst>
          </p:cNvPr>
          <p:cNvSpPr/>
          <p:nvPr/>
        </p:nvSpPr>
        <p:spPr>
          <a:xfrm>
            <a:off x="8817914" y="2940870"/>
            <a:ext cx="320409" cy="323348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8" y="0"/>
                </a:lnTo>
                <a:lnTo>
                  <a:pt x="320408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1" name="Freeform 82">
            <a:extLst>
              <a:ext uri="{FF2B5EF4-FFF2-40B4-BE49-F238E27FC236}">
                <a16:creationId xmlns:a16="http://schemas.microsoft.com/office/drawing/2014/main" id="{05995AF0-4DFE-E5D3-576E-0A699125333F}"/>
              </a:ext>
            </a:extLst>
          </p:cNvPr>
          <p:cNvSpPr/>
          <p:nvPr/>
        </p:nvSpPr>
        <p:spPr>
          <a:xfrm>
            <a:off x="6268962" y="2365754"/>
            <a:ext cx="366924" cy="293539"/>
          </a:xfrm>
          <a:custGeom>
            <a:avLst/>
            <a:gdLst/>
            <a:ahLst/>
            <a:cxnLst/>
            <a:rect l="l" t="t" r="r" b="b"/>
            <a:pathLst>
              <a:path w="366924" h="293539">
                <a:moveTo>
                  <a:pt x="0" y="0"/>
                </a:moveTo>
                <a:lnTo>
                  <a:pt x="366924" y="0"/>
                </a:lnTo>
                <a:lnTo>
                  <a:pt x="366924" y="293540"/>
                </a:lnTo>
                <a:lnTo>
                  <a:pt x="0" y="29354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4" name="Freeform 103">
            <a:extLst>
              <a:ext uri="{FF2B5EF4-FFF2-40B4-BE49-F238E27FC236}">
                <a16:creationId xmlns:a16="http://schemas.microsoft.com/office/drawing/2014/main" id="{41603F59-A51B-800B-E782-AD16F91081D1}"/>
              </a:ext>
            </a:extLst>
          </p:cNvPr>
          <p:cNvSpPr/>
          <p:nvPr/>
        </p:nvSpPr>
        <p:spPr>
          <a:xfrm>
            <a:off x="4340019" y="2167378"/>
            <a:ext cx="359344" cy="359344"/>
          </a:xfrm>
          <a:custGeom>
            <a:avLst/>
            <a:gdLst/>
            <a:ahLst/>
            <a:cxnLst/>
            <a:rect l="l" t="t" r="r" b="b"/>
            <a:pathLst>
              <a:path w="359344" h="359344">
                <a:moveTo>
                  <a:pt x="0" y="0"/>
                </a:moveTo>
                <a:lnTo>
                  <a:pt x="359344" y="0"/>
                </a:lnTo>
                <a:lnTo>
                  <a:pt x="359344" y="359344"/>
                </a:lnTo>
                <a:lnTo>
                  <a:pt x="0" y="35934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5" name="Graphic 104" descr="Cycle with people outline">
            <a:extLst>
              <a:ext uri="{FF2B5EF4-FFF2-40B4-BE49-F238E27FC236}">
                <a16:creationId xmlns:a16="http://schemas.microsoft.com/office/drawing/2014/main" id="{EE758D97-8065-3EC3-E0D1-76A1CF82667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708893" y="5135755"/>
            <a:ext cx="437285" cy="437285"/>
          </a:xfrm>
          <a:prstGeom prst="rect">
            <a:avLst/>
          </a:prstGeom>
        </p:spPr>
      </p:pic>
      <p:sp>
        <p:nvSpPr>
          <p:cNvPr id="112" name="Freeform 17">
            <a:extLst>
              <a:ext uri="{FF2B5EF4-FFF2-40B4-BE49-F238E27FC236}">
                <a16:creationId xmlns:a16="http://schemas.microsoft.com/office/drawing/2014/main" id="{51C9B51A-0DDC-E401-DA46-EE4DB11237A5}"/>
              </a:ext>
            </a:extLst>
          </p:cNvPr>
          <p:cNvSpPr/>
          <p:nvPr/>
        </p:nvSpPr>
        <p:spPr>
          <a:xfrm>
            <a:off x="8656560" y="5350505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6" name="Freeform 71">
            <a:extLst>
              <a:ext uri="{FF2B5EF4-FFF2-40B4-BE49-F238E27FC236}">
                <a16:creationId xmlns:a16="http://schemas.microsoft.com/office/drawing/2014/main" id="{4E032383-9B80-6201-9C88-01779C3622DE}"/>
              </a:ext>
            </a:extLst>
          </p:cNvPr>
          <p:cNvSpPr/>
          <p:nvPr/>
        </p:nvSpPr>
        <p:spPr>
          <a:xfrm>
            <a:off x="8663062" y="3393913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Freeform 71">
            <a:extLst>
              <a:ext uri="{FF2B5EF4-FFF2-40B4-BE49-F238E27FC236}">
                <a16:creationId xmlns:a16="http://schemas.microsoft.com/office/drawing/2014/main" id="{B3B72340-6CEF-5C99-B4E7-66A8549A54BE}"/>
              </a:ext>
            </a:extLst>
          </p:cNvPr>
          <p:cNvSpPr/>
          <p:nvPr/>
        </p:nvSpPr>
        <p:spPr>
          <a:xfrm>
            <a:off x="4156069" y="2333796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8" name="Freeform 72">
            <a:extLst>
              <a:ext uri="{FF2B5EF4-FFF2-40B4-BE49-F238E27FC236}">
                <a16:creationId xmlns:a16="http://schemas.microsoft.com/office/drawing/2014/main" id="{9E227A05-B3CD-0D22-92CF-C8D7066373CA}"/>
              </a:ext>
            </a:extLst>
          </p:cNvPr>
          <p:cNvSpPr/>
          <p:nvPr/>
        </p:nvSpPr>
        <p:spPr>
          <a:xfrm>
            <a:off x="4097881" y="2114385"/>
            <a:ext cx="271228" cy="271228"/>
          </a:xfrm>
          <a:custGeom>
            <a:avLst/>
            <a:gdLst/>
            <a:ahLst/>
            <a:cxnLst/>
            <a:rect l="l" t="t" r="r" b="b"/>
            <a:pathLst>
              <a:path w="271228" h="271228">
                <a:moveTo>
                  <a:pt x="0" y="0"/>
                </a:moveTo>
                <a:lnTo>
                  <a:pt x="271228" y="0"/>
                </a:lnTo>
                <a:lnTo>
                  <a:pt x="271228" y="271228"/>
                </a:lnTo>
                <a:lnTo>
                  <a:pt x="0" y="2712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9" name="Freeform 130">
            <a:extLst>
              <a:ext uri="{FF2B5EF4-FFF2-40B4-BE49-F238E27FC236}">
                <a16:creationId xmlns:a16="http://schemas.microsoft.com/office/drawing/2014/main" id="{FFB65D92-B471-F15B-70A6-D1CF4D81AEC7}"/>
              </a:ext>
            </a:extLst>
          </p:cNvPr>
          <p:cNvSpPr/>
          <p:nvPr/>
        </p:nvSpPr>
        <p:spPr>
          <a:xfrm>
            <a:off x="3424766" y="3588364"/>
            <a:ext cx="170021" cy="148769"/>
          </a:xfrm>
          <a:custGeom>
            <a:avLst/>
            <a:gdLst/>
            <a:ahLst/>
            <a:cxnLst/>
            <a:rect l="l" t="t" r="r" b="b"/>
            <a:pathLst>
              <a:path w="170021" h="148769">
                <a:moveTo>
                  <a:pt x="0" y="0"/>
                </a:moveTo>
                <a:lnTo>
                  <a:pt x="170021" y="0"/>
                </a:lnTo>
                <a:lnTo>
                  <a:pt x="170021" y="148769"/>
                </a:lnTo>
                <a:lnTo>
                  <a:pt x="0" y="148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black rectangle with white lines&#10;&#10;AI-generated content may be incorrect.">
            <a:extLst>
              <a:ext uri="{FF2B5EF4-FFF2-40B4-BE49-F238E27FC236}">
                <a16:creationId xmlns:a16="http://schemas.microsoft.com/office/drawing/2014/main" id="{1AA1D3CA-566A-EB3A-5E40-B4D001AEB68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349552" y="4973001"/>
            <a:ext cx="391125" cy="391125"/>
          </a:xfrm>
          <a:prstGeom prst="rect">
            <a:avLst/>
          </a:prstGeom>
        </p:spPr>
      </p:pic>
      <p:pic>
        <p:nvPicPr>
          <p:cNvPr id="14" name="Graphic 13" descr="Taco outline">
            <a:extLst>
              <a:ext uri="{FF2B5EF4-FFF2-40B4-BE49-F238E27FC236}">
                <a16:creationId xmlns:a16="http://schemas.microsoft.com/office/drawing/2014/main" id="{9775CF2D-8D53-1745-5E03-EA971365D74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177909">
            <a:off x="4279801" y="6338828"/>
            <a:ext cx="476934" cy="476934"/>
          </a:xfrm>
          <a:prstGeom prst="rect">
            <a:avLst/>
          </a:prstGeom>
        </p:spPr>
      </p:pic>
      <p:sp>
        <p:nvSpPr>
          <p:cNvPr id="15" name="Freeform 44">
            <a:extLst>
              <a:ext uri="{FF2B5EF4-FFF2-40B4-BE49-F238E27FC236}">
                <a16:creationId xmlns:a16="http://schemas.microsoft.com/office/drawing/2014/main" id="{5AC76E47-B02F-F31F-69DF-F0AA52451114}"/>
              </a:ext>
            </a:extLst>
          </p:cNvPr>
          <p:cNvSpPr/>
          <p:nvPr/>
        </p:nvSpPr>
        <p:spPr>
          <a:xfrm>
            <a:off x="4320269" y="6756337"/>
            <a:ext cx="162375" cy="162375"/>
          </a:xfrm>
          <a:custGeom>
            <a:avLst/>
            <a:gdLst/>
            <a:ahLst/>
            <a:cxnLst/>
            <a:rect l="l" t="t" r="r" b="b"/>
            <a:pathLst>
              <a:path w="162375" h="162375">
                <a:moveTo>
                  <a:pt x="0" y="0"/>
                </a:moveTo>
                <a:lnTo>
                  <a:pt x="162375" y="0"/>
                </a:lnTo>
                <a:lnTo>
                  <a:pt x="162375" y="162375"/>
                </a:lnTo>
                <a:lnTo>
                  <a:pt x="0" y="16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4,600+ Mental Health Awareness Icon Stock Illustrations, Royalty-Free  Vector Graphics &amp; Clip Art - iStock">
            <a:extLst>
              <a:ext uri="{FF2B5EF4-FFF2-40B4-BE49-F238E27FC236}">
                <a16:creationId xmlns:a16="http://schemas.microsoft.com/office/drawing/2014/main" id="{C3571F99-C69D-4A5B-55CF-D4304F0D9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6192"/>
          <a:stretch/>
        </p:blipFill>
        <p:spPr bwMode="auto">
          <a:xfrm>
            <a:off x="9000088" y="5175593"/>
            <a:ext cx="680634" cy="3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71">
            <a:extLst>
              <a:ext uri="{FF2B5EF4-FFF2-40B4-BE49-F238E27FC236}">
                <a16:creationId xmlns:a16="http://schemas.microsoft.com/office/drawing/2014/main" id="{0AC37843-1315-F6C4-3744-F13F4806BD36}"/>
              </a:ext>
            </a:extLst>
          </p:cNvPr>
          <p:cNvSpPr/>
          <p:nvPr/>
        </p:nvSpPr>
        <p:spPr>
          <a:xfrm>
            <a:off x="8656560" y="5177408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72">
            <a:extLst>
              <a:ext uri="{FF2B5EF4-FFF2-40B4-BE49-F238E27FC236}">
                <a16:creationId xmlns:a16="http://schemas.microsoft.com/office/drawing/2014/main" id="{8B275FA3-32B4-5A69-5CAA-584232842F62}"/>
              </a:ext>
            </a:extLst>
          </p:cNvPr>
          <p:cNvSpPr/>
          <p:nvPr/>
        </p:nvSpPr>
        <p:spPr>
          <a:xfrm>
            <a:off x="8598372" y="4959381"/>
            <a:ext cx="271228" cy="271228"/>
          </a:xfrm>
          <a:custGeom>
            <a:avLst/>
            <a:gdLst/>
            <a:ahLst/>
            <a:cxnLst/>
            <a:rect l="l" t="t" r="r" b="b"/>
            <a:pathLst>
              <a:path w="271228" h="271228">
                <a:moveTo>
                  <a:pt x="0" y="0"/>
                </a:moveTo>
                <a:lnTo>
                  <a:pt x="271228" y="0"/>
                </a:lnTo>
                <a:lnTo>
                  <a:pt x="271228" y="271228"/>
                </a:lnTo>
                <a:lnTo>
                  <a:pt x="0" y="2712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55">
            <a:extLst>
              <a:ext uri="{FF2B5EF4-FFF2-40B4-BE49-F238E27FC236}">
                <a16:creationId xmlns:a16="http://schemas.microsoft.com/office/drawing/2014/main" id="{55B0CE34-9A54-B3CC-8900-67DDBAC95E3F}"/>
              </a:ext>
            </a:extLst>
          </p:cNvPr>
          <p:cNvSpPr txBox="1"/>
          <p:nvPr/>
        </p:nvSpPr>
        <p:spPr>
          <a:xfrm>
            <a:off x="3249013" y="1582897"/>
            <a:ext cx="1047155" cy="76978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GB" sz="88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GB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CV </a:t>
            </a:r>
          </a:p>
          <a:p>
            <a:pPr algn="ctr">
              <a:lnSpc>
                <a:spcPts val="1231"/>
              </a:lnSpc>
            </a:pPr>
            <a:r>
              <a:rPr lang="en-GB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Support</a:t>
            </a:r>
          </a:p>
          <a:p>
            <a:pPr algn="ctr">
              <a:lnSpc>
                <a:spcPts val="1231"/>
              </a:lnSpc>
            </a:pPr>
            <a:r>
              <a:rPr lang="en-GB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9:30 - 11</a:t>
            </a:r>
            <a:endParaRPr lang="en-US" sz="88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36" name="Freeform 83">
            <a:extLst>
              <a:ext uri="{FF2B5EF4-FFF2-40B4-BE49-F238E27FC236}">
                <a16:creationId xmlns:a16="http://schemas.microsoft.com/office/drawing/2014/main" id="{10082E95-7D6A-4AE8-DD27-0911106902CA}"/>
              </a:ext>
            </a:extLst>
          </p:cNvPr>
          <p:cNvSpPr/>
          <p:nvPr/>
        </p:nvSpPr>
        <p:spPr>
          <a:xfrm>
            <a:off x="3651582" y="2281365"/>
            <a:ext cx="263392" cy="288183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130">
            <a:extLst>
              <a:ext uri="{FF2B5EF4-FFF2-40B4-BE49-F238E27FC236}">
                <a16:creationId xmlns:a16="http://schemas.microsoft.com/office/drawing/2014/main" id="{8CB0C76D-6EA8-F09A-C4E6-8A5DA6527C53}"/>
              </a:ext>
            </a:extLst>
          </p:cNvPr>
          <p:cNvSpPr/>
          <p:nvPr/>
        </p:nvSpPr>
        <p:spPr>
          <a:xfrm>
            <a:off x="3391670" y="2480669"/>
            <a:ext cx="170021" cy="148769"/>
          </a:xfrm>
          <a:custGeom>
            <a:avLst/>
            <a:gdLst/>
            <a:ahLst/>
            <a:cxnLst/>
            <a:rect l="l" t="t" r="r" b="b"/>
            <a:pathLst>
              <a:path w="170021" h="148769">
                <a:moveTo>
                  <a:pt x="0" y="0"/>
                </a:moveTo>
                <a:lnTo>
                  <a:pt x="170021" y="0"/>
                </a:lnTo>
                <a:lnTo>
                  <a:pt x="170021" y="148769"/>
                </a:lnTo>
                <a:lnTo>
                  <a:pt x="0" y="148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TextBox 55">
            <a:extLst>
              <a:ext uri="{FF2B5EF4-FFF2-40B4-BE49-F238E27FC236}">
                <a16:creationId xmlns:a16="http://schemas.microsoft.com/office/drawing/2014/main" id="{3484590B-C256-0D82-7B3B-47568BFAAA0E}"/>
              </a:ext>
            </a:extLst>
          </p:cNvPr>
          <p:cNvSpPr txBox="1"/>
          <p:nvPr/>
        </p:nvSpPr>
        <p:spPr>
          <a:xfrm>
            <a:off x="3357755" y="2527985"/>
            <a:ext cx="792925" cy="76978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GB" sz="88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 Bold Italics"/>
                <a:cs typeface="DM Sans Bold Italics"/>
                <a:sym typeface="DM Sans"/>
              </a:rPr>
              <a:t>Industry Specific Cards</a:t>
            </a:r>
            <a:endParaRPr lang="en-US" sz="880" dirty="0">
              <a:solidFill>
                <a:srgbClr val="000000"/>
              </a:solidFill>
              <a:latin typeface="DM Sans" pitchFamily="2" charset="0"/>
              <a:ea typeface="DM Sans Bold Italics"/>
              <a:cs typeface="DM Sans Bold Italics"/>
              <a:sym typeface="DM Sans Bold Italics"/>
            </a:endParaRP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11 - 12</a:t>
            </a:r>
          </a:p>
        </p:txBody>
      </p:sp>
      <p:pic>
        <p:nvPicPr>
          <p:cNvPr id="40" name="Graphic 39" descr="Credit card with solid fill">
            <a:extLst>
              <a:ext uri="{FF2B5EF4-FFF2-40B4-BE49-F238E27FC236}">
                <a16:creationId xmlns:a16="http://schemas.microsoft.com/office/drawing/2014/main" id="{998D9045-1ABB-BAEE-E9D2-BE07DA70F55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530726" y="3269510"/>
            <a:ext cx="411740" cy="411740"/>
          </a:xfrm>
          <a:prstGeom prst="rect">
            <a:avLst/>
          </a:prstGeom>
        </p:spPr>
      </p:pic>
      <p:sp>
        <p:nvSpPr>
          <p:cNvPr id="45" name="TextBox 77">
            <a:extLst>
              <a:ext uri="{FF2B5EF4-FFF2-40B4-BE49-F238E27FC236}">
                <a16:creationId xmlns:a16="http://schemas.microsoft.com/office/drawing/2014/main" id="{09611042-E628-FAF0-010C-A1689174924F}"/>
              </a:ext>
            </a:extLst>
          </p:cNvPr>
          <p:cNvSpPr txBox="1"/>
          <p:nvPr/>
        </p:nvSpPr>
        <p:spPr>
          <a:xfrm>
            <a:off x="4113917" y="1681832"/>
            <a:ext cx="796674" cy="1122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GB" sz="880" dirty="0">
                <a:latin typeface="DM Sans" pitchFamily="2" charset="0"/>
              </a:rPr>
              <a:t>In Work Support</a:t>
            </a:r>
          </a:p>
          <a:p>
            <a:pPr algn="ctr">
              <a:lnSpc>
                <a:spcPts val="1231"/>
              </a:lnSpc>
            </a:pPr>
            <a:r>
              <a:rPr lang="en-GB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9:30 - 11</a:t>
            </a:r>
            <a:endParaRPr lang="en-US" sz="88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" name="Freeform 59">
            <a:extLst>
              <a:ext uri="{FF2B5EF4-FFF2-40B4-BE49-F238E27FC236}">
                <a16:creationId xmlns:a16="http://schemas.microsoft.com/office/drawing/2014/main" id="{91CFD4DD-0813-0442-A11A-31E224C245DF}"/>
              </a:ext>
            </a:extLst>
          </p:cNvPr>
          <p:cNvSpPr/>
          <p:nvPr/>
        </p:nvSpPr>
        <p:spPr>
          <a:xfrm>
            <a:off x="4150838" y="2499496"/>
            <a:ext cx="170519" cy="144632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TextBox 100">
            <a:extLst>
              <a:ext uri="{FF2B5EF4-FFF2-40B4-BE49-F238E27FC236}">
                <a16:creationId xmlns:a16="http://schemas.microsoft.com/office/drawing/2014/main" id="{BE7E4DD2-0C60-E89D-65B8-E265B185D0D3}"/>
              </a:ext>
            </a:extLst>
          </p:cNvPr>
          <p:cNvSpPr txBox="1"/>
          <p:nvPr/>
        </p:nvSpPr>
        <p:spPr>
          <a:xfrm>
            <a:off x="4102159" y="2666954"/>
            <a:ext cx="792490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234"/>
              </a:lnSpc>
              <a:defRPr/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sym typeface="DM Sans"/>
              </a:rPr>
              <a:t>Job Application Support</a:t>
            </a:r>
            <a:endParaRPr lang="en-US" sz="880" dirty="0">
              <a:latin typeface="DM Sans" pitchFamily="2" charset="0"/>
            </a:endParaRPr>
          </a:p>
          <a:p>
            <a:pPr algn="ctr">
              <a:lnSpc>
                <a:spcPts val="1332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11- 12</a:t>
            </a:r>
          </a:p>
        </p:txBody>
      </p:sp>
      <p:pic>
        <p:nvPicPr>
          <p:cNvPr id="52" name="Graphic 51" descr="Briefcase outline">
            <a:extLst>
              <a:ext uri="{FF2B5EF4-FFF2-40B4-BE49-F238E27FC236}">
                <a16:creationId xmlns:a16="http://schemas.microsoft.com/office/drawing/2014/main" id="{7EC05A29-509E-93FF-3849-15BDBBC12CA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321883" y="3329454"/>
            <a:ext cx="324129" cy="324129"/>
          </a:xfrm>
          <a:prstGeom prst="rect">
            <a:avLst/>
          </a:prstGeom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C1A5062E-6D31-039A-2BDE-093B7A2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68" y="5014820"/>
            <a:ext cx="487011" cy="4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113">
            <a:extLst>
              <a:ext uri="{FF2B5EF4-FFF2-40B4-BE49-F238E27FC236}">
                <a16:creationId xmlns:a16="http://schemas.microsoft.com/office/drawing/2014/main" id="{D08CEC1E-A89F-6164-49BD-58E7F17E29B5}"/>
              </a:ext>
            </a:extLst>
          </p:cNvPr>
          <p:cNvSpPr/>
          <p:nvPr/>
        </p:nvSpPr>
        <p:spPr>
          <a:xfrm>
            <a:off x="9463363" y="2168284"/>
            <a:ext cx="434717" cy="354812"/>
          </a:xfrm>
          <a:custGeom>
            <a:avLst/>
            <a:gdLst/>
            <a:ahLst/>
            <a:cxnLst/>
            <a:rect l="l" t="t" r="r" b="b"/>
            <a:pathLst>
              <a:path w="445666" h="397289">
                <a:moveTo>
                  <a:pt x="0" y="0"/>
                </a:moveTo>
                <a:lnTo>
                  <a:pt x="445665" y="0"/>
                </a:lnTo>
                <a:lnTo>
                  <a:pt x="445665" y="397288"/>
                </a:lnTo>
                <a:lnTo>
                  <a:pt x="0" y="397288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-606741" t="-354987" r="-366750" b="-184748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4" name="Freeform 121">
            <a:extLst>
              <a:ext uri="{FF2B5EF4-FFF2-40B4-BE49-F238E27FC236}">
                <a16:creationId xmlns:a16="http://schemas.microsoft.com/office/drawing/2014/main" id="{212F32BD-C3EC-730C-A745-4AF392D93FD2}"/>
              </a:ext>
            </a:extLst>
          </p:cNvPr>
          <p:cNvSpPr/>
          <p:nvPr/>
        </p:nvSpPr>
        <p:spPr>
          <a:xfrm>
            <a:off x="9487231" y="3292151"/>
            <a:ext cx="386981" cy="311933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TextBox 103">
            <a:extLst>
              <a:ext uri="{FF2B5EF4-FFF2-40B4-BE49-F238E27FC236}">
                <a16:creationId xmlns:a16="http://schemas.microsoft.com/office/drawing/2014/main" id="{205DE42C-4431-B30F-0F2A-97D39D968437}"/>
              </a:ext>
            </a:extLst>
          </p:cNvPr>
          <p:cNvSpPr txBox="1"/>
          <p:nvPr/>
        </p:nvSpPr>
        <p:spPr>
          <a:xfrm>
            <a:off x="7571918" y="2375927"/>
            <a:ext cx="748960" cy="89694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r>
              <a:rPr lang="en-GB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Digital College</a:t>
            </a:r>
          </a:p>
          <a:p>
            <a:pPr algn="ctr">
              <a:lnSpc>
                <a:spcPts val="1081"/>
              </a:lnSpc>
            </a:pPr>
            <a:r>
              <a:rPr lang="en-GB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  <a:endParaRPr lang="en-US" sz="88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" name="Freeform 84">
            <a:extLst>
              <a:ext uri="{FF2B5EF4-FFF2-40B4-BE49-F238E27FC236}">
                <a16:creationId xmlns:a16="http://schemas.microsoft.com/office/drawing/2014/main" id="{1C2B478A-44AC-4771-0EA7-C4CCEBA78950}"/>
              </a:ext>
            </a:extLst>
          </p:cNvPr>
          <p:cNvSpPr/>
          <p:nvPr/>
        </p:nvSpPr>
        <p:spPr>
          <a:xfrm>
            <a:off x="7615747" y="2812713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20" y="0"/>
                </a:lnTo>
                <a:lnTo>
                  <a:pt x="654220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5" name="Graphic 84" descr="Business Growth outline">
            <a:extLst>
              <a:ext uri="{FF2B5EF4-FFF2-40B4-BE49-F238E27FC236}">
                <a16:creationId xmlns:a16="http://schemas.microsoft.com/office/drawing/2014/main" id="{C40821BF-32CA-A723-C936-438B2961F5A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247360" y="3382728"/>
            <a:ext cx="457201" cy="457201"/>
          </a:xfrm>
          <a:prstGeom prst="rect">
            <a:avLst/>
          </a:prstGeom>
        </p:spPr>
      </p:pic>
      <p:pic>
        <p:nvPicPr>
          <p:cNvPr id="87" name="Picture 4" descr="Mental wellbeing icon vector image can be used for psychology | Premium  Vector">
            <a:extLst>
              <a:ext uri="{FF2B5EF4-FFF2-40B4-BE49-F238E27FC236}">
                <a16:creationId xmlns:a16="http://schemas.microsoft.com/office/drawing/2014/main" id="{3BAC959B-8221-71D6-53B6-8EAB01D7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83" y="6431665"/>
            <a:ext cx="358044" cy="3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 123">
            <a:extLst>
              <a:ext uri="{FF2B5EF4-FFF2-40B4-BE49-F238E27FC236}">
                <a16:creationId xmlns:a16="http://schemas.microsoft.com/office/drawing/2014/main" id="{4E26C1AB-66D9-1DA3-3469-DF6EFF6D4BFA}"/>
              </a:ext>
            </a:extLst>
          </p:cNvPr>
          <p:cNvSpPr/>
          <p:nvPr/>
        </p:nvSpPr>
        <p:spPr>
          <a:xfrm>
            <a:off x="6273626" y="6484858"/>
            <a:ext cx="369727" cy="352934"/>
          </a:xfrm>
          <a:custGeom>
            <a:avLst/>
            <a:gdLst/>
            <a:ahLst/>
            <a:cxnLst/>
            <a:rect l="l" t="t" r="r" b="b"/>
            <a:pathLst>
              <a:path w="408545" h="395174">
                <a:moveTo>
                  <a:pt x="0" y="0"/>
                </a:moveTo>
                <a:lnTo>
                  <a:pt x="408545" y="0"/>
                </a:lnTo>
                <a:lnTo>
                  <a:pt x="408545" y="395175"/>
                </a:lnTo>
                <a:lnTo>
                  <a:pt x="0" y="395175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107">
            <a:extLst>
              <a:ext uri="{FF2B5EF4-FFF2-40B4-BE49-F238E27FC236}">
                <a16:creationId xmlns:a16="http://schemas.microsoft.com/office/drawing/2014/main" id="{11BCD400-8771-C7B1-8E22-F99EBE33103F}"/>
              </a:ext>
            </a:extLst>
          </p:cNvPr>
          <p:cNvSpPr/>
          <p:nvPr/>
        </p:nvSpPr>
        <p:spPr>
          <a:xfrm>
            <a:off x="7759153" y="6505029"/>
            <a:ext cx="336764" cy="265329"/>
          </a:xfrm>
          <a:custGeom>
            <a:avLst/>
            <a:gdLst/>
            <a:ahLst/>
            <a:cxnLst/>
            <a:rect l="l" t="t" r="r" b="b"/>
            <a:pathLst>
              <a:path w="336764" h="265329">
                <a:moveTo>
                  <a:pt x="0" y="0"/>
                </a:moveTo>
                <a:lnTo>
                  <a:pt x="336764" y="0"/>
                </a:lnTo>
                <a:lnTo>
                  <a:pt x="336764" y="265329"/>
                </a:lnTo>
                <a:lnTo>
                  <a:pt x="0" y="265329"/>
                </a:lnTo>
                <a:lnTo>
                  <a:pt x="0" y="0"/>
                </a:lnTo>
                <a:close/>
              </a:path>
            </a:pathLst>
          </a:custGeom>
          <a:blipFill>
            <a:blip r:embed="rId49"/>
            <a:stretch>
              <a:fillRect l="-46591" t="-74040" r="-50284" b="-75840"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1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90B8A-BFCC-CA9D-27BD-0AF11A084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B3DDB1A-EDA4-3EB8-9688-174662228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46022"/>
              </p:ext>
            </p:extLst>
          </p:nvPr>
        </p:nvGraphicFramePr>
        <p:xfrm>
          <a:off x="2684793" y="851256"/>
          <a:ext cx="7431762" cy="5868327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378865252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520">
                  <a:extLst>
                    <a:ext uri="{9D8B030D-6E8A-4147-A177-3AD203B41FA5}">
                      <a16:colId xmlns:a16="http://schemas.microsoft.com/office/drawing/2014/main" val="2581994640"/>
                    </a:ext>
                  </a:extLst>
                </a:gridCol>
                <a:gridCol w="750120">
                  <a:extLst>
                    <a:ext uri="{9D8B030D-6E8A-4147-A177-3AD203B41FA5}">
                      <a16:colId xmlns:a16="http://schemas.microsoft.com/office/drawing/2014/main" val="3260452720"/>
                    </a:ext>
                  </a:extLst>
                </a:gridCol>
                <a:gridCol w="126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13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14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15</a:t>
                      </a:r>
                      <a:r>
                        <a:rPr lang="en-US" sz="11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16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17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Mock Interviews</a:t>
                      </a:r>
                      <a:endParaRPr lang="en-US" sz="88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Employability Skills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Job Application Support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11 - 12</a:t>
                      </a:r>
                      <a:endParaRPr lang="en-US" sz="88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979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Problem Solving Techniques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Benefit Support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Therapeutic Art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769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Budgeting Session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1" i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World Food 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Healthy Living Techniques Session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Housing Advice &amp; Support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–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reeform 6">
            <a:extLst>
              <a:ext uri="{FF2B5EF4-FFF2-40B4-BE49-F238E27FC236}">
                <a16:creationId xmlns:a16="http://schemas.microsoft.com/office/drawing/2014/main" id="{61ADB37B-3FC4-88D7-047B-0CAB92FD1B2E}"/>
              </a:ext>
            </a:extLst>
          </p:cNvPr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2BC3DE0-6BAA-7B4B-4B6C-703309153549}"/>
              </a:ext>
            </a:extLst>
          </p:cNvPr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5122451-A83D-F9F5-E3B3-A6C6EB7DDF4F}"/>
              </a:ext>
            </a:extLst>
          </p:cNvPr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843BC8D-4E17-527B-1D8B-867FB08D8474}"/>
              </a:ext>
            </a:extLst>
          </p:cNvPr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CBD57FD-2B62-9DB5-6B9D-6DD808D2F8AE}"/>
              </a:ext>
            </a:extLst>
          </p:cNvPr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19433B7-53C0-23D3-57A0-247837384ACA}"/>
                </a:ext>
              </a:extLst>
            </p:cNvPr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 descr="A black and blue logo  Description automatically generated">
            <a:extLst>
              <a:ext uri="{FF2B5EF4-FFF2-40B4-BE49-F238E27FC236}">
                <a16:creationId xmlns:a16="http://schemas.microsoft.com/office/drawing/2014/main" id="{A59DAE84-380B-3DDF-96C4-882D5F4FC616}"/>
              </a:ext>
            </a:extLst>
          </p:cNvPr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DB2712A-5937-20D3-4053-61DC04183A28}"/>
              </a:ext>
            </a:extLst>
          </p:cNvPr>
          <p:cNvSpPr/>
          <p:nvPr/>
        </p:nvSpPr>
        <p:spPr>
          <a:xfrm>
            <a:off x="8871099" y="6514984"/>
            <a:ext cx="190798" cy="166948"/>
          </a:xfrm>
          <a:custGeom>
            <a:avLst/>
            <a:gdLst/>
            <a:ahLst/>
            <a:cxnLst/>
            <a:rect l="l" t="t" r="r" b="b"/>
            <a:pathLst>
              <a:path w="190798" h="166948">
                <a:moveTo>
                  <a:pt x="0" y="0"/>
                </a:moveTo>
                <a:lnTo>
                  <a:pt x="190798" y="0"/>
                </a:lnTo>
                <a:lnTo>
                  <a:pt x="190798" y="166948"/>
                </a:lnTo>
                <a:lnTo>
                  <a:pt x="0" y="166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2A5923F-670C-C9D4-051D-7BAE1925514E}"/>
              </a:ext>
            </a:extLst>
          </p:cNvPr>
          <p:cNvSpPr/>
          <p:nvPr/>
        </p:nvSpPr>
        <p:spPr>
          <a:xfrm>
            <a:off x="2714692" y="3411977"/>
            <a:ext cx="159934" cy="139942"/>
          </a:xfrm>
          <a:custGeom>
            <a:avLst/>
            <a:gdLst/>
            <a:ahLst/>
            <a:cxnLst/>
            <a:rect l="l" t="t" r="r" b="b"/>
            <a:pathLst>
              <a:path w="159934" h="139942">
                <a:moveTo>
                  <a:pt x="0" y="0"/>
                </a:moveTo>
                <a:lnTo>
                  <a:pt x="159934" y="0"/>
                </a:lnTo>
                <a:lnTo>
                  <a:pt x="159934" y="139942"/>
                </a:lnTo>
                <a:lnTo>
                  <a:pt x="0" y="139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FA16C3E-C96E-E2B3-C4A3-2DB2051CD434}"/>
              </a:ext>
            </a:extLst>
          </p:cNvPr>
          <p:cNvSpPr/>
          <p:nvPr/>
        </p:nvSpPr>
        <p:spPr>
          <a:xfrm>
            <a:off x="5722223" y="3409188"/>
            <a:ext cx="165497" cy="144810"/>
          </a:xfrm>
          <a:custGeom>
            <a:avLst/>
            <a:gdLst/>
            <a:ahLst/>
            <a:cxnLst/>
            <a:rect l="l" t="t" r="r" b="b"/>
            <a:pathLst>
              <a:path w="165497" h="144810">
                <a:moveTo>
                  <a:pt x="0" y="0"/>
                </a:moveTo>
                <a:lnTo>
                  <a:pt x="165497" y="0"/>
                </a:lnTo>
                <a:lnTo>
                  <a:pt x="165497" y="144810"/>
                </a:lnTo>
                <a:lnTo>
                  <a:pt x="0" y="1448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FD22376-0398-61A9-D382-9A5337D6AA22}"/>
              </a:ext>
            </a:extLst>
          </p:cNvPr>
          <p:cNvSpPr/>
          <p:nvPr/>
        </p:nvSpPr>
        <p:spPr>
          <a:xfrm>
            <a:off x="5716196" y="6522872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7" y="0"/>
                </a:lnTo>
                <a:lnTo>
                  <a:pt x="182707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66AC77B-9D0C-041C-12DF-A25E9B356DE5}"/>
              </a:ext>
            </a:extLst>
          </p:cNvPr>
          <p:cNvSpPr/>
          <p:nvPr/>
        </p:nvSpPr>
        <p:spPr>
          <a:xfrm>
            <a:off x="2725594" y="6517792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7" y="0"/>
                </a:lnTo>
                <a:lnTo>
                  <a:pt x="182707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D17FB85C-DE47-E99F-477B-7021915930CB}"/>
              </a:ext>
            </a:extLst>
          </p:cNvPr>
          <p:cNvSpPr/>
          <p:nvPr/>
        </p:nvSpPr>
        <p:spPr>
          <a:xfrm>
            <a:off x="7293126" y="5172998"/>
            <a:ext cx="172996" cy="151372"/>
          </a:xfrm>
          <a:custGeom>
            <a:avLst/>
            <a:gdLst/>
            <a:ahLst/>
            <a:cxnLst/>
            <a:rect l="l" t="t" r="r" b="b"/>
            <a:pathLst>
              <a:path w="172996" h="151372">
                <a:moveTo>
                  <a:pt x="0" y="0"/>
                </a:moveTo>
                <a:lnTo>
                  <a:pt x="172996" y="0"/>
                </a:lnTo>
                <a:lnTo>
                  <a:pt x="172996" y="151372"/>
                </a:lnTo>
                <a:lnTo>
                  <a:pt x="0" y="1513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B63F19AA-8C49-269E-9472-11B2732E4146}"/>
              </a:ext>
            </a:extLst>
          </p:cNvPr>
          <p:cNvSpPr/>
          <p:nvPr/>
        </p:nvSpPr>
        <p:spPr>
          <a:xfrm>
            <a:off x="2714692" y="2354804"/>
            <a:ext cx="166983" cy="146110"/>
          </a:xfrm>
          <a:custGeom>
            <a:avLst/>
            <a:gdLst/>
            <a:ahLst/>
            <a:cxnLst/>
            <a:rect l="l" t="t" r="r" b="b"/>
            <a:pathLst>
              <a:path w="166983" h="146110">
                <a:moveTo>
                  <a:pt x="0" y="0"/>
                </a:moveTo>
                <a:lnTo>
                  <a:pt x="166983" y="0"/>
                </a:lnTo>
                <a:lnTo>
                  <a:pt x="166983" y="146110"/>
                </a:lnTo>
                <a:lnTo>
                  <a:pt x="0" y="1461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B8A5E4DF-9833-0A79-2BFA-E4DA0423ECFC}"/>
              </a:ext>
            </a:extLst>
          </p:cNvPr>
          <p:cNvSpPr txBox="1"/>
          <p:nvPr/>
        </p:nvSpPr>
        <p:spPr>
          <a:xfrm>
            <a:off x="4147796" y="5400263"/>
            <a:ext cx="796674" cy="831718"/>
          </a:xfrm>
          <a:prstGeom prst="rect">
            <a:avLst/>
          </a:prstGeom>
        </p:spPr>
        <p:txBody>
          <a:bodyPr lIns="50247" tIns="50247" rIns="50247" bIns="50247" rtlCol="0" anchor="t"/>
          <a:lstStyle/>
          <a:p>
            <a:pPr algn="ctr"/>
            <a:r>
              <a:rPr lang="en-US" sz="88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Women’s Only</a:t>
            </a:r>
          </a:p>
          <a:p>
            <a:pPr algn="ctr"/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&amp; Course Search</a:t>
            </a:r>
          </a:p>
          <a:p>
            <a:pPr algn="ctr"/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  <a:p>
            <a:pPr algn="ctr">
              <a:lnSpc>
                <a:spcPts val="1212"/>
              </a:lnSpc>
            </a:pPr>
            <a:endParaRPr lang="en-US" sz="84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A1261E86-C906-B08E-BB88-6DF31D0D0CD8}"/>
              </a:ext>
            </a:extLst>
          </p:cNvPr>
          <p:cNvSpPr/>
          <p:nvPr/>
        </p:nvSpPr>
        <p:spPr>
          <a:xfrm>
            <a:off x="4188312" y="5171190"/>
            <a:ext cx="173884" cy="152149"/>
          </a:xfrm>
          <a:custGeom>
            <a:avLst/>
            <a:gdLst/>
            <a:ahLst/>
            <a:cxnLst/>
            <a:rect l="l" t="t" r="r" b="b"/>
            <a:pathLst>
              <a:path w="173884" h="152149">
                <a:moveTo>
                  <a:pt x="0" y="0"/>
                </a:moveTo>
                <a:lnTo>
                  <a:pt x="173884" y="0"/>
                </a:lnTo>
                <a:lnTo>
                  <a:pt x="173884" y="152149"/>
                </a:lnTo>
                <a:lnTo>
                  <a:pt x="0" y="1521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D8B38FAA-D2BD-7BFF-5384-318E6FE04B9B}"/>
              </a:ext>
            </a:extLst>
          </p:cNvPr>
          <p:cNvSpPr/>
          <p:nvPr/>
        </p:nvSpPr>
        <p:spPr>
          <a:xfrm>
            <a:off x="8872453" y="2353518"/>
            <a:ext cx="150916" cy="132052"/>
          </a:xfrm>
          <a:custGeom>
            <a:avLst/>
            <a:gdLst/>
            <a:ahLst/>
            <a:cxnLst/>
            <a:rect l="l" t="t" r="r" b="b"/>
            <a:pathLst>
              <a:path w="150916" h="132052">
                <a:moveTo>
                  <a:pt x="0" y="0"/>
                </a:moveTo>
                <a:lnTo>
                  <a:pt x="150917" y="0"/>
                </a:lnTo>
                <a:lnTo>
                  <a:pt x="150917" y="132052"/>
                </a:lnTo>
                <a:lnTo>
                  <a:pt x="0" y="132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95B599AD-761B-DBED-3A4E-4196A9B4B8F2}"/>
              </a:ext>
            </a:extLst>
          </p:cNvPr>
          <p:cNvSpPr txBox="1"/>
          <p:nvPr/>
        </p:nvSpPr>
        <p:spPr>
          <a:xfrm>
            <a:off x="4931618" y="2106343"/>
            <a:ext cx="759555" cy="83862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A276F9D9-51CB-983E-8B48-B7581FC5CD8A}"/>
              </a:ext>
            </a:extLst>
          </p:cNvPr>
          <p:cNvSpPr/>
          <p:nvPr/>
        </p:nvSpPr>
        <p:spPr>
          <a:xfrm>
            <a:off x="4959003" y="3417654"/>
            <a:ext cx="161729" cy="141513"/>
          </a:xfrm>
          <a:custGeom>
            <a:avLst/>
            <a:gdLst/>
            <a:ahLst/>
            <a:cxnLst/>
            <a:rect l="l" t="t" r="r" b="b"/>
            <a:pathLst>
              <a:path w="161729" h="141513">
                <a:moveTo>
                  <a:pt x="0" y="0"/>
                </a:moveTo>
                <a:lnTo>
                  <a:pt x="161728" y="0"/>
                </a:lnTo>
                <a:lnTo>
                  <a:pt x="161728" y="141513"/>
                </a:lnTo>
                <a:lnTo>
                  <a:pt x="0" y="141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C3D667D2-F9CA-58F8-B094-AA7FE4B49177}"/>
              </a:ext>
            </a:extLst>
          </p:cNvPr>
          <p:cNvSpPr/>
          <p:nvPr/>
        </p:nvSpPr>
        <p:spPr>
          <a:xfrm>
            <a:off x="4957662" y="3247644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D24B4214-4BF0-5366-DFEC-B5F9228BBCF9}"/>
              </a:ext>
            </a:extLst>
          </p:cNvPr>
          <p:cNvSpPr/>
          <p:nvPr/>
        </p:nvSpPr>
        <p:spPr>
          <a:xfrm>
            <a:off x="4894478" y="3009900"/>
            <a:ext cx="283575" cy="283575"/>
          </a:xfrm>
          <a:custGeom>
            <a:avLst/>
            <a:gdLst/>
            <a:ahLst/>
            <a:cxnLst/>
            <a:rect l="l" t="t" r="r" b="b"/>
            <a:pathLst>
              <a:path w="283575" h="283575">
                <a:moveTo>
                  <a:pt x="0" y="0"/>
                </a:moveTo>
                <a:lnTo>
                  <a:pt x="283575" y="0"/>
                </a:lnTo>
                <a:lnTo>
                  <a:pt x="283575" y="283575"/>
                </a:lnTo>
                <a:lnTo>
                  <a:pt x="0" y="283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5A635995-C545-560A-B90C-DE6C914E4F4E}"/>
              </a:ext>
            </a:extLst>
          </p:cNvPr>
          <p:cNvSpPr txBox="1"/>
          <p:nvPr/>
        </p:nvSpPr>
        <p:spPr>
          <a:xfrm>
            <a:off x="4158366" y="4258198"/>
            <a:ext cx="770790" cy="113719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r>
              <a:rPr lang="en-US" sz="88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Women’s Only</a:t>
            </a:r>
          </a:p>
          <a:p>
            <a:pPr algn="ctr">
              <a:lnSpc>
                <a:spcPts val="1225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Disclosure </a:t>
            </a:r>
          </a:p>
          <a:p>
            <a:pPr algn="ctr">
              <a:lnSpc>
                <a:spcPts val="1225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– 2:30</a:t>
            </a: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FA9E437C-1044-7B47-B0D2-036BCFD00D73}"/>
              </a:ext>
            </a:extLst>
          </p:cNvPr>
          <p:cNvSpPr txBox="1"/>
          <p:nvPr/>
        </p:nvSpPr>
        <p:spPr>
          <a:xfrm>
            <a:off x="4987585" y="4727549"/>
            <a:ext cx="653669" cy="102396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88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67D25C4F-F926-42D9-47D9-677F694D1EAC}"/>
              </a:ext>
            </a:extLst>
          </p:cNvPr>
          <p:cNvSpPr/>
          <p:nvPr/>
        </p:nvSpPr>
        <p:spPr>
          <a:xfrm>
            <a:off x="4969378" y="6533267"/>
            <a:ext cx="181646" cy="158941"/>
          </a:xfrm>
          <a:custGeom>
            <a:avLst/>
            <a:gdLst/>
            <a:ahLst/>
            <a:cxnLst/>
            <a:rect l="l" t="t" r="r" b="b"/>
            <a:pathLst>
              <a:path w="181646" h="158941">
                <a:moveTo>
                  <a:pt x="0" y="0"/>
                </a:moveTo>
                <a:lnTo>
                  <a:pt x="181646" y="0"/>
                </a:lnTo>
                <a:lnTo>
                  <a:pt x="181646" y="158941"/>
                </a:lnTo>
                <a:lnTo>
                  <a:pt x="0" y="1589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1BDFE8B0-DBD2-5DDA-05EF-18D1BFCD1B06}"/>
              </a:ext>
            </a:extLst>
          </p:cNvPr>
          <p:cNvSpPr/>
          <p:nvPr/>
        </p:nvSpPr>
        <p:spPr>
          <a:xfrm>
            <a:off x="4914684" y="6295857"/>
            <a:ext cx="298945" cy="298945"/>
          </a:xfrm>
          <a:custGeom>
            <a:avLst/>
            <a:gdLst/>
            <a:ahLst/>
            <a:cxnLst/>
            <a:rect l="l" t="t" r="r" b="b"/>
            <a:pathLst>
              <a:path w="298945" h="298945">
                <a:moveTo>
                  <a:pt x="0" y="0"/>
                </a:moveTo>
                <a:lnTo>
                  <a:pt x="298945" y="0"/>
                </a:lnTo>
                <a:lnTo>
                  <a:pt x="298945" y="298944"/>
                </a:lnTo>
                <a:lnTo>
                  <a:pt x="0" y="2989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3A4B0144-F552-8413-84F3-68DD7164488E}"/>
              </a:ext>
            </a:extLst>
          </p:cNvPr>
          <p:cNvSpPr/>
          <p:nvPr/>
        </p:nvSpPr>
        <p:spPr>
          <a:xfrm>
            <a:off x="4971799" y="6152206"/>
            <a:ext cx="181425" cy="181425"/>
          </a:xfrm>
          <a:custGeom>
            <a:avLst/>
            <a:gdLst/>
            <a:ahLst/>
            <a:cxnLst/>
            <a:rect l="l" t="t" r="r" b="b"/>
            <a:pathLst>
              <a:path w="181425" h="181425">
                <a:moveTo>
                  <a:pt x="0" y="0"/>
                </a:moveTo>
                <a:lnTo>
                  <a:pt x="181425" y="0"/>
                </a:lnTo>
                <a:lnTo>
                  <a:pt x="181425" y="181425"/>
                </a:lnTo>
                <a:lnTo>
                  <a:pt x="0" y="18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TextBox 57">
            <a:extLst>
              <a:ext uri="{FF2B5EF4-FFF2-40B4-BE49-F238E27FC236}">
                <a16:creationId xmlns:a16="http://schemas.microsoft.com/office/drawing/2014/main" id="{F7AA7A5C-7D39-B73A-C871-94D5E9D339D6}"/>
              </a:ext>
            </a:extLst>
          </p:cNvPr>
          <p:cNvSpPr txBox="1"/>
          <p:nvPr/>
        </p:nvSpPr>
        <p:spPr>
          <a:xfrm>
            <a:off x="4147796" y="1414382"/>
            <a:ext cx="792490" cy="115045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 Bold Italics"/>
                <a:cs typeface="DM Sans Bold Italics"/>
                <a:sym typeface="DM Sans"/>
              </a:rPr>
              <a:t>Unpaid Work Support</a:t>
            </a:r>
            <a:endParaRPr lang="en-US" sz="880" dirty="0">
              <a:solidFill>
                <a:srgbClr val="000000"/>
              </a:solidFill>
              <a:latin typeface="DM Sans" pitchFamily="2" charset="0"/>
              <a:ea typeface="DM Sans Bold Italics"/>
              <a:cs typeface="DM Sans Bold Italics"/>
              <a:sym typeface="DM Sans Bold Italics"/>
            </a:endParaRP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9:30 -11</a:t>
            </a:r>
          </a:p>
        </p:txBody>
      </p:sp>
      <p:grpSp>
        <p:nvGrpSpPr>
          <p:cNvPr id="58" name="Group 58">
            <a:extLst>
              <a:ext uri="{FF2B5EF4-FFF2-40B4-BE49-F238E27FC236}">
                <a16:creationId xmlns:a16="http://schemas.microsoft.com/office/drawing/2014/main" id="{D20956EC-0DA3-CBF4-8AAF-C0F0A0991C62}"/>
              </a:ext>
            </a:extLst>
          </p:cNvPr>
          <p:cNvGrpSpPr/>
          <p:nvPr/>
        </p:nvGrpSpPr>
        <p:grpSpPr>
          <a:xfrm>
            <a:off x="2829078" y="5465200"/>
            <a:ext cx="1218285" cy="1107571"/>
            <a:chOff x="-80056" y="-451352"/>
            <a:chExt cx="1624380" cy="1895045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9F41102B-F340-72B3-B57B-132EEE98C0BD}"/>
                </a:ext>
              </a:extLst>
            </p:cNvPr>
            <p:cNvSpPr/>
            <p:nvPr/>
          </p:nvSpPr>
          <p:spPr>
            <a:xfrm>
              <a:off x="0" y="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31FA44D1-4E15-00F9-1AE4-A16AB65F26EF}"/>
                </a:ext>
              </a:extLst>
            </p:cNvPr>
            <p:cNvSpPr txBox="1"/>
            <p:nvPr/>
          </p:nvSpPr>
          <p:spPr>
            <a:xfrm>
              <a:off x="-80056" y="-451352"/>
              <a:ext cx="1544325" cy="146268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1" name="Freeform 61">
            <a:extLst>
              <a:ext uri="{FF2B5EF4-FFF2-40B4-BE49-F238E27FC236}">
                <a16:creationId xmlns:a16="http://schemas.microsoft.com/office/drawing/2014/main" id="{E778F9C7-6CED-74EE-53FF-4EC888C6C9FF}"/>
              </a:ext>
            </a:extLst>
          </p:cNvPr>
          <p:cNvSpPr/>
          <p:nvPr/>
        </p:nvSpPr>
        <p:spPr>
          <a:xfrm>
            <a:off x="2977099" y="6127682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3" y="0"/>
                </a:lnTo>
                <a:lnTo>
                  <a:pt x="394693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D27710B7-F1A9-BA3F-6A79-26495152223D}"/>
              </a:ext>
            </a:extLst>
          </p:cNvPr>
          <p:cNvSpPr/>
          <p:nvPr/>
        </p:nvSpPr>
        <p:spPr>
          <a:xfrm>
            <a:off x="3505095" y="6170343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TextBox 65">
            <a:extLst>
              <a:ext uri="{FF2B5EF4-FFF2-40B4-BE49-F238E27FC236}">
                <a16:creationId xmlns:a16="http://schemas.microsoft.com/office/drawing/2014/main" id="{93EC92C3-A331-40FE-3752-36A297BF1017}"/>
              </a:ext>
            </a:extLst>
          </p:cNvPr>
          <p:cNvSpPr txBox="1"/>
          <p:nvPr/>
        </p:nvSpPr>
        <p:spPr>
          <a:xfrm>
            <a:off x="7317556" y="1990123"/>
            <a:ext cx="716771" cy="76805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sz="810" dirty="0">
              <a:latin typeface="DM Sans" pitchFamily="2" charset="0"/>
            </a:endParaRP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087F8830-1BE8-1BB4-2332-61D823FBE86B}"/>
              </a:ext>
            </a:extLst>
          </p:cNvPr>
          <p:cNvSpPr/>
          <p:nvPr/>
        </p:nvSpPr>
        <p:spPr>
          <a:xfrm>
            <a:off x="8852012" y="3430342"/>
            <a:ext cx="159934" cy="139942"/>
          </a:xfrm>
          <a:custGeom>
            <a:avLst/>
            <a:gdLst/>
            <a:ahLst/>
            <a:cxnLst/>
            <a:rect l="l" t="t" r="r" b="b"/>
            <a:pathLst>
              <a:path w="159934" h="139942">
                <a:moveTo>
                  <a:pt x="0" y="0"/>
                </a:moveTo>
                <a:lnTo>
                  <a:pt x="159934" y="0"/>
                </a:lnTo>
                <a:lnTo>
                  <a:pt x="159934" y="139942"/>
                </a:lnTo>
                <a:lnTo>
                  <a:pt x="0" y="139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B24B0733-0D22-8A97-D909-F3FA1537129D}"/>
              </a:ext>
            </a:extLst>
          </p:cNvPr>
          <p:cNvSpPr/>
          <p:nvPr/>
        </p:nvSpPr>
        <p:spPr>
          <a:xfrm>
            <a:off x="4193699" y="6541633"/>
            <a:ext cx="166508" cy="145695"/>
          </a:xfrm>
          <a:custGeom>
            <a:avLst/>
            <a:gdLst/>
            <a:ahLst/>
            <a:cxnLst/>
            <a:rect l="l" t="t" r="r" b="b"/>
            <a:pathLst>
              <a:path w="166508" h="145695">
                <a:moveTo>
                  <a:pt x="0" y="0"/>
                </a:moveTo>
                <a:lnTo>
                  <a:pt x="166508" y="0"/>
                </a:lnTo>
                <a:lnTo>
                  <a:pt x="166508" y="145695"/>
                </a:lnTo>
                <a:lnTo>
                  <a:pt x="0" y="1456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99B4B94A-9345-929D-DF0D-EB9A5966599A}"/>
              </a:ext>
            </a:extLst>
          </p:cNvPr>
          <p:cNvSpPr/>
          <p:nvPr/>
        </p:nvSpPr>
        <p:spPr>
          <a:xfrm>
            <a:off x="7291381" y="3423102"/>
            <a:ext cx="156166" cy="136645"/>
          </a:xfrm>
          <a:custGeom>
            <a:avLst/>
            <a:gdLst/>
            <a:ahLst/>
            <a:cxnLst/>
            <a:rect l="l" t="t" r="r" b="b"/>
            <a:pathLst>
              <a:path w="156166" h="136645">
                <a:moveTo>
                  <a:pt x="0" y="0"/>
                </a:moveTo>
                <a:lnTo>
                  <a:pt x="156166" y="0"/>
                </a:lnTo>
                <a:lnTo>
                  <a:pt x="156166" y="136645"/>
                </a:lnTo>
                <a:lnTo>
                  <a:pt x="0" y="1366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91B4DA2F-67DA-89DB-1787-6DA85F6A71D9}"/>
              </a:ext>
            </a:extLst>
          </p:cNvPr>
          <p:cNvSpPr txBox="1"/>
          <p:nvPr/>
        </p:nvSpPr>
        <p:spPr>
          <a:xfrm>
            <a:off x="4125058" y="2690938"/>
            <a:ext cx="796674" cy="1122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GB" sz="880" dirty="0">
                <a:latin typeface="DM Sans" pitchFamily="2" charset="0"/>
              </a:rPr>
              <a:t>Job Search</a:t>
            </a:r>
          </a:p>
          <a:p>
            <a:pPr algn="ctr">
              <a:lnSpc>
                <a:spcPts val="1231"/>
              </a:lnSpc>
            </a:pPr>
            <a:r>
              <a:rPr lang="en-GB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11 - 12</a:t>
            </a:r>
            <a:endParaRPr lang="en-US" sz="88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1224A2DD-7040-2CC8-57BC-F9DC9CB2EC21}"/>
              </a:ext>
            </a:extLst>
          </p:cNvPr>
          <p:cNvSpPr/>
          <p:nvPr/>
        </p:nvSpPr>
        <p:spPr>
          <a:xfrm>
            <a:off x="4173909" y="3415284"/>
            <a:ext cx="171552" cy="150108"/>
          </a:xfrm>
          <a:custGeom>
            <a:avLst/>
            <a:gdLst/>
            <a:ahLst/>
            <a:cxnLst/>
            <a:rect l="l" t="t" r="r" b="b"/>
            <a:pathLst>
              <a:path w="171552" h="150108">
                <a:moveTo>
                  <a:pt x="0" y="0"/>
                </a:moveTo>
                <a:lnTo>
                  <a:pt x="171553" y="0"/>
                </a:lnTo>
                <a:lnTo>
                  <a:pt x="171553" y="150108"/>
                </a:lnTo>
                <a:lnTo>
                  <a:pt x="0" y="1501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E17C8DD0-E0A2-5E1F-7BB0-45AEA0B85DD1}"/>
              </a:ext>
            </a:extLst>
          </p:cNvPr>
          <p:cNvSpPr/>
          <p:nvPr/>
        </p:nvSpPr>
        <p:spPr>
          <a:xfrm>
            <a:off x="2736140" y="6322106"/>
            <a:ext cx="170081" cy="170081"/>
          </a:xfrm>
          <a:custGeom>
            <a:avLst/>
            <a:gdLst/>
            <a:ahLst/>
            <a:cxnLst/>
            <a:rect l="l" t="t" r="r" b="b"/>
            <a:pathLst>
              <a:path w="170081" h="170081">
                <a:moveTo>
                  <a:pt x="0" y="0"/>
                </a:moveTo>
                <a:lnTo>
                  <a:pt x="170081" y="0"/>
                </a:lnTo>
                <a:lnTo>
                  <a:pt x="170081" y="170081"/>
                </a:lnTo>
                <a:lnTo>
                  <a:pt x="0" y="170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TextBox 85">
            <a:extLst>
              <a:ext uri="{FF2B5EF4-FFF2-40B4-BE49-F238E27FC236}">
                <a16:creationId xmlns:a16="http://schemas.microsoft.com/office/drawing/2014/main" id="{88EE8DF1-3500-FD75-7BC2-5479BB6088B1}"/>
              </a:ext>
            </a:extLst>
          </p:cNvPr>
          <p:cNvSpPr txBox="1"/>
          <p:nvPr/>
        </p:nvSpPr>
        <p:spPr>
          <a:xfrm>
            <a:off x="8096659" y="1683400"/>
            <a:ext cx="773232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32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Disclosure</a:t>
            </a:r>
          </a:p>
          <a:p>
            <a:pPr algn="ctr">
              <a:lnSpc>
                <a:spcPts val="1332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– 11</a:t>
            </a:r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A78FC8CD-C14C-2EF0-9392-1802650A9423}"/>
              </a:ext>
            </a:extLst>
          </p:cNvPr>
          <p:cNvSpPr/>
          <p:nvPr/>
        </p:nvSpPr>
        <p:spPr>
          <a:xfrm>
            <a:off x="8126151" y="3417654"/>
            <a:ext cx="153446" cy="134265"/>
          </a:xfrm>
          <a:custGeom>
            <a:avLst/>
            <a:gdLst/>
            <a:ahLst/>
            <a:cxnLst/>
            <a:rect l="l" t="t" r="r" b="b"/>
            <a:pathLst>
              <a:path w="153446" h="134265">
                <a:moveTo>
                  <a:pt x="0" y="0"/>
                </a:moveTo>
                <a:lnTo>
                  <a:pt x="153446" y="0"/>
                </a:lnTo>
                <a:lnTo>
                  <a:pt x="153446" y="134265"/>
                </a:lnTo>
                <a:lnTo>
                  <a:pt x="0" y="134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7" name="Group 87">
            <a:extLst>
              <a:ext uri="{FF2B5EF4-FFF2-40B4-BE49-F238E27FC236}">
                <a16:creationId xmlns:a16="http://schemas.microsoft.com/office/drawing/2014/main" id="{80D74A63-1104-7A9E-1A08-462903557647}"/>
              </a:ext>
            </a:extLst>
          </p:cNvPr>
          <p:cNvGrpSpPr/>
          <p:nvPr/>
        </p:nvGrpSpPr>
        <p:grpSpPr>
          <a:xfrm>
            <a:off x="5718596" y="4271631"/>
            <a:ext cx="1498688" cy="976427"/>
            <a:chOff x="0" y="0"/>
            <a:chExt cx="2201158" cy="1325501"/>
          </a:xfrm>
        </p:grpSpPr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190E8764-9B51-A46B-C91D-69BF427B1B0B}"/>
                </a:ext>
              </a:extLst>
            </p:cNvPr>
            <p:cNvSpPr/>
            <p:nvPr/>
          </p:nvSpPr>
          <p:spPr>
            <a:xfrm>
              <a:off x="0" y="0"/>
              <a:ext cx="2201157" cy="1325556"/>
            </a:xfrm>
            <a:custGeom>
              <a:avLst/>
              <a:gdLst/>
              <a:ahLst/>
              <a:cxnLst/>
              <a:rect l="l" t="t" r="r" b="b"/>
              <a:pathLst>
                <a:path w="2201157" h="1325556">
                  <a:moveTo>
                    <a:pt x="0" y="0"/>
                  </a:moveTo>
                  <a:lnTo>
                    <a:pt x="2201157" y="0"/>
                  </a:lnTo>
                  <a:lnTo>
                    <a:pt x="2201157" y="1325556"/>
                  </a:lnTo>
                  <a:lnTo>
                    <a:pt x="0" y="1325556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>
              <a:extLst>
                <a:ext uri="{FF2B5EF4-FFF2-40B4-BE49-F238E27FC236}">
                  <a16:creationId xmlns:a16="http://schemas.microsoft.com/office/drawing/2014/main" id="{EEE47CE1-736E-E9AB-7273-E22E5488FFAE}"/>
                </a:ext>
              </a:extLst>
            </p:cNvPr>
            <p:cNvSpPr txBox="1"/>
            <p:nvPr/>
          </p:nvSpPr>
          <p:spPr>
            <a:xfrm>
              <a:off x="0" y="-19050"/>
              <a:ext cx="2201158" cy="13445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Art Session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1 - 3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0" name="Freeform 90">
            <a:extLst>
              <a:ext uri="{FF2B5EF4-FFF2-40B4-BE49-F238E27FC236}">
                <a16:creationId xmlns:a16="http://schemas.microsoft.com/office/drawing/2014/main" id="{AB83EF66-DAF1-125F-F76E-CDEB6A4D3DFB}"/>
              </a:ext>
            </a:extLst>
          </p:cNvPr>
          <p:cNvSpPr/>
          <p:nvPr/>
        </p:nvSpPr>
        <p:spPr>
          <a:xfrm>
            <a:off x="6250563" y="4912798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950E992B-E80C-DC84-7514-50EA253949E9}"/>
              </a:ext>
            </a:extLst>
          </p:cNvPr>
          <p:cNvSpPr/>
          <p:nvPr/>
        </p:nvSpPr>
        <p:spPr>
          <a:xfrm>
            <a:off x="5714672" y="5160517"/>
            <a:ext cx="180598" cy="158023"/>
          </a:xfrm>
          <a:custGeom>
            <a:avLst/>
            <a:gdLst/>
            <a:ahLst/>
            <a:cxnLst/>
            <a:rect l="l" t="t" r="r" b="b"/>
            <a:pathLst>
              <a:path w="180598" h="158023">
                <a:moveTo>
                  <a:pt x="0" y="0"/>
                </a:moveTo>
                <a:lnTo>
                  <a:pt x="180598" y="0"/>
                </a:lnTo>
                <a:lnTo>
                  <a:pt x="180598" y="158024"/>
                </a:lnTo>
                <a:lnTo>
                  <a:pt x="0" y="1580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917C8A38-7287-A985-599F-050A26C26B12}"/>
              </a:ext>
            </a:extLst>
          </p:cNvPr>
          <p:cNvSpPr/>
          <p:nvPr/>
        </p:nvSpPr>
        <p:spPr>
          <a:xfrm>
            <a:off x="5710463" y="4962621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A3E93F1B-E972-2D61-C71C-C742D44ECE18}"/>
              </a:ext>
            </a:extLst>
          </p:cNvPr>
          <p:cNvSpPr/>
          <p:nvPr/>
        </p:nvSpPr>
        <p:spPr>
          <a:xfrm>
            <a:off x="5664794" y="4719840"/>
            <a:ext cx="287485" cy="287485"/>
          </a:xfrm>
          <a:custGeom>
            <a:avLst/>
            <a:gdLst/>
            <a:ahLst/>
            <a:cxnLst/>
            <a:rect l="l" t="t" r="r" b="b"/>
            <a:pathLst>
              <a:path w="287485" h="287485">
                <a:moveTo>
                  <a:pt x="0" y="0"/>
                </a:moveTo>
                <a:lnTo>
                  <a:pt x="287485" y="0"/>
                </a:lnTo>
                <a:lnTo>
                  <a:pt x="287485" y="287485"/>
                </a:lnTo>
                <a:lnTo>
                  <a:pt x="0" y="2874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F59F409D-B2D7-C1DD-1F44-E96265A7CC4A}"/>
              </a:ext>
            </a:extLst>
          </p:cNvPr>
          <p:cNvSpPr/>
          <p:nvPr/>
        </p:nvSpPr>
        <p:spPr>
          <a:xfrm>
            <a:off x="4978951" y="566776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98B491BC-E9C0-D2F3-F19D-0A01D33FFD8D}"/>
              </a:ext>
            </a:extLst>
          </p:cNvPr>
          <p:cNvSpPr/>
          <p:nvPr/>
        </p:nvSpPr>
        <p:spPr>
          <a:xfrm>
            <a:off x="4964786" y="266273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EBB99E27-1B16-36B4-C33F-8E2A3B1ADC6D}"/>
              </a:ext>
            </a:extLst>
          </p:cNvPr>
          <p:cNvSpPr/>
          <p:nvPr/>
        </p:nvSpPr>
        <p:spPr>
          <a:xfrm>
            <a:off x="4176416" y="2354580"/>
            <a:ext cx="163682" cy="143222"/>
          </a:xfrm>
          <a:custGeom>
            <a:avLst/>
            <a:gdLst/>
            <a:ahLst/>
            <a:cxnLst/>
            <a:rect l="l" t="t" r="r" b="b"/>
            <a:pathLst>
              <a:path w="163682" h="143222">
                <a:moveTo>
                  <a:pt x="0" y="0"/>
                </a:moveTo>
                <a:lnTo>
                  <a:pt x="163682" y="0"/>
                </a:lnTo>
                <a:lnTo>
                  <a:pt x="163682" y="143222"/>
                </a:lnTo>
                <a:lnTo>
                  <a:pt x="0" y="143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Freeform 97">
            <a:extLst>
              <a:ext uri="{FF2B5EF4-FFF2-40B4-BE49-F238E27FC236}">
                <a16:creationId xmlns:a16="http://schemas.microsoft.com/office/drawing/2014/main" id="{C49925A7-2247-9331-2990-89A31718C6D9}"/>
              </a:ext>
            </a:extLst>
          </p:cNvPr>
          <p:cNvSpPr/>
          <p:nvPr/>
        </p:nvSpPr>
        <p:spPr>
          <a:xfrm>
            <a:off x="2714692" y="5163589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6" y="0"/>
                </a:lnTo>
                <a:lnTo>
                  <a:pt x="182706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0" name="TextBox 100">
            <a:extLst>
              <a:ext uri="{FF2B5EF4-FFF2-40B4-BE49-F238E27FC236}">
                <a16:creationId xmlns:a16="http://schemas.microsoft.com/office/drawing/2014/main" id="{EF565BE5-4754-C31E-8B32-F7C1A6DA83DB}"/>
              </a:ext>
            </a:extLst>
          </p:cNvPr>
          <p:cNvSpPr txBox="1"/>
          <p:nvPr/>
        </p:nvSpPr>
        <p:spPr>
          <a:xfrm>
            <a:off x="8083751" y="2618951"/>
            <a:ext cx="792490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234"/>
              </a:lnSpc>
              <a:defRPr/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sym typeface="DM Sans"/>
              </a:rPr>
              <a:t>Cover Letter Support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11 - 12</a:t>
            </a:r>
            <a:endParaRPr lang="en-US" sz="88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2" name="Freeform 102">
            <a:extLst>
              <a:ext uri="{FF2B5EF4-FFF2-40B4-BE49-F238E27FC236}">
                <a16:creationId xmlns:a16="http://schemas.microsoft.com/office/drawing/2014/main" id="{9A0D9C4B-8BD8-5459-2041-4FB927C901EF}"/>
              </a:ext>
            </a:extLst>
          </p:cNvPr>
          <p:cNvSpPr/>
          <p:nvPr/>
        </p:nvSpPr>
        <p:spPr>
          <a:xfrm>
            <a:off x="7466122" y="2683850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107">
            <a:extLst>
              <a:ext uri="{FF2B5EF4-FFF2-40B4-BE49-F238E27FC236}">
                <a16:creationId xmlns:a16="http://schemas.microsoft.com/office/drawing/2014/main" id="{3514A450-2DEF-212E-7CFD-85193EE4B23D}"/>
              </a:ext>
            </a:extLst>
          </p:cNvPr>
          <p:cNvSpPr/>
          <p:nvPr/>
        </p:nvSpPr>
        <p:spPr>
          <a:xfrm>
            <a:off x="8123183" y="2381529"/>
            <a:ext cx="145418" cy="124673"/>
          </a:xfrm>
          <a:custGeom>
            <a:avLst/>
            <a:gdLst/>
            <a:ahLst/>
            <a:cxnLst/>
            <a:rect l="l" t="t" r="r" b="b"/>
            <a:pathLst>
              <a:path w="150916" h="132052">
                <a:moveTo>
                  <a:pt x="0" y="0"/>
                </a:moveTo>
                <a:lnTo>
                  <a:pt x="150916" y="0"/>
                </a:lnTo>
                <a:lnTo>
                  <a:pt x="150916" y="132052"/>
                </a:lnTo>
                <a:lnTo>
                  <a:pt x="0" y="132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>
            <a:extLst>
              <a:ext uri="{FF2B5EF4-FFF2-40B4-BE49-F238E27FC236}">
                <a16:creationId xmlns:a16="http://schemas.microsoft.com/office/drawing/2014/main" id="{1FB1B4F9-3881-65DE-A917-414C367EBFD7}"/>
              </a:ext>
            </a:extLst>
          </p:cNvPr>
          <p:cNvSpPr/>
          <p:nvPr/>
        </p:nvSpPr>
        <p:spPr>
          <a:xfrm>
            <a:off x="8871099" y="5186242"/>
            <a:ext cx="163682" cy="143222"/>
          </a:xfrm>
          <a:custGeom>
            <a:avLst/>
            <a:gdLst/>
            <a:ahLst/>
            <a:cxnLst/>
            <a:rect l="l" t="t" r="r" b="b"/>
            <a:pathLst>
              <a:path w="163682" h="143222">
                <a:moveTo>
                  <a:pt x="0" y="0"/>
                </a:moveTo>
                <a:lnTo>
                  <a:pt x="163682" y="0"/>
                </a:lnTo>
                <a:lnTo>
                  <a:pt x="163682" y="143222"/>
                </a:lnTo>
                <a:lnTo>
                  <a:pt x="0" y="143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>
            <a:extLst>
              <a:ext uri="{FF2B5EF4-FFF2-40B4-BE49-F238E27FC236}">
                <a16:creationId xmlns:a16="http://schemas.microsoft.com/office/drawing/2014/main" id="{07AB50E6-D78C-0BE6-78F4-748601C11D2A}"/>
              </a:ext>
            </a:extLst>
          </p:cNvPr>
          <p:cNvSpPr/>
          <p:nvPr/>
        </p:nvSpPr>
        <p:spPr>
          <a:xfrm>
            <a:off x="7293163" y="6520180"/>
            <a:ext cx="190798" cy="166948"/>
          </a:xfrm>
          <a:custGeom>
            <a:avLst/>
            <a:gdLst/>
            <a:ahLst/>
            <a:cxnLst/>
            <a:rect l="l" t="t" r="r" b="b"/>
            <a:pathLst>
              <a:path w="190798" h="166948">
                <a:moveTo>
                  <a:pt x="0" y="0"/>
                </a:moveTo>
                <a:lnTo>
                  <a:pt x="190797" y="0"/>
                </a:lnTo>
                <a:lnTo>
                  <a:pt x="190797" y="166948"/>
                </a:lnTo>
                <a:lnTo>
                  <a:pt x="0" y="166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TextBox 117">
            <a:extLst>
              <a:ext uri="{FF2B5EF4-FFF2-40B4-BE49-F238E27FC236}">
                <a16:creationId xmlns:a16="http://schemas.microsoft.com/office/drawing/2014/main" id="{E0E97802-B7D6-4615-4F67-52279F0EAA34}"/>
              </a:ext>
            </a:extLst>
          </p:cNvPr>
          <p:cNvSpPr txBox="1"/>
          <p:nvPr/>
        </p:nvSpPr>
        <p:spPr>
          <a:xfrm>
            <a:off x="5896426" y="1913587"/>
            <a:ext cx="1228641" cy="139013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lang="en-GB" sz="810" dirty="0">
              <a:latin typeface="DM Sans" pitchFamily="2" charset="0"/>
            </a:endParaRPr>
          </a:p>
          <a:p>
            <a:pPr algn="ctr">
              <a:lnSpc>
                <a:spcPts val="1231"/>
              </a:lnSpc>
            </a:pPr>
            <a:r>
              <a:rPr lang="en-GB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Intro to Customer Service</a:t>
            </a:r>
          </a:p>
          <a:p>
            <a:pPr algn="ctr">
              <a:lnSpc>
                <a:spcPts val="1231"/>
              </a:lnSpc>
            </a:pPr>
            <a:r>
              <a:rPr lang="en-GB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E66F4ACF-154A-69F7-AEEC-234D3B37B303}"/>
              </a:ext>
            </a:extLst>
          </p:cNvPr>
          <p:cNvSpPr/>
          <p:nvPr/>
        </p:nvSpPr>
        <p:spPr>
          <a:xfrm>
            <a:off x="5727700" y="3223260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TextBox 132">
            <a:extLst>
              <a:ext uri="{FF2B5EF4-FFF2-40B4-BE49-F238E27FC236}">
                <a16:creationId xmlns:a16="http://schemas.microsoft.com/office/drawing/2014/main" id="{B16E2DC9-2F1B-0D51-2710-848549C560AE}"/>
              </a:ext>
            </a:extLst>
          </p:cNvPr>
          <p:cNvSpPr txBox="1"/>
          <p:nvPr/>
        </p:nvSpPr>
        <p:spPr>
          <a:xfrm>
            <a:off x="2682766" y="234317"/>
            <a:ext cx="4764781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OCTOBER - WEEK 3</a:t>
            </a:r>
          </a:p>
        </p:txBody>
      </p:sp>
      <p:sp>
        <p:nvSpPr>
          <p:cNvPr id="133" name="TextBox 133">
            <a:extLst>
              <a:ext uri="{FF2B5EF4-FFF2-40B4-BE49-F238E27FC236}">
                <a16:creationId xmlns:a16="http://schemas.microsoft.com/office/drawing/2014/main" id="{FA0DD9C5-52D2-0CD2-1F32-EEB43B065D17}"/>
              </a:ext>
            </a:extLst>
          </p:cNvPr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5" name="TextBox 135">
            <a:extLst>
              <a:ext uri="{FF2B5EF4-FFF2-40B4-BE49-F238E27FC236}">
                <a16:creationId xmlns:a16="http://schemas.microsoft.com/office/drawing/2014/main" id="{CC391D0B-AAD0-D63A-2C63-4CAADDA25714}"/>
              </a:ext>
            </a:extLst>
          </p:cNvPr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6" name="TextBox 136">
            <a:extLst>
              <a:ext uri="{FF2B5EF4-FFF2-40B4-BE49-F238E27FC236}">
                <a16:creationId xmlns:a16="http://schemas.microsoft.com/office/drawing/2014/main" id="{6CAA083F-A7C7-3E9F-45BB-B9BA317EEDF5}"/>
              </a:ext>
            </a:extLst>
          </p:cNvPr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7" name="TextBox 137">
            <a:extLst>
              <a:ext uri="{FF2B5EF4-FFF2-40B4-BE49-F238E27FC236}">
                <a16:creationId xmlns:a16="http://schemas.microsoft.com/office/drawing/2014/main" id="{785464A4-80E5-05BD-7E09-8A762F6AE529}"/>
              </a:ext>
            </a:extLst>
          </p:cNvPr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FF644179-C148-2994-A600-CA5C7F64F9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95973" y="321338"/>
            <a:ext cx="1476482" cy="408513"/>
          </a:xfrm>
          <a:prstGeom prst="rect">
            <a:avLst/>
          </a:prstGeom>
        </p:spPr>
      </p:pic>
      <p:sp>
        <p:nvSpPr>
          <p:cNvPr id="150" name="TextBox 85">
            <a:extLst>
              <a:ext uri="{FF2B5EF4-FFF2-40B4-BE49-F238E27FC236}">
                <a16:creationId xmlns:a16="http://schemas.microsoft.com/office/drawing/2014/main" id="{469F3518-15B6-0F38-45B7-05230842684C}"/>
              </a:ext>
            </a:extLst>
          </p:cNvPr>
          <p:cNvSpPr txBox="1"/>
          <p:nvPr/>
        </p:nvSpPr>
        <p:spPr>
          <a:xfrm>
            <a:off x="8869891" y="2667975"/>
            <a:ext cx="1191378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32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Obtaining National Insurance </a:t>
            </a:r>
          </a:p>
          <a:p>
            <a:pPr algn="ctr">
              <a:lnSpc>
                <a:spcPts val="1332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152" name="TextBox 85">
            <a:extLst>
              <a:ext uri="{FF2B5EF4-FFF2-40B4-BE49-F238E27FC236}">
                <a16:creationId xmlns:a16="http://schemas.microsoft.com/office/drawing/2014/main" id="{4B62BA46-87D1-6E75-717B-A5FACA96A4FC}"/>
              </a:ext>
            </a:extLst>
          </p:cNvPr>
          <p:cNvSpPr txBox="1"/>
          <p:nvPr/>
        </p:nvSpPr>
        <p:spPr>
          <a:xfrm>
            <a:off x="8841580" y="5556781"/>
            <a:ext cx="1183231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74"/>
              </a:lnSpc>
              <a:defRPr/>
            </a:pPr>
            <a:endParaRPr lang="en-US" sz="81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D5F49E-5F12-3A45-734D-7DB21BEBB53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908" y="1507190"/>
            <a:ext cx="2469094" cy="4773582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:a16="http://schemas.microsoft.com/office/drawing/2014/main" id="{F2E957FF-5783-CE7F-7F1B-3C580A8BF21D}"/>
              </a:ext>
            </a:extLst>
          </p:cNvPr>
          <p:cNvSpPr/>
          <p:nvPr/>
        </p:nvSpPr>
        <p:spPr>
          <a:xfrm>
            <a:off x="8344123" y="2090673"/>
            <a:ext cx="286968" cy="353192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127">
            <a:extLst>
              <a:ext uri="{FF2B5EF4-FFF2-40B4-BE49-F238E27FC236}">
                <a16:creationId xmlns:a16="http://schemas.microsoft.com/office/drawing/2014/main" id="{CB8436F0-AC44-DEFB-7A30-8255847D0C07}"/>
              </a:ext>
            </a:extLst>
          </p:cNvPr>
          <p:cNvSpPr/>
          <p:nvPr/>
        </p:nvSpPr>
        <p:spPr>
          <a:xfrm>
            <a:off x="3165991" y="2171700"/>
            <a:ext cx="483987" cy="326102"/>
          </a:xfrm>
          <a:custGeom>
            <a:avLst/>
            <a:gdLst/>
            <a:ahLst/>
            <a:cxnLst/>
            <a:rect l="l" t="t" r="r" b="b"/>
            <a:pathLst>
              <a:path w="508766" h="346886">
                <a:moveTo>
                  <a:pt x="0" y="0"/>
                </a:moveTo>
                <a:lnTo>
                  <a:pt x="508766" y="0"/>
                </a:lnTo>
                <a:lnTo>
                  <a:pt x="508766" y="346887"/>
                </a:lnTo>
                <a:lnTo>
                  <a:pt x="0" y="3468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0" name="Graphic 49" descr="Brainstorm with solid fill">
            <a:extLst>
              <a:ext uri="{FF2B5EF4-FFF2-40B4-BE49-F238E27FC236}">
                <a16:creationId xmlns:a16="http://schemas.microsoft.com/office/drawing/2014/main" id="{83893320-BC22-1A6C-158E-A9740F33AF6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219134" y="4936135"/>
            <a:ext cx="426224" cy="426224"/>
          </a:xfrm>
          <a:prstGeom prst="rect">
            <a:avLst/>
          </a:prstGeom>
        </p:spPr>
      </p:pic>
      <p:pic>
        <p:nvPicPr>
          <p:cNvPr id="64" name="Graphic 63" descr="Briefcase outline">
            <a:extLst>
              <a:ext uri="{FF2B5EF4-FFF2-40B4-BE49-F238E27FC236}">
                <a16:creationId xmlns:a16="http://schemas.microsoft.com/office/drawing/2014/main" id="{57B5189F-E221-9C35-5048-79289905B79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235343" y="3261037"/>
            <a:ext cx="324129" cy="324129"/>
          </a:xfrm>
          <a:prstGeom prst="rect">
            <a:avLst/>
          </a:prstGeom>
        </p:spPr>
      </p:pic>
      <p:sp>
        <p:nvSpPr>
          <p:cNvPr id="75" name="Freeform 92">
            <a:extLst>
              <a:ext uri="{FF2B5EF4-FFF2-40B4-BE49-F238E27FC236}">
                <a16:creationId xmlns:a16="http://schemas.microsoft.com/office/drawing/2014/main" id="{5AD0F77E-4CD7-7D99-B284-0DD165F0631E}"/>
              </a:ext>
            </a:extLst>
          </p:cNvPr>
          <p:cNvSpPr/>
          <p:nvPr/>
        </p:nvSpPr>
        <p:spPr>
          <a:xfrm>
            <a:off x="7298305" y="6319102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92">
            <a:extLst>
              <a:ext uri="{FF2B5EF4-FFF2-40B4-BE49-F238E27FC236}">
                <a16:creationId xmlns:a16="http://schemas.microsoft.com/office/drawing/2014/main" id="{8D8DC278-07F2-69F0-B93E-8B18EA7B762B}"/>
              </a:ext>
            </a:extLst>
          </p:cNvPr>
          <p:cNvSpPr/>
          <p:nvPr/>
        </p:nvSpPr>
        <p:spPr>
          <a:xfrm>
            <a:off x="8869891" y="4990676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119">
            <a:extLst>
              <a:ext uri="{FF2B5EF4-FFF2-40B4-BE49-F238E27FC236}">
                <a16:creationId xmlns:a16="http://schemas.microsoft.com/office/drawing/2014/main" id="{00F2521A-C6E1-2944-EE8F-47F776D0A19C}"/>
              </a:ext>
            </a:extLst>
          </p:cNvPr>
          <p:cNvSpPr/>
          <p:nvPr/>
        </p:nvSpPr>
        <p:spPr>
          <a:xfrm>
            <a:off x="9317591" y="2154311"/>
            <a:ext cx="351263" cy="341442"/>
          </a:xfrm>
          <a:custGeom>
            <a:avLst/>
            <a:gdLst/>
            <a:ahLst/>
            <a:cxnLst/>
            <a:rect l="l" t="t" r="r" b="b"/>
            <a:pathLst>
              <a:path w="383013" h="391556">
                <a:moveTo>
                  <a:pt x="0" y="0"/>
                </a:moveTo>
                <a:lnTo>
                  <a:pt x="383013" y="0"/>
                </a:lnTo>
                <a:lnTo>
                  <a:pt x="383013" y="391555"/>
                </a:lnTo>
                <a:lnTo>
                  <a:pt x="0" y="39155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118">
            <a:extLst>
              <a:ext uri="{FF2B5EF4-FFF2-40B4-BE49-F238E27FC236}">
                <a16:creationId xmlns:a16="http://schemas.microsoft.com/office/drawing/2014/main" id="{FB3AA499-944E-9D8E-05BD-3FF7B30DBDFA}"/>
              </a:ext>
            </a:extLst>
          </p:cNvPr>
          <p:cNvSpPr/>
          <p:nvPr/>
        </p:nvSpPr>
        <p:spPr>
          <a:xfrm>
            <a:off x="8129004" y="2222853"/>
            <a:ext cx="142571" cy="140649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19">
            <a:extLst>
              <a:ext uri="{FF2B5EF4-FFF2-40B4-BE49-F238E27FC236}">
                <a16:creationId xmlns:a16="http://schemas.microsoft.com/office/drawing/2014/main" id="{BD37B8FA-A269-FB38-D9C6-0841C8E15889}"/>
              </a:ext>
            </a:extLst>
          </p:cNvPr>
          <p:cNvSpPr/>
          <p:nvPr/>
        </p:nvSpPr>
        <p:spPr>
          <a:xfrm>
            <a:off x="8339381" y="3144508"/>
            <a:ext cx="292731" cy="264680"/>
          </a:xfrm>
          <a:custGeom>
            <a:avLst/>
            <a:gdLst/>
            <a:ahLst/>
            <a:cxnLst/>
            <a:rect l="l" t="t" r="r" b="b"/>
            <a:pathLst>
              <a:path w="295493" h="291016">
                <a:moveTo>
                  <a:pt x="0" y="0"/>
                </a:moveTo>
                <a:lnTo>
                  <a:pt x="295494" y="0"/>
                </a:lnTo>
                <a:lnTo>
                  <a:pt x="295494" y="291016"/>
                </a:lnTo>
                <a:lnTo>
                  <a:pt x="0" y="2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42323" t="-42132" r="-42172" b="-45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03">
            <a:extLst>
              <a:ext uri="{FF2B5EF4-FFF2-40B4-BE49-F238E27FC236}">
                <a16:creationId xmlns:a16="http://schemas.microsoft.com/office/drawing/2014/main" id="{9A112B90-445D-8F28-C67D-C9CEF242156B}"/>
              </a:ext>
            </a:extLst>
          </p:cNvPr>
          <p:cNvSpPr/>
          <p:nvPr/>
        </p:nvSpPr>
        <p:spPr>
          <a:xfrm>
            <a:off x="4369917" y="2106343"/>
            <a:ext cx="344849" cy="349872"/>
          </a:xfrm>
          <a:custGeom>
            <a:avLst/>
            <a:gdLst/>
            <a:ahLst/>
            <a:cxnLst/>
            <a:rect l="l" t="t" r="r" b="b"/>
            <a:pathLst>
              <a:path w="330052" h="363573">
                <a:moveTo>
                  <a:pt x="0" y="0"/>
                </a:moveTo>
                <a:lnTo>
                  <a:pt x="330052" y="0"/>
                </a:lnTo>
                <a:lnTo>
                  <a:pt x="330052" y="363573"/>
                </a:lnTo>
                <a:lnTo>
                  <a:pt x="0" y="36357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-35087" t="-20495" r="-36703" b="-3545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5" name="Freeform 121">
            <a:extLst>
              <a:ext uri="{FF2B5EF4-FFF2-40B4-BE49-F238E27FC236}">
                <a16:creationId xmlns:a16="http://schemas.microsoft.com/office/drawing/2014/main" id="{8A7D319F-02BD-0A34-1305-4BFD09736682}"/>
              </a:ext>
            </a:extLst>
          </p:cNvPr>
          <p:cNvSpPr/>
          <p:nvPr/>
        </p:nvSpPr>
        <p:spPr>
          <a:xfrm>
            <a:off x="4312385" y="3059863"/>
            <a:ext cx="424849" cy="395664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9201F711-1EA2-E321-7191-29ACA7CF3273}"/>
              </a:ext>
            </a:extLst>
          </p:cNvPr>
          <p:cNvSpPr/>
          <p:nvPr/>
        </p:nvSpPr>
        <p:spPr>
          <a:xfrm>
            <a:off x="4180731" y="2182608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46C0480A-95E8-99AE-B3FA-587339C12550}"/>
              </a:ext>
            </a:extLst>
          </p:cNvPr>
          <p:cNvSpPr/>
          <p:nvPr/>
        </p:nvSpPr>
        <p:spPr>
          <a:xfrm>
            <a:off x="4114602" y="1954270"/>
            <a:ext cx="283575" cy="283575"/>
          </a:xfrm>
          <a:custGeom>
            <a:avLst/>
            <a:gdLst/>
            <a:ahLst/>
            <a:cxnLst/>
            <a:rect l="l" t="t" r="r" b="b"/>
            <a:pathLst>
              <a:path w="283575" h="283575">
                <a:moveTo>
                  <a:pt x="0" y="0"/>
                </a:moveTo>
                <a:lnTo>
                  <a:pt x="283575" y="0"/>
                </a:lnTo>
                <a:lnTo>
                  <a:pt x="283575" y="283575"/>
                </a:lnTo>
                <a:lnTo>
                  <a:pt x="0" y="283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DE22E9-1530-9B60-1FBB-A607BDB66B67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 l="39180" t="-7804" r="39560" b="60794"/>
          <a:stretch/>
        </p:blipFill>
        <p:spPr>
          <a:xfrm>
            <a:off x="9294102" y="3174381"/>
            <a:ext cx="322145" cy="372777"/>
          </a:xfrm>
          <a:prstGeom prst="rect">
            <a:avLst/>
          </a:prstGeom>
        </p:spPr>
      </p:pic>
      <p:sp>
        <p:nvSpPr>
          <p:cNvPr id="43" name="Freeform 124">
            <a:extLst>
              <a:ext uri="{FF2B5EF4-FFF2-40B4-BE49-F238E27FC236}">
                <a16:creationId xmlns:a16="http://schemas.microsoft.com/office/drawing/2014/main" id="{653175E6-497C-31CB-7AEC-2D4395A1DD22}"/>
              </a:ext>
            </a:extLst>
          </p:cNvPr>
          <p:cNvSpPr/>
          <p:nvPr/>
        </p:nvSpPr>
        <p:spPr>
          <a:xfrm>
            <a:off x="4384939" y="6257029"/>
            <a:ext cx="350800" cy="355708"/>
          </a:xfrm>
          <a:custGeom>
            <a:avLst/>
            <a:gdLst/>
            <a:ahLst/>
            <a:cxnLst/>
            <a:rect l="l" t="t" r="r" b="b"/>
            <a:pathLst>
              <a:path w="413027" h="363179">
                <a:moveTo>
                  <a:pt x="0" y="0"/>
                </a:moveTo>
                <a:lnTo>
                  <a:pt x="413027" y="0"/>
                </a:lnTo>
                <a:lnTo>
                  <a:pt x="413027" y="363178"/>
                </a:lnTo>
                <a:lnTo>
                  <a:pt x="0" y="363178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122">
            <a:extLst>
              <a:ext uri="{FF2B5EF4-FFF2-40B4-BE49-F238E27FC236}">
                <a16:creationId xmlns:a16="http://schemas.microsoft.com/office/drawing/2014/main" id="{1A96B239-0DDE-1056-87D0-315783FAFD07}"/>
              </a:ext>
            </a:extLst>
          </p:cNvPr>
          <p:cNvSpPr/>
          <p:nvPr/>
        </p:nvSpPr>
        <p:spPr>
          <a:xfrm>
            <a:off x="4407865" y="4935456"/>
            <a:ext cx="239977" cy="295356"/>
          </a:xfrm>
          <a:custGeom>
            <a:avLst/>
            <a:gdLst/>
            <a:ahLst/>
            <a:cxnLst/>
            <a:rect l="l" t="t" r="r" b="b"/>
            <a:pathLst>
              <a:path w="239977" h="295356">
                <a:moveTo>
                  <a:pt x="0" y="0"/>
                </a:moveTo>
                <a:lnTo>
                  <a:pt x="239977" y="0"/>
                </a:lnTo>
                <a:lnTo>
                  <a:pt x="239977" y="295356"/>
                </a:lnTo>
                <a:lnTo>
                  <a:pt x="0" y="295356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54">
            <a:extLst>
              <a:ext uri="{FF2B5EF4-FFF2-40B4-BE49-F238E27FC236}">
                <a16:creationId xmlns:a16="http://schemas.microsoft.com/office/drawing/2014/main" id="{988326EC-5BD4-7AC7-7083-665ADD2C7046}"/>
              </a:ext>
            </a:extLst>
          </p:cNvPr>
          <p:cNvSpPr/>
          <p:nvPr/>
        </p:nvSpPr>
        <p:spPr>
          <a:xfrm>
            <a:off x="4196851" y="4972480"/>
            <a:ext cx="181425" cy="181425"/>
          </a:xfrm>
          <a:custGeom>
            <a:avLst/>
            <a:gdLst/>
            <a:ahLst/>
            <a:cxnLst/>
            <a:rect l="l" t="t" r="r" b="b"/>
            <a:pathLst>
              <a:path w="181425" h="181425">
                <a:moveTo>
                  <a:pt x="0" y="0"/>
                </a:moveTo>
                <a:lnTo>
                  <a:pt x="181425" y="0"/>
                </a:lnTo>
                <a:lnTo>
                  <a:pt x="181425" y="181425"/>
                </a:lnTo>
                <a:lnTo>
                  <a:pt x="0" y="18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104">
            <a:extLst>
              <a:ext uri="{FF2B5EF4-FFF2-40B4-BE49-F238E27FC236}">
                <a16:creationId xmlns:a16="http://schemas.microsoft.com/office/drawing/2014/main" id="{CD9AA6AB-4D9E-2313-585C-E84B38498322}"/>
              </a:ext>
            </a:extLst>
          </p:cNvPr>
          <p:cNvSpPr/>
          <p:nvPr/>
        </p:nvSpPr>
        <p:spPr>
          <a:xfrm>
            <a:off x="6285427" y="6231981"/>
            <a:ext cx="340616" cy="367692"/>
          </a:xfrm>
          <a:custGeom>
            <a:avLst/>
            <a:gdLst/>
            <a:ahLst/>
            <a:cxnLst/>
            <a:rect l="l" t="t" r="r" b="b"/>
            <a:pathLst>
              <a:path w="328635" h="382134">
                <a:moveTo>
                  <a:pt x="0" y="0"/>
                </a:moveTo>
                <a:lnTo>
                  <a:pt x="328635" y="0"/>
                </a:lnTo>
                <a:lnTo>
                  <a:pt x="328635" y="382134"/>
                </a:lnTo>
                <a:lnTo>
                  <a:pt x="0" y="382134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5" name="Graphic 54" descr="Food Safety with solid fill">
            <a:extLst>
              <a:ext uri="{FF2B5EF4-FFF2-40B4-BE49-F238E27FC236}">
                <a16:creationId xmlns:a16="http://schemas.microsoft.com/office/drawing/2014/main" id="{D3F93EA4-C854-8125-F682-9335B69E1D2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826851" y="6235217"/>
            <a:ext cx="483914" cy="483914"/>
          </a:xfrm>
          <a:prstGeom prst="rect">
            <a:avLst/>
          </a:prstGeom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860FE602-5880-A7AE-69EE-6722104C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032" y="4852302"/>
            <a:ext cx="457261" cy="45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reeform 130">
            <a:extLst>
              <a:ext uri="{FF2B5EF4-FFF2-40B4-BE49-F238E27FC236}">
                <a16:creationId xmlns:a16="http://schemas.microsoft.com/office/drawing/2014/main" id="{92C687C9-53DE-DB94-77E6-BDEDFEF2192C}"/>
              </a:ext>
            </a:extLst>
          </p:cNvPr>
          <p:cNvSpPr/>
          <p:nvPr/>
        </p:nvSpPr>
        <p:spPr>
          <a:xfrm>
            <a:off x="7908780" y="4936135"/>
            <a:ext cx="362059" cy="362059"/>
          </a:xfrm>
          <a:custGeom>
            <a:avLst/>
            <a:gdLst/>
            <a:ahLst/>
            <a:cxnLst/>
            <a:rect l="l" t="t" r="r" b="b"/>
            <a:pathLst>
              <a:path w="362059" h="362059">
                <a:moveTo>
                  <a:pt x="0" y="0"/>
                </a:moveTo>
                <a:lnTo>
                  <a:pt x="362059" y="0"/>
                </a:lnTo>
                <a:lnTo>
                  <a:pt x="362059" y="362059"/>
                </a:lnTo>
                <a:lnTo>
                  <a:pt x="0" y="362059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3" name="Graphic 82" descr="House outline">
            <a:extLst>
              <a:ext uri="{FF2B5EF4-FFF2-40B4-BE49-F238E27FC236}">
                <a16:creationId xmlns:a16="http://schemas.microsoft.com/office/drawing/2014/main" id="{7C30B6DE-C0A9-BD0A-FDCE-9F0F9E0FD42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317591" y="6267950"/>
            <a:ext cx="387986" cy="387986"/>
          </a:xfrm>
          <a:prstGeom prst="rect">
            <a:avLst/>
          </a:prstGeom>
        </p:spPr>
      </p:pic>
      <p:pic>
        <p:nvPicPr>
          <p:cNvPr id="2050" name="Picture 2" descr="Customer Service Vector Glyph Icon For Personal And Commercial Use.  29095023 Vector Art at Vecteezy">
            <a:extLst>
              <a:ext uri="{FF2B5EF4-FFF2-40B4-BE49-F238E27FC236}">
                <a16:creationId xmlns:a16="http://schemas.microsoft.com/office/drawing/2014/main" id="{16AA1B73-23BF-9D02-CB12-77AE6129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6" y="2720258"/>
            <a:ext cx="553035" cy="5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09610-4C13-DC3C-2DE9-0103B5212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6BEAA0-3E0E-4925-DFED-1DA1BEBC0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9778"/>
              </p:ext>
            </p:extLst>
          </p:nvPr>
        </p:nvGraphicFramePr>
        <p:xfrm>
          <a:off x="2679700" y="876300"/>
          <a:ext cx="7364512" cy="6061321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1325069854"/>
                    </a:ext>
                  </a:extLst>
                </a:gridCol>
                <a:gridCol w="141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94">
                  <a:extLst>
                    <a:ext uri="{9D8B030D-6E8A-4147-A177-3AD203B41FA5}">
                      <a16:colId xmlns:a16="http://schemas.microsoft.com/office/drawing/2014/main" val="3360452029"/>
                    </a:ext>
                  </a:extLst>
                </a:gridCol>
                <a:gridCol w="1268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20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21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22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23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24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299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CV Support</a:t>
                      </a:r>
                    </a:p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Self Care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– 10:30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In Work Support</a:t>
                      </a:r>
                    </a:p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r>
                        <a:rPr lang="en-US" sz="810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Italics"/>
                          <a:cs typeface="DM Sans Italics"/>
                          <a:sym typeface="DM Sans Italics"/>
                        </a:rPr>
                        <a:t>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Right to Work Support</a:t>
                      </a:r>
                    </a:p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979" b="1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Motivation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b="1" dirty="0" err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TiPP</a:t>
                      </a:r>
                      <a:endParaRPr lang="en-US" sz="880" b="1" dirty="0">
                        <a:solidFill>
                          <a:srgbClr val="000000"/>
                        </a:solidFill>
                        <a:latin typeface="DM Sans" pitchFamily="2" charset="0"/>
                        <a:ea typeface="DM Sans Bold"/>
                        <a:cs typeface="DM Sans Bold"/>
                        <a:sym typeface="DM Sans Bold"/>
                      </a:endParaRP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Art Session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1 - 3</a:t>
                      </a:r>
                    </a:p>
                    <a:p>
                      <a:pPr algn="l">
                        <a:lnSpc>
                          <a:spcPts val="158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39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Optimism &amp; Self-Worth</a:t>
                      </a:r>
                    </a:p>
                    <a:p>
                      <a:pPr algn="ctr">
                        <a:lnSpc>
                          <a:spcPts val="1139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Feelings of Hope &amp; Self-Efficacy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1 - 3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984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Accessing Mainstream Services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191716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Victim Awareness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191716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Ping Pong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3 - 4</a:t>
                      </a:r>
                      <a:endParaRPr lang="en-US" sz="88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DD6C6EB0-0867-1B1B-FB25-2BC3FEDC49A2}"/>
              </a:ext>
            </a:extLst>
          </p:cNvPr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4D35B0C-03F8-56A7-92FF-17725492DB1D}"/>
              </a:ext>
            </a:extLst>
          </p:cNvPr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B36022C-3150-68A4-214B-83B3CA16D40B}"/>
              </a:ext>
            </a:extLst>
          </p:cNvPr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A916052-DDAE-B814-FC0D-AC74D6FCF34D}"/>
              </a:ext>
            </a:extLst>
          </p:cNvPr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73E2D13-79FD-B7CC-C8B1-D8E807B62425}"/>
              </a:ext>
            </a:extLst>
          </p:cNvPr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4641AE0-CB9C-4753-91E4-32700A4190F0}"/>
                </a:ext>
              </a:extLst>
            </p:cNvPr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 descr="A black and blue logo  Description automatically generated">
            <a:extLst>
              <a:ext uri="{FF2B5EF4-FFF2-40B4-BE49-F238E27FC236}">
                <a16:creationId xmlns:a16="http://schemas.microsoft.com/office/drawing/2014/main" id="{ED6477DE-FDA1-A38E-0018-20F428615DAA}"/>
              </a:ext>
            </a:extLst>
          </p:cNvPr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DD4336D-C3E8-EC36-AD74-4E3B9852BC24}"/>
              </a:ext>
            </a:extLst>
          </p:cNvPr>
          <p:cNvSpPr txBox="1"/>
          <p:nvPr/>
        </p:nvSpPr>
        <p:spPr>
          <a:xfrm>
            <a:off x="4904706" y="2027830"/>
            <a:ext cx="784832" cy="22686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16A9EBE-D87F-96A7-32FE-811FAF7413C9}"/>
              </a:ext>
            </a:extLst>
          </p:cNvPr>
          <p:cNvSpPr/>
          <p:nvPr/>
        </p:nvSpPr>
        <p:spPr>
          <a:xfrm>
            <a:off x="4948327" y="3558896"/>
            <a:ext cx="134373" cy="117576"/>
          </a:xfrm>
          <a:custGeom>
            <a:avLst/>
            <a:gdLst/>
            <a:ahLst/>
            <a:cxnLst/>
            <a:rect l="l" t="t" r="r" b="b"/>
            <a:pathLst>
              <a:path w="134373" h="117576">
                <a:moveTo>
                  <a:pt x="0" y="0"/>
                </a:moveTo>
                <a:lnTo>
                  <a:pt x="134373" y="0"/>
                </a:lnTo>
                <a:lnTo>
                  <a:pt x="134373" y="117576"/>
                </a:lnTo>
                <a:lnTo>
                  <a:pt x="0" y="117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9BF86DF-7CC4-2BC5-38E9-748A600F8279}"/>
              </a:ext>
            </a:extLst>
          </p:cNvPr>
          <p:cNvSpPr/>
          <p:nvPr/>
        </p:nvSpPr>
        <p:spPr>
          <a:xfrm>
            <a:off x="4952748" y="3425119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254C49B-476A-9294-D6DC-5A14DDE5B135}"/>
              </a:ext>
            </a:extLst>
          </p:cNvPr>
          <p:cNvSpPr/>
          <p:nvPr/>
        </p:nvSpPr>
        <p:spPr>
          <a:xfrm>
            <a:off x="4912563" y="3235777"/>
            <a:ext cx="215590" cy="215590"/>
          </a:xfrm>
          <a:custGeom>
            <a:avLst/>
            <a:gdLst/>
            <a:ahLst/>
            <a:cxnLst/>
            <a:rect l="l" t="t" r="r" b="b"/>
            <a:pathLst>
              <a:path w="215590" h="215590">
                <a:moveTo>
                  <a:pt x="0" y="0"/>
                </a:moveTo>
                <a:lnTo>
                  <a:pt x="215591" y="0"/>
                </a:lnTo>
                <a:lnTo>
                  <a:pt x="215591" y="215591"/>
                </a:lnTo>
                <a:lnTo>
                  <a:pt x="0" y="215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88105BC-A26A-CEE8-E001-8EF4DD2FD08D}"/>
              </a:ext>
            </a:extLst>
          </p:cNvPr>
          <p:cNvSpPr/>
          <p:nvPr/>
        </p:nvSpPr>
        <p:spPr>
          <a:xfrm>
            <a:off x="4957845" y="6771206"/>
            <a:ext cx="142538" cy="124721"/>
          </a:xfrm>
          <a:custGeom>
            <a:avLst/>
            <a:gdLst/>
            <a:ahLst/>
            <a:cxnLst/>
            <a:rect l="l" t="t" r="r" b="b"/>
            <a:pathLst>
              <a:path w="142538" h="124721">
                <a:moveTo>
                  <a:pt x="0" y="0"/>
                </a:moveTo>
                <a:lnTo>
                  <a:pt x="142538" y="0"/>
                </a:lnTo>
                <a:lnTo>
                  <a:pt x="142538" y="124721"/>
                </a:lnTo>
                <a:lnTo>
                  <a:pt x="0" y="124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B29C7558-918A-97C4-92B7-B1F22723E2A7}"/>
              </a:ext>
            </a:extLst>
          </p:cNvPr>
          <p:cNvSpPr/>
          <p:nvPr/>
        </p:nvSpPr>
        <p:spPr>
          <a:xfrm>
            <a:off x="4900873" y="6567617"/>
            <a:ext cx="255018" cy="255018"/>
          </a:xfrm>
          <a:custGeom>
            <a:avLst/>
            <a:gdLst/>
            <a:ahLst/>
            <a:cxnLst/>
            <a:rect l="l" t="t" r="r" b="b"/>
            <a:pathLst>
              <a:path w="255018" h="255018">
                <a:moveTo>
                  <a:pt x="0" y="0"/>
                </a:moveTo>
                <a:lnTo>
                  <a:pt x="255018" y="0"/>
                </a:lnTo>
                <a:lnTo>
                  <a:pt x="255018" y="255018"/>
                </a:lnTo>
                <a:lnTo>
                  <a:pt x="0" y="255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11D6D6A5-AF92-EAE9-3372-A8ED21CC033F}"/>
              </a:ext>
            </a:extLst>
          </p:cNvPr>
          <p:cNvSpPr/>
          <p:nvPr/>
        </p:nvSpPr>
        <p:spPr>
          <a:xfrm>
            <a:off x="4960137" y="6432678"/>
            <a:ext cx="139625" cy="139625"/>
          </a:xfrm>
          <a:custGeom>
            <a:avLst/>
            <a:gdLst/>
            <a:ahLst/>
            <a:cxnLst/>
            <a:rect l="l" t="t" r="r" b="b"/>
            <a:pathLst>
              <a:path w="139625" h="139625">
                <a:moveTo>
                  <a:pt x="0" y="0"/>
                </a:moveTo>
                <a:lnTo>
                  <a:pt x="139625" y="0"/>
                </a:lnTo>
                <a:lnTo>
                  <a:pt x="139625" y="139625"/>
                </a:lnTo>
                <a:lnTo>
                  <a:pt x="0" y="13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5" name="Group 35">
            <a:extLst>
              <a:ext uri="{FF2B5EF4-FFF2-40B4-BE49-F238E27FC236}">
                <a16:creationId xmlns:a16="http://schemas.microsoft.com/office/drawing/2014/main" id="{26F9705A-B291-8AB5-F7C3-3D0D79EBFE9A}"/>
              </a:ext>
            </a:extLst>
          </p:cNvPr>
          <p:cNvGrpSpPr/>
          <p:nvPr/>
        </p:nvGrpSpPr>
        <p:grpSpPr>
          <a:xfrm>
            <a:off x="2794414" y="5571013"/>
            <a:ext cx="1235548" cy="1155403"/>
            <a:chOff x="-103072" y="-96900"/>
            <a:chExt cx="1647397" cy="154053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976391D-C193-DDEB-FBA3-6C21537CD5F7}"/>
                </a:ext>
              </a:extLst>
            </p:cNvPr>
            <p:cNvSpPr/>
            <p:nvPr/>
          </p:nvSpPr>
          <p:spPr>
            <a:xfrm>
              <a:off x="-103072" y="-9690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93703D5C-B5E0-E86D-58D6-90E796058547}"/>
                </a:ext>
              </a:extLst>
            </p:cNvPr>
            <p:cNvSpPr txBox="1"/>
            <p:nvPr/>
          </p:nvSpPr>
          <p:spPr>
            <a:xfrm>
              <a:off x="0" y="-19050"/>
              <a:ext cx="1544325" cy="14626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 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" name="Freeform 38">
            <a:extLst>
              <a:ext uri="{FF2B5EF4-FFF2-40B4-BE49-F238E27FC236}">
                <a16:creationId xmlns:a16="http://schemas.microsoft.com/office/drawing/2014/main" id="{0E5026BA-B972-7802-29B0-8582F5908636}"/>
              </a:ext>
            </a:extLst>
          </p:cNvPr>
          <p:cNvSpPr/>
          <p:nvPr/>
        </p:nvSpPr>
        <p:spPr>
          <a:xfrm>
            <a:off x="3086343" y="6286500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34D68259-B70B-AF80-8330-0D9A75FB818B}"/>
              </a:ext>
            </a:extLst>
          </p:cNvPr>
          <p:cNvSpPr/>
          <p:nvPr/>
        </p:nvSpPr>
        <p:spPr>
          <a:xfrm>
            <a:off x="3566419" y="6295211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5685044D-1A57-EF3D-8781-3E965C4FB116}"/>
              </a:ext>
            </a:extLst>
          </p:cNvPr>
          <p:cNvSpPr/>
          <p:nvPr/>
        </p:nvSpPr>
        <p:spPr>
          <a:xfrm>
            <a:off x="2725762" y="6574924"/>
            <a:ext cx="157458" cy="157458"/>
          </a:xfrm>
          <a:custGeom>
            <a:avLst/>
            <a:gdLst/>
            <a:ahLst/>
            <a:cxnLst/>
            <a:rect l="l" t="t" r="r" b="b"/>
            <a:pathLst>
              <a:path w="157458" h="157458">
                <a:moveTo>
                  <a:pt x="0" y="0"/>
                </a:moveTo>
                <a:lnTo>
                  <a:pt x="157458" y="0"/>
                </a:lnTo>
                <a:lnTo>
                  <a:pt x="157458" y="157458"/>
                </a:lnTo>
                <a:lnTo>
                  <a:pt x="0" y="157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DFF2B8BD-B2A5-4873-3181-1E7D5CC290B3}"/>
              </a:ext>
            </a:extLst>
          </p:cNvPr>
          <p:cNvSpPr/>
          <p:nvPr/>
        </p:nvSpPr>
        <p:spPr>
          <a:xfrm>
            <a:off x="2715456" y="6742564"/>
            <a:ext cx="177289" cy="155128"/>
          </a:xfrm>
          <a:custGeom>
            <a:avLst/>
            <a:gdLst/>
            <a:ahLst/>
            <a:cxnLst/>
            <a:rect l="l" t="t" r="r" b="b"/>
            <a:pathLst>
              <a:path w="177289" h="155128">
                <a:moveTo>
                  <a:pt x="0" y="0"/>
                </a:moveTo>
                <a:lnTo>
                  <a:pt x="177289" y="0"/>
                </a:lnTo>
                <a:lnTo>
                  <a:pt x="177289" y="155128"/>
                </a:lnTo>
                <a:lnTo>
                  <a:pt x="0" y="155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638678D6-7D35-9534-79AC-1C311A3882FE}"/>
              </a:ext>
            </a:extLst>
          </p:cNvPr>
          <p:cNvSpPr/>
          <p:nvPr/>
        </p:nvSpPr>
        <p:spPr>
          <a:xfrm>
            <a:off x="6231935" y="5073083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345FB72C-E9E6-A505-942D-A01590295D6A}"/>
              </a:ext>
            </a:extLst>
          </p:cNvPr>
          <p:cNvSpPr/>
          <p:nvPr/>
        </p:nvSpPr>
        <p:spPr>
          <a:xfrm>
            <a:off x="5711056" y="5194868"/>
            <a:ext cx="149098" cy="149098"/>
          </a:xfrm>
          <a:custGeom>
            <a:avLst/>
            <a:gdLst/>
            <a:ahLst/>
            <a:cxnLst/>
            <a:rect l="l" t="t" r="r" b="b"/>
            <a:pathLst>
              <a:path w="149098" h="149098">
                <a:moveTo>
                  <a:pt x="0" y="0"/>
                </a:moveTo>
                <a:lnTo>
                  <a:pt x="149098" y="0"/>
                </a:lnTo>
                <a:lnTo>
                  <a:pt x="149098" y="149098"/>
                </a:lnTo>
                <a:lnTo>
                  <a:pt x="0" y="149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592E9B5D-13FC-9272-79AF-81C65B4422EA}"/>
              </a:ext>
            </a:extLst>
          </p:cNvPr>
          <p:cNvSpPr/>
          <p:nvPr/>
        </p:nvSpPr>
        <p:spPr>
          <a:xfrm>
            <a:off x="5713846" y="5366068"/>
            <a:ext cx="138028" cy="120775"/>
          </a:xfrm>
          <a:custGeom>
            <a:avLst/>
            <a:gdLst/>
            <a:ahLst/>
            <a:cxnLst/>
            <a:rect l="l" t="t" r="r" b="b"/>
            <a:pathLst>
              <a:path w="138028" h="120775">
                <a:moveTo>
                  <a:pt x="0" y="0"/>
                </a:moveTo>
                <a:lnTo>
                  <a:pt x="138028" y="0"/>
                </a:lnTo>
                <a:lnTo>
                  <a:pt x="138028" y="120775"/>
                </a:lnTo>
                <a:lnTo>
                  <a:pt x="0" y="120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4E470E16-267A-AD40-8CEF-183D9E2D03A0}"/>
              </a:ext>
            </a:extLst>
          </p:cNvPr>
          <p:cNvSpPr/>
          <p:nvPr/>
        </p:nvSpPr>
        <p:spPr>
          <a:xfrm>
            <a:off x="5662397" y="5001640"/>
            <a:ext cx="240925" cy="240925"/>
          </a:xfrm>
          <a:custGeom>
            <a:avLst/>
            <a:gdLst/>
            <a:ahLst/>
            <a:cxnLst/>
            <a:rect l="l" t="t" r="r" b="b"/>
            <a:pathLst>
              <a:path w="240925" h="240925">
                <a:moveTo>
                  <a:pt x="0" y="0"/>
                </a:moveTo>
                <a:lnTo>
                  <a:pt x="240924" y="0"/>
                </a:lnTo>
                <a:lnTo>
                  <a:pt x="240924" y="240924"/>
                </a:lnTo>
                <a:lnTo>
                  <a:pt x="0" y="24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BA052C04-3892-FAC8-79D3-E3ECD2DAA63F}"/>
              </a:ext>
            </a:extLst>
          </p:cNvPr>
          <p:cNvSpPr txBox="1"/>
          <p:nvPr/>
        </p:nvSpPr>
        <p:spPr>
          <a:xfrm>
            <a:off x="4122285" y="1523311"/>
            <a:ext cx="796860" cy="221612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E69200E8-4F52-B47E-412C-248DDF214E47}"/>
              </a:ext>
            </a:extLst>
          </p:cNvPr>
          <p:cNvSpPr/>
          <p:nvPr/>
        </p:nvSpPr>
        <p:spPr>
          <a:xfrm>
            <a:off x="4953616" y="2827448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7027F4F2-B185-BC65-8135-092632F8DAD4}"/>
              </a:ext>
            </a:extLst>
          </p:cNvPr>
          <p:cNvSpPr/>
          <p:nvPr/>
        </p:nvSpPr>
        <p:spPr>
          <a:xfrm>
            <a:off x="4985442" y="5872986"/>
            <a:ext cx="667403" cy="379429"/>
          </a:xfrm>
          <a:custGeom>
            <a:avLst/>
            <a:gdLst/>
            <a:ahLst/>
            <a:cxnLst/>
            <a:rect l="l" t="t" r="r" b="b"/>
            <a:pathLst>
              <a:path w="667403" h="379429">
                <a:moveTo>
                  <a:pt x="0" y="0"/>
                </a:moveTo>
                <a:lnTo>
                  <a:pt x="667403" y="0"/>
                </a:lnTo>
                <a:lnTo>
                  <a:pt x="667403" y="379429"/>
                </a:lnTo>
                <a:lnTo>
                  <a:pt x="0" y="3794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73854" t="-183335" r="-55246" b="-3045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FF0182C0-8175-EA5A-8D4A-5B58B287D58E}"/>
              </a:ext>
            </a:extLst>
          </p:cNvPr>
          <p:cNvSpPr/>
          <p:nvPr/>
        </p:nvSpPr>
        <p:spPr>
          <a:xfrm>
            <a:off x="2707461" y="3573386"/>
            <a:ext cx="139788" cy="122314"/>
          </a:xfrm>
          <a:custGeom>
            <a:avLst/>
            <a:gdLst/>
            <a:ahLst/>
            <a:cxnLst/>
            <a:rect l="l" t="t" r="r" b="b"/>
            <a:pathLst>
              <a:path w="139788" h="122314">
                <a:moveTo>
                  <a:pt x="0" y="0"/>
                </a:moveTo>
                <a:lnTo>
                  <a:pt x="139787" y="0"/>
                </a:lnTo>
                <a:lnTo>
                  <a:pt x="139787" y="122314"/>
                </a:lnTo>
                <a:lnTo>
                  <a:pt x="0" y="122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91C5AF38-22CE-479F-C423-D820C0D7FB67}"/>
              </a:ext>
            </a:extLst>
          </p:cNvPr>
          <p:cNvSpPr/>
          <p:nvPr/>
        </p:nvSpPr>
        <p:spPr>
          <a:xfrm>
            <a:off x="4195725" y="3593265"/>
            <a:ext cx="132785" cy="116187"/>
          </a:xfrm>
          <a:custGeom>
            <a:avLst/>
            <a:gdLst/>
            <a:ahLst/>
            <a:cxnLst/>
            <a:rect l="l" t="t" r="r" b="b"/>
            <a:pathLst>
              <a:path w="132785" h="116187">
                <a:moveTo>
                  <a:pt x="0" y="0"/>
                </a:moveTo>
                <a:lnTo>
                  <a:pt x="132785" y="0"/>
                </a:lnTo>
                <a:lnTo>
                  <a:pt x="132785" y="116187"/>
                </a:lnTo>
                <a:lnTo>
                  <a:pt x="0" y="116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0F919590-C3F5-F803-D86F-00914C34A7FD}"/>
              </a:ext>
            </a:extLst>
          </p:cNvPr>
          <p:cNvSpPr/>
          <p:nvPr/>
        </p:nvSpPr>
        <p:spPr>
          <a:xfrm>
            <a:off x="2729212" y="5326380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2AEFF0C0-4588-F839-3709-FE9C3A9C3C96}"/>
              </a:ext>
            </a:extLst>
          </p:cNvPr>
          <p:cNvSpPr/>
          <p:nvPr/>
        </p:nvSpPr>
        <p:spPr>
          <a:xfrm>
            <a:off x="4153590" y="6747676"/>
            <a:ext cx="168759" cy="147664"/>
          </a:xfrm>
          <a:custGeom>
            <a:avLst/>
            <a:gdLst/>
            <a:ahLst/>
            <a:cxnLst/>
            <a:rect l="l" t="t" r="r" b="b"/>
            <a:pathLst>
              <a:path w="168759" h="147664">
                <a:moveTo>
                  <a:pt x="0" y="0"/>
                </a:moveTo>
                <a:lnTo>
                  <a:pt x="168759" y="0"/>
                </a:lnTo>
                <a:lnTo>
                  <a:pt x="168759" y="147664"/>
                </a:lnTo>
                <a:lnTo>
                  <a:pt x="0" y="147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61B946FF-5D53-EF57-D387-973C7C737F92}"/>
              </a:ext>
            </a:extLst>
          </p:cNvPr>
          <p:cNvSpPr/>
          <p:nvPr/>
        </p:nvSpPr>
        <p:spPr>
          <a:xfrm>
            <a:off x="4167411" y="6586208"/>
            <a:ext cx="152998" cy="152998"/>
          </a:xfrm>
          <a:custGeom>
            <a:avLst/>
            <a:gdLst/>
            <a:ahLst/>
            <a:cxnLst/>
            <a:rect l="l" t="t" r="r" b="b"/>
            <a:pathLst>
              <a:path w="152998" h="152998">
                <a:moveTo>
                  <a:pt x="0" y="0"/>
                </a:moveTo>
                <a:lnTo>
                  <a:pt x="152998" y="0"/>
                </a:lnTo>
                <a:lnTo>
                  <a:pt x="152998" y="152999"/>
                </a:lnTo>
                <a:lnTo>
                  <a:pt x="0" y="152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FC61FB5C-75AE-A571-CF5E-1141A1CC7B6A}"/>
              </a:ext>
            </a:extLst>
          </p:cNvPr>
          <p:cNvSpPr/>
          <p:nvPr/>
        </p:nvSpPr>
        <p:spPr>
          <a:xfrm>
            <a:off x="5721395" y="3558540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4"/>
                </a:lnTo>
                <a:lnTo>
                  <a:pt x="0" y="132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EC6F5910-E33F-C42F-C0C3-29B88ED2E767}"/>
              </a:ext>
            </a:extLst>
          </p:cNvPr>
          <p:cNvSpPr/>
          <p:nvPr/>
        </p:nvSpPr>
        <p:spPr>
          <a:xfrm>
            <a:off x="5715663" y="2501804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0588DB7A-992B-3682-BD2D-E3A963603749}"/>
              </a:ext>
            </a:extLst>
          </p:cNvPr>
          <p:cNvSpPr/>
          <p:nvPr/>
        </p:nvSpPr>
        <p:spPr>
          <a:xfrm>
            <a:off x="7138718" y="3560509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1F7C5F5F-F2B1-23CD-BEF0-33FC72F263A4}"/>
              </a:ext>
            </a:extLst>
          </p:cNvPr>
          <p:cNvSpPr/>
          <p:nvPr/>
        </p:nvSpPr>
        <p:spPr>
          <a:xfrm>
            <a:off x="7137128" y="6639146"/>
            <a:ext cx="127610" cy="127610"/>
          </a:xfrm>
          <a:custGeom>
            <a:avLst/>
            <a:gdLst/>
            <a:ahLst/>
            <a:cxnLst/>
            <a:rect l="l" t="t" r="r" b="b"/>
            <a:pathLst>
              <a:path w="127610" h="127610">
                <a:moveTo>
                  <a:pt x="0" y="0"/>
                </a:moveTo>
                <a:lnTo>
                  <a:pt x="127610" y="0"/>
                </a:lnTo>
                <a:lnTo>
                  <a:pt x="127610" y="127610"/>
                </a:lnTo>
                <a:lnTo>
                  <a:pt x="0" y="12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C5006403-C5BF-F6B9-E9CC-EA4E4728B1A4}"/>
              </a:ext>
            </a:extLst>
          </p:cNvPr>
          <p:cNvSpPr/>
          <p:nvPr/>
        </p:nvSpPr>
        <p:spPr>
          <a:xfrm>
            <a:off x="7138128" y="6782948"/>
            <a:ext cx="125611" cy="109909"/>
          </a:xfrm>
          <a:custGeom>
            <a:avLst/>
            <a:gdLst/>
            <a:ahLst/>
            <a:cxnLst/>
            <a:rect l="l" t="t" r="r" b="b"/>
            <a:pathLst>
              <a:path w="125611" h="109909">
                <a:moveTo>
                  <a:pt x="0" y="0"/>
                </a:moveTo>
                <a:lnTo>
                  <a:pt x="125610" y="0"/>
                </a:lnTo>
                <a:lnTo>
                  <a:pt x="125610" y="109909"/>
                </a:lnTo>
                <a:lnTo>
                  <a:pt x="0" y="109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E7D873EE-98A9-5562-679E-303D5BA82589}"/>
              </a:ext>
            </a:extLst>
          </p:cNvPr>
          <p:cNvSpPr/>
          <p:nvPr/>
        </p:nvSpPr>
        <p:spPr>
          <a:xfrm>
            <a:off x="8818947" y="6753108"/>
            <a:ext cx="167272" cy="146363"/>
          </a:xfrm>
          <a:custGeom>
            <a:avLst/>
            <a:gdLst/>
            <a:ahLst/>
            <a:cxnLst/>
            <a:rect l="l" t="t" r="r" b="b"/>
            <a:pathLst>
              <a:path w="167272" h="146363">
                <a:moveTo>
                  <a:pt x="0" y="0"/>
                </a:moveTo>
                <a:lnTo>
                  <a:pt x="167272" y="0"/>
                </a:lnTo>
                <a:lnTo>
                  <a:pt x="167272" y="146363"/>
                </a:lnTo>
                <a:lnTo>
                  <a:pt x="0" y="146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6EE3F885-37D3-956A-AC3F-47219F55A072}"/>
              </a:ext>
            </a:extLst>
          </p:cNvPr>
          <p:cNvSpPr/>
          <p:nvPr/>
        </p:nvSpPr>
        <p:spPr>
          <a:xfrm>
            <a:off x="8799390" y="5349435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6" y="0"/>
                </a:lnTo>
                <a:lnTo>
                  <a:pt x="159046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020E13AA-CDEE-3A42-4665-94A642378787}"/>
              </a:ext>
            </a:extLst>
          </p:cNvPr>
          <p:cNvSpPr/>
          <p:nvPr/>
        </p:nvSpPr>
        <p:spPr>
          <a:xfrm>
            <a:off x="4300220" y="2831199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093672F3-46ED-EAFE-A9C7-869EC435F4DD}"/>
              </a:ext>
            </a:extLst>
          </p:cNvPr>
          <p:cNvSpPr txBox="1"/>
          <p:nvPr/>
        </p:nvSpPr>
        <p:spPr>
          <a:xfrm>
            <a:off x="2682766" y="234317"/>
            <a:ext cx="4797534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OCTOBER - WEEK 4</a:t>
            </a:r>
          </a:p>
        </p:txBody>
      </p:sp>
      <p:sp>
        <p:nvSpPr>
          <p:cNvPr id="89" name="TextBox 89">
            <a:extLst>
              <a:ext uri="{FF2B5EF4-FFF2-40B4-BE49-F238E27FC236}">
                <a16:creationId xmlns:a16="http://schemas.microsoft.com/office/drawing/2014/main" id="{61E9F57C-E4E2-94CD-3ABC-47510B95F5E0}"/>
              </a:ext>
            </a:extLst>
          </p:cNvPr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90" name="TextBox 90">
            <a:extLst>
              <a:ext uri="{FF2B5EF4-FFF2-40B4-BE49-F238E27FC236}">
                <a16:creationId xmlns:a16="http://schemas.microsoft.com/office/drawing/2014/main" id="{F16F9544-03F7-D6D8-AF81-406D3187CA4B}"/>
              </a:ext>
            </a:extLst>
          </p:cNvPr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91" name="TextBox 91">
            <a:extLst>
              <a:ext uri="{FF2B5EF4-FFF2-40B4-BE49-F238E27FC236}">
                <a16:creationId xmlns:a16="http://schemas.microsoft.com/office/drawing/2014/main" id="{24D3BC4F-1CF1-28F6-9556-6707EB131363}"/>
              </a:ext>
            </a:extLst>
          </p:cNvPr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92" name="TextBox 92">
            <a:extLst>
              <a:ext uri="{FF2B5EF4-FFF2-40B4-BE49-F238E27FC236}">
                <a16:creationId xmlns:a16="http://schemas.microsoft.com/office/drawing/2014/main" id="{DB652944-6488-583F-D55D-CF4671DB5C3E}"/>
              </a:ext>
            </a:extLst>
          </p:cNvPr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74215B33-2218-EE28-4F87-526253EF89A9}"/>
              </a:ext>
            </a:extLst>
          </p:cNvPr>
          <p:cNvSpPr/>
          <p:nvPr/>
        </p:nvSpPr>
        <p:spPr>
          <a:xfrm>
            <a:off x="8812089" y="3563075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A92A529F-F2A8-DA3C-2EDA-CC68E7B1FA25}"/>
              </a:ext>
            </a:extLst>
          </p:cNvPr>
          <p:cNvSpPr/>
          <p:nvPr/>
        </p:nvSpPr>
        <p:spPr>
          <a:xfrm>
            <a:off x="8808453" y="2511288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>
            <a:extLst>
              <a:ext uri="{FF2B5EF4-FFF2-40B4-BE49-F238E27FC236}">
                <a16:creationId xmlns:a16="http://schemas.microsoft.com/office/drawing/2014/main" id="{5A4F895A-F2D7-A8D8-FBF2-15D2AF7205E2}"/>
              </a:ext>
            </a:extLst>
          </p:cNvPr>
          <p:cNvSpPr/>
          <p:nvPr/>
        </p:nvSpPr>
        <p:spPr>
          <a:xfrm>
            <a:off x="7133555" y="5331153"/>
            <a:ext cx="167272" cy="146363"/>
          </a:xfrm>
          <a:custGeom>
            <a:avLst/>
            <a:gdLst/>
            <a:ahLst/>
            <a:cxnLst/>
            <a:rect l="l" t="t" r="r" b="b"/>
            <a:pathLst>
              <a:path w="167272" h="146363">
                <a:moveTo>
                  <a:pt x="0" y="0"/>
                </a:moveTo>
                <a:lnTo>
                  <a:pt x="167272" y="0"/>
                </a:lnTo>
                <a:lnTo>
                  <a:pt x="167272" y="146363"/>
                </a:lnTo>
                <a:lnTo>
                  <a:pt x="0" y="146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2" name="Freeform 112">
            <a:extLst>
              <a:ext uri="{FF2B5EF4-FFF2-40B4-BE49-F238E27FC236}">
                <a16:creationId xmlns:a16="http://schemas.microsoft.com/office/drawing/2014/main" id="{B635475D-59FA-BBED-75D0-5AF30135F86E}"/>
              </a:ext>
            </a:extLst>
          </p:cNvPr>
          <p:cNvSpPr/>
          <p:nvPr/>
        </p:nvSpPr>
        <p:spPr>
          <a:xfrm>
            <a:off x="2706065" y="2519463"/>
            <a:ext cx="132785" cy="116187"/>
          </a:xfrm>
          <a:custGeom>
            <a:avLst/>
            <a:gdLst/>
            <a:ahLst/>
            <a:cxnLst/>
            <a:rect l="l" t="t" r="r" b="b"/>
            <a:pathLst>
              <a:path w="132785" h="116187">
                <a:moveTo>
                  <a:pt x="0" y="0"/>
                </a:moveTo>
                <a:lnTo>
                  <a:pt x="132785" y="0"/>
                </a:lnTo>
                <a:lnTo>
                  <a:pt x="132785" y="116187"/>
                </a:lnTo>
                <a:lnTo>
                  <a:pt x="0" y="116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0E3B6953-7FDA-5B1B-AE54-F7DA6A47AA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56428" y="308911"/>
            <a:ext cx="1476482" cy="408513"/>
          </a:xfrm>
          <a:prstGeom prst="rect">
            <a:avLst/>
          </a:prstGeom>
        </p:spPr>
      </p:pic>
      <p:sp>
        <p:nvSpPr>
          <p:cNvPr id="133" name="TextBox 15">
            <a:extLst>
              <a:ext uri="{FF2B5EF4-FFF2-40B4-BE49-F238E27FC236}">
                <a16:creationId xmlns:a16="http://schemas.microsoft.com/office/drawing/2014/main" id="{4C13D917-F2C4-4D97-F28A-FFFE39A5C7B5}"/>
              </a:ext>
            </a:extLst>
          </p:cNvPr>
          <p:cNvSpPr txBox="1"/>
          <p:nvPr/>
        </p:nvSpPr>
        <p:spPr>
          <a:xfrm>
            <a:off x="4937788" y="4925060"/>
            <a:ext cx="784832" cy="22686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2344CA-219D-D167-810B-CB67D068C1E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0389" y="1515094"/>
            <a:ext cx="2469094" cy="4773582"/>
          </a:xfrm>
          <a:prstGeom prst="rect">
            <a:avLst/>
          </a:prstGeom>
        </p:spPr>
      </p:pic>
      <p:sp>
        <p:nvSpPr>
          <p:cNvPr id="11" name="Freeform 56">
            <a:extLst>
              <a:ext uri="{FF2B5EF4-FFF2-40B4-BE49-F238E27FC236}">
                <a16:creationId xmlns:a16="http://schemas.microsoft.com/office/drawing/2014/main" id="{1CDC8ACD-C22D-EE39-AEE5-658922B9BA3D}"/>
              </a:ext>
            </a:extLst>
          </p:cNvPr>
          <p:cNvSpPr/>
          <p:nvPr/>
        </p:nvSpPr>
        <p:spPr>
          <a:xfrm>
            <a:off x="5736424" y="6769708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059A1DC2-2FF1-D318-AC83-9670E0A1D6BE}"/>
              </a:ext>
            </a:extLst>
          </p:cNvPr>
          <p:cNvSpPr txBox="1"/>
          <p:nvPr/>
        </p:nvSpPr>
        <p:spPr>
          <a:xfrm>
            <a:off x="4103245" y="5445401"/>
            <a:ext cx="884225" cy="14013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80" dirty="0">
              <a:latin typeface="DM Sans" pitchFamily="2" charset="0"/>
              <a:sym typeface="DM Sans"/>
            </a:endParaRPr>
          </a:p>
          <a:p>
            <a:pPr algn="ctr">
              <a:lnSpc>
                <a:spcPts val="1234"/>
              </a:lnSpc>
              <a:defRPr/>
            </a:pPr>
            <a:r>
              <a:rPr lang="en-US" sz="880" b="1" i="1" dirty="0">
                <a:latin typeface="DM Sans" pitchFamily="2" charset="0"/>
              </a:rPr>
              <a:t>National Day of the Nacho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880" dirty="0">
                <a:latin typeface="DM Sans" pitchFamily="2" charset="0"/>
              </a:rPr>
              <a:t>Cooking Session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880" dirty="0">
                <a:latin typeface="DM Sans" pitchFamily="2" charset="0"/>
              </a:rPr>
              <a:t>2:30 - 4</a:t>
            </a:r>
          </a:p>
          <a:p>
            <a:pPr algn="l">
              <a:lnSpc>
                <a:spcPts val="1055"/>
              </a:lnSpc>
            </a:pPr>
            <a:endParaRPr lang="en-US" sz="110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1" name="TextBox 51">
            <a:extLst>
              <a:ext uri="{FF2B5EF4-FFF2-40B4-BE49-F238E27FC236}">
                <a16:creationId xmlns:a16="http://schemas.microsoft.com/office/drawing/2014/main" id="{C566F9B6-58C5-D8A9-8B2F-159A9CEFED92}"/>
              </a:ext>
            </a:extLst>
          </p:cNvPr>
          <p:cNvSpPr txBox="1"/>
          <p:nvPr/>
        </p:nvSpPr>
        <p:spPr>
          <a:xfrm>
            <a:off x="7132986" y="2370539"/>
            <a:ext cx="1589190" cy="14013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2000" dirty="0">
              <a:latin typeface="DM Sans" pitchFamily="2" charset="0"/>
              <a:sym typeface="DM Sans"/>
            </a:endParaRPr>
          </a:p>
          <a:p>
            <a:pPr algn="ctr">
              <a:lnSpc>
                <a:spcPts val="1234"/>
              </a:lnSpc>
              <a:defRPr/>
            </a:pPr>
            <a:r>
              <a:rPr lang="en-US" sz="900" dirty="0">
                <a:latin typeface="DM Sans" pitchFamily="2" charset="0"/>
              </a:rPr>
              <a:t>Intro to Customer Service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900" dirty="0">
                <a:latin typeface="DM Sans" pitchFamily="2" charset="0"/>
              </a:rPr>
              <a:t>9:30 - 12</a:t>
            </a:r>
          </a:p>
          <a:p>
            <a:pPr algn="l">
              <a:lnSpc>
                <a:spcPts val="1055"/>
              </a:lnSpc>
            </a:pPr>
            <a:endParaRPr lang="en-US" sz="110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68" name="TextBox 51">
            <a:extLst>
              <a:ext uri="{FF2B5EF4-FFF2-40B4-BE49-F238E27FC236}">
                <a16:creationId xmlns:a16="http://schemas.microsoft.com/office/drawing/2014/main" id="{F9FF045A-DAA8-8143-BC52-63DED8B4078C}"/>
              </a:ext>
            </a:extLst>
          </p:cNvPr>
          <p:cNvSpPr txBox="1"/>
          <p:nvPr/>
        </p:nvSpPr>
        <p:spPr>
          <a:xfrm>
            <a:off x="4079263" y="4541884"/>
            <a:ext cx="884225" cy="14013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Personal Journalling</a:t>
            </a: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sym typeface="DM Sans"/>
              </a:rPr>
              <a:t>1 – 2:30</a:t>
            </a:r>
            <a:endParaRPr lang="en-US" sz="880" dirty="0">
              <a:latin typeface="DM Sans" pitchFamily="2" charset="0"/>
            </a:endParaRPr>
          </a:p>
          <a:p>
            <a:pPr algn="l">
              <a:lnSpc>
                <a:spcPts val="1055"/>
              </a:lnSpc>
            </a:pPr>
            <a:endParaRPr lang="en-US" sz="110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70" name="Freeform 84">
            <a:extLst>
              <a:ext uri="{FF2B5EF4-FFF2-40B4-BE49-F238E27FC236}">
                <a16:creationId xmlns:a16="http://schemas.microsoft.com/office/drawing/2014/main" id="{30CD060B-7301-EF3F-A89A-57924056ED71}"/>
              </a:ext>
            </a:extLst>
          </p:cNvPr>
          <p:cNvSpPr/>
          <p:nvPr/>
        </p:nvSpPr>
        <p:spPr>
          <a:xfrm>
            <a:off x="6090686" y="3275040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20" y="0"/>
                </a:lnTo>
                <a:lnTo>
                  <a:pt x="654220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9" name="Graphic 78" descr="Table tennis paddle and ball outline">
            <a:extLst>
              <a:ext uri="{FF2B5EF4-FFF2-40B4-BE49-F238E27FC236}">
                <a16:creationId xmlns:a16="http://schemas.microsoft.com/office/drawing/2014/main" id="{6DA6DFB0-4DD3-3898-F265-ADE3D68B2B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191764" y="6361599"/>
            <a:ext cx="457200" cy="457200"/>
          </a:xfrm>
          <a:prstGeom prst="rect">
            <a:avLst/>
          </a:prstGeom>
        </p:spPr>
      </p:pic>
      <p:sp>
        <p:nvSpPr>
          <p:cNvPr id="105" name="Freeform 17">
            <a:extLst>
              <a:ext uri="{FF2B5EF4-FFF2-40B4-BE49-F238E27FC236}">
                <a16:creationId xmlns:a16="http://schemas.microsoft.com/office/drawing/2014/main" id="{A8A4A0F7-06EA-01DA-EEFF-0B6BCCC21094}"/>
              </a:ext>
            </a:extLst>
          </p:cNvPr>
          <p:cNvSpPr/>
          <p:nvPr/>
        </p:nvSpPr>
        <p:spPr>
          <a:xfrm>
            <a:off x="7146963" y="3412917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46">
            <a:extLst>
              <a:ext uri="{FF2B5EF4-FFF2-40B4-BE49-F238E27FC236}">
                <a16:creationId xmlns:a16="http://schemas.microsoft.com/office/drawing/2014/main" id="{94D214B0-1F40-392B-1B8A-5D0DEAADAB92}"/>
              </a:ext>
            </a:extLst>
          </p:cNvPr>
          <p:cNvSpPr/>
          <p:nvPr/>
        </p:nvSpPr>
        <p:spPr>
          <a:xfrm>
            <a:off x="8804364" y="5177731"/>
            <a:ext cx="149098" cy="149098"/>
          </a:xfrm>
          <a:custGeom>
            <a:avLst/>
            <a:gdLst/>
            <a:ahLst/>
            <a:cxnLst/>
            <a:rect l="l" t="t" r="r" b="b"/>
            <a:pathLst>
              <a:path w="149098" h="149098">
                <a:moveTo>
                  <a:pt x="0" y="0"/>
                </a:moveTo>
                <a:lnTo>
                  <a:pt x="149098" y="0"/>
                </a:lnTo>
                <a:lnTo>
                  <a:pt x="149098" y="149098"/>
                </a:lnTo>
                <a:lnTo>
                  <a:pt x="0" y="149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46">
            <a:extLst>
              <a:ext uri="{FF2B5EF4-FFF2-40B4-BE49-F238E27FC236}">
                <a16:creationId xmlns:a16="http://schemas.microsoft.com/office/drawing/2014/main" id="{853EDEB4-AA8B-AE05-9CD6-4EDE8ACA54C0}"/>
              </a:ext>
            </a:extLst>
          </p:cNvPr>
          <p:cNvSpPr/>
          <p:nvPr/>
        </p:nvSpPr>
        <p:spPr>
          <a:xfrm>
            <a:off x="8820437" y="6579104"/>
            <a:ext cx="149098" cy="149098"/>
          </a:xfrm>
          <a:custGeom>
            <a:avLst/>
            <a:gdLst/>
            <a:ahLst/>
            <a:cxnLst/>
            <a:rect l="l" t="t" r="r" b="b"/>
            <a:pathLst>
              <a:path w="149098" h="149098">
                <a:moveTo>
                  <a:pt x="0" y="0"/>
                </a:moveTo>
                <a:lnTo>
                  <a:pt x="149098" y="0"/>
                </a:lnTo>
                <a:lnTo>
                  <a:pt x="149098" y="149098"/>
                </a:lnTo>
                <a:lnTo>
                  <a:pt x="0" y="149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56">
            <a:extLst>
              <a:ext uri="{FF2B5EF4-FFF2-40B4-BE49-F238E27FC236}">
                <a16:creationId xmlns:a16="http://schemas.microsoft.com/office/drawing/2014/main" id="{93721D8C-720E-62AB-7074-E22BE67DD347}"/>
              </a:ext>
            </a:extLst>
          </p:cNvPr>
          <p:cNvSpPr/>
          <p:nvPr/>
        </p:nvSpPr>
        <p:spPr>
          <a:xfrm>
            <a:off x="4184850" y="5355837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130" name="Picture 10" descr="Friendly Customer Service Vector Icon 32215491 Vector Art at Vecteezy">
            <a:extLst>
              <a:ext uri="{FF2B5EF4-FFF2-40B4-BE49-F238E27FC236}">
                <a16:creationId xmlns:a16="http://schemas.microsoft.com/office/drawing/2014/main" id="{E90EC54E-C80B-CF18-A4EB-8FB3AD1C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2" y="6463871"/>
            <a:ext cx="411355" cy="4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0">
            <a:extLst>
              <a:ext uri="{FF2B5EF4-FFF2-40B4-BE49-F238E27FC236}">
                <a16:creationId xmlns:a16="http://schemas.microsoft.com/office/drawing/2014/main" id="{DECE159D-459E-FF6E-03DF-39798513D76E}"/>
              </a:ext>
            </a:extLst>
          </p:cNvPr>
          <p:cNvSpPr/>
          <p:nvPr/>
        </p:nvSpPr>
        <p:spPr>
          <a:xfrm>
            <a:off x="4322349" y="5077606"/>
            <a:ext cx="448177" cy="338698"/>
          </a:xfrm>
          <a:custGeom>
            <a:avLst/>
            <a:gdLst/>
            <a:ahLst/>
            <a:cxnLst/>
            <a:rect l="l" t="t" r="r" b="b"/>
            <a:pathLst>
              <a:path w="448177" h="338698">
                <a:moveTo>
                  <a:pt x="0" y="0"/>
                </a:moveTo>
                <a:lnTo>
                  <a:pt x="448176" y="0"/>
                </a:lnTo>
                <a:lnTo>
                  <a:pt x="448176" y="338699"/>
                </a:lnTo>
                <a:lnTo>
                  <a:pt x="0" y="33869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01164" t="-159288" r="-377872" b="-147756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30FBFF-DA4C-4843-7ED6-EE79345BB866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15879" t="13384" r="16761" b="14697"/>
          <a:stretch/>
        </p:blipFill>
        <p:spPr>
          <a:xfrm>
            <a:off x="7770890" y="5107373"/>
            <a:ext cx="318541" cy="340102"/>
          </a:xfrm>
          <a:prstGeom prst="rect">
            <a:avLst/>
          </a:prstGeom>
        </p:spPr>
      </p:pic>
      <p:pic>
        <p:nvPicPr>
          <p:cNvPr id="19" name="Picture 2" descr="Victim icon vector image can be used for bullying in society | Premium  Vector">
            <a:extLst>
              <a:ext uri="{FF2B5EF4-FFF2-40B4-BE49-F238E27FC236}">
                <a16:creationId xmlns:a16="http://schemas.microsoft.com/office/drawing/2014/main" id="{11124B4F-7340-C7B1-F94C-59762249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58" y="6468680"/>
            <a:ext cx="372975" cy="3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48">
            <a:extLst>
              <a:ext uri="{FF2B5EF4-FFF2-40B4-BE49-F238E27FC236}">
                <a16:creationId xmlns:a16="http://schemas.microsoft.com/office/drawing/2014/main" id="{DEBFDF5F-2472-F400-4577-47B226EA3843}"/>
              </a:ext>
            </a:extLst>
          </p:cNvPr>
          <p:cNvSpPr/>
          <p:nvPr/>
        </p:nvSpPr>
        <p:spPr>
          <a:xfrm>
            <a:off x="7080870" y="6428623"/>
            <a:ext cx="240925" cy="240925"/>
          </a:xfrm>
          <a:custGeom>
            <a:avLst/>
            <a:gdLst/>
            <a:ahLst/>
            <a:cxnLst/>
            <a:rect l="l" t="t" r="r" b="b"/>
            <a:pathLst>
              <a:path w="240925" h="240925">
                <a:moveTo>
                  <a:pt x="0" y="0"/>
                </a:moveTo>
                <a:lnTo>
                  <a:pt x="240924" y="0"/>
                </a:lnTo>
                <a:lnTo>
                  <a:pt x="240924" y="240924"/>
                </a:lnTo>
                <a:lnTo>
                  <a:pt x="0" y="24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121">
            <a:extLst>
              <a:ext uri="{FF2B5EF4-FFF2-40B4-BE49-F238E27FC236}">
                <a16:creationId xmlns:a16="http://schemas.microsoft.com/office/drawing/2014/main" id="{B559C11E-C7FC-43C5-488C-A8F185A78F7E}"/>
              </a:ext>
            </a:extLst>
          </p:cNvPr>
          <p:cNvSpPr/>
          <p:nvPr/>
        </p:nvSpPr>
        <p:spPr>
          <a:xfrm>
            <a:off x="9254667" y="5130587"/>
            <a:ext cx="324879" cy="364978"/>
          </a:xfrm>
          <a:custGeom>
            <a:avLst/>
            <a:gdLst/>
            <a:ahLst/>
            <a:cxnLst/>
            <a:rect l="l" t="t" r="r" b="b"/>
            <a:pathLst>
              <a:path w="383007" h="369950">
                <a:moveTo>
                  <a:pt x="0" y="0"/>
                </a:moveTo>
                <a:lnTo>
                  <a:pt x="383007" y="0"/>
                </a:lnTo>
                <a:lnTo>
                  <a:pt x="383007" y="369950"/>
                </a:lnTo>
                <a:lnTo>
                  <a:pt x="0" y="369950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4" name="Picture 2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4CBA82D-3FE5-3731-6E17-900C349F96E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357229" y="6428623"/>
            <a:ext cx="378416" cy="378416"/>
          </a:xfrm>
          <a:prstGeom prst="rect">
            <a:avLst/>
          </a:prstGeom>
        </p:spPr>
      </p:pic>
      <p:sp>
        <p:nvSpPr>
          <p:cNvPr id="25" name="Freeform 115">
            <a:extLst>
              <a:ext uri="{FF2B5EF4-FFF2-40B4-BE49-F238E27FC236}">
                <a16:creationId xmlns:a16="http://schemas.microsoft.com/office/drawing/2014/main" id="{1963DC27-FC02-350A-10B9-E9BA3EC958DC}"/>
              </a:ext>
            </a:extLst>
          </p:cNvPr>
          <p:cNvSpPr/>
          <p:nvPr/>
        </p:nvSpPr>
        <p:spPr>
          <a:xfrm>
            <a:off x="6184897" y="2318052"/>
            <a:ext cx="403000" cy="313767"/>
          </a:xfrm>
          <a:custGeom>
            <a:avLst/>
            <a:gdLst/>
            <a:ahLst/>
            <a:cxnLst/>
            <a:rect l="l" t="t" r="r" b="b"/>
            <a:pathLst>
              <a:path w="462770" h="367692">
                <a:moveTo>
                  <a:pt x="0" y="0"/>
                </a:moveTo>
                <a:lnTo>
                  <a:pt x="462770" y="0"/>
                </a:lnTo>
                <a:lnTo>
                  <a:pt x="462770" y="367692"/>
                </a:lnTo>
                <a:lnTo>
                  <a:pt x="0" y="36769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6" name="Picture 2" descr="Customer Service Vector Glyph Icon For Personal And Commercial Use.  29095023 Vector Art at Vecteezy">
            <a:extLst>
              <a:ext uri="{FF2B5EF4-FFF2-40B4-BE49-F238E27FC236}">
                <a16:creationId xmlns:a16="http://schemas.microsoft.com/office/drawing/2014/main" id="{11D70EDD-9DDF-41ED-3D97-41A1EEBB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27" y="2898332"/>
            <a:ext cx="553035" cy="5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83">
            <a:extLst>
              <a:ext uri="{FF2B5EF4-FFF2-40B4-BE49-F238E27FC236}">
                <a16:creationId xmlns:a16="http://schemas.microsoft.com/office/drawing/2014/main" id="{C6516708-7191-D3AF-112A-4B7EE1B689CA}"/>
              </a:ext>
            </a:extLst>
          </p:cNvPr>
          <p:cNvSpPr/>
          <p:nvPr/>
        </p:nvSpPr>
        <p:spPr>
          <a:xfrm>
            <a:off x="3326913" y="2319898"/>
            <a:ext cx="263392" cy="288183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103">
            <a:extLst>
              <a:ext uri="{FF2B5EF4-FFF2-40B4-BE49-F238E27FC236}">
                <a16:creationId xmlns:a16="http://schemas.microsoft.com/office/drawing/2014/main" id="{2C4F6082-3965-0F41-0068-686F1EBA68DD}"/>
              </a:ext>
            </a:extLst>
          </p:cNvPr>
          <p:cNvSpPr/>
          <p:nvPr/>
        </p:nvSpPr>
        <p:spPr>
          <a:xfrm>
            <a:off x="3224892" y="3356389"/>
            <a:ext cx="359344" cy="359344"/>
          </a:xfrm>
          <a:custGeom>
            <a:avLst/>
            <a:gdLst/>
            <a:ahLst/>
            <a:cxnLst/>
            <a:rect l="l" t="t" r="r" b="b"/>
            <a:pathLst>
              <a:path w="359344" h="359344">
                <a:moveTo>
                  <a:pt x="0" y="0"/>
                </a:moveTo>
                <a:lnTo>
                  <a:pt x="359344" y="0"/>
                </a:lnTo>
                <a:lnTo>
                  <a:pt x="359344" y="359344"/>
                </a:lnTo>
                <a:lnTo>
                  <a:pt x="0" y="359344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E301BD9B-C874-5FDD-745E-8BD91C247E62}"/>
              </a:ext>
            </a:extLst>
          </p:cNvPr>
          <p:cNvSpPr/>
          <p:nvPr/>
        </p:nvSpPr>
        <p:spPr>
          <a:xfrm>
            <a:off x="2711870" y="3432291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14F3D09A-DAD3-CD54-23BD-1006A3278162}"/>
              </a:ext>
            </a:extLst>
          </p:cNvPr>
          <p:cNvSpPr/>
          <p:nvPr/>
        </p:nvSpPr>
        <p:spPr>
          <a:xfrm>
            <a:off x="2662236" y="3250255"/>
            <a:ext cx="215590" cy="215590"/>
          </a:xfrm>
          <a:custGeom>
            <a:avLst/>
            <a:gdLst/>
            <a:ahLst/>
            <a:cxnLst/>
            <a:rect l="l" t="t" r="r" b="b"/>
            <a:pathLst>
              <a:path w="215590" h="215590">
                <a:moveTo>
                  <a:pt x="0" y="0"/>
                </a:moveTo>
                <a:lnTo>
                  <a:pt x="215591" y="0"/>
                </a:lnTo>
                <a:lnTo>
                  <a:pt x="215591" y="215591"/>
                </a:lnTo>
                <a:lnTo>
                  <a:pt x="0" y="215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9" name="Picture 48" descr="A black and white icon of a document&#10;&#10;AI-generated content may be incorrect.">
            <a:extLst>
              <a:ext uri="{FF2B5EF4-FFF2-40B4-BE49-F238E27FC236}">
                <a16:creationId xmlns:a16="http://schemas.microsoft.com/office/drawing/2014/main" id="{050813FD-487A-9EFB-2FC3-639613526D61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 l="6174" t="6762" r="8007" b="12303"/>
          <a:stretch/>
        </p:blipFill>
        <p:spPr>
          <a:xfrm>
            <a:off x="9267006" y="3375775"/>
            <a:ext cx="345936" cy="351347"/>
          </a:xfrm>
          <a:prstGeom prst="rect">
            <a:avLst/>
          </a:prstGeom>
        </p:spPr>
      </p:pic>
      <p:pic>
        <p:nvPicPr>
          <p:cNvPr id="50" name="Graphic 49" descr="Business Growth outline">
            <a:extLst>
              <a:ext uri="{FF2B5EF4-FFF2-40B4-BE49-F238E27FC236}">
                <a16:creationId xmlns:a16="http://schemas.microsoft.com/office/drawing/2014/main" id="{9CB84C16-AABE-4020-B48E-701FFEE21A7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211374" y="2272737"/>
            <a:ext cx="457200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B819E15-53B1-2972-AD3B-209FB1713C8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33508" y="5075480"/>
            <a:ext cx="353599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28429"/>
              </p:ext>
            </p:extLst>
          </p:nvPr>
        </p:nvGraphicFramePr>
        <p:xfrm>
          <a:off x="2668174" y="873608"/>
          <a:ext cx="7364632" cy="5981698"/>
        </p:xfrm>
        <a:graphic>
          <a:graphicData uri="http://schemas.openxmlformats.org/drawingml/2006/table">
            <a:tbl>
              <a:tblPr/>
              <a:tblGrid>
                <a:gridCol w="147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2237179916"/>
                    </a:ext>
                  </a:extLst>
                </a:gridCol>
                <a:gridCol w="158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342636793"/>
                    </a:ext>
                  </a:extLst>
                </a:gridCol>
                <a:gridCol w="1372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84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27</a:t>
                      </a:r>
                      <a:r>
                        <a:rPr lang="en-US" sz="1377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28</a:t>
                      </a:r>
                      <a:r>
                        <a:rPr lang="en-US" sz="1377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defRPr/>
                      </a:pPr>
                      <a:r>
                        <a:rPr lang="en-US" sz="12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29</a:t>
                      </a:r>
                      <a:r>
                        <a:rPr lang="en-US" sz="1250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30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31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8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CV Support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–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8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Motivation Session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latin typeface="DM Sans" pitchFamily="2" charset="0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46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88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8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Relationship Advice &amp; Support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Reflective Practice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78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Anger Management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Debt Management &amp; Budgeting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Halloween Arts, Crafts &amp; Quiz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 –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680638" y="349467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4937487" y="3545335"/>
            <a:ext cx="164340" cy="143797"/>
          </a:xfrm>
          <a:custGeom>
            <a:avLst/>
            <a:gdLst/>
            <a:ahLst/>
            <a:cxnLst/>
            <a:rect l="l" t="t" r="r" b="b"/>
            <a:pathLst>
              <a:path w="164340" h="143797">
                <a:moveTo>
                  <a:pt x="0" y="0"/>
                </a:moveTo>
                <a:lnTo>
                  <a:pt x="164339" y="0"/>
                </a:lnTo>
                <a:lnTo>
                  <a:pt x="164339" y="143798"/>
                </a:lnTo>
                <a:lnTo>
                  <a:pt x="0" y="143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4940916" y="3382055"/>
            <a:ext cx="154815" cy="154815"/>
          </a:xfrm>
          <a:custGeom>
            <a:avLst/>
            <a:gdLst/>
            <a:ahLst/>
            <a:cxnLst/>
            <a:rect l="l" t="t" r="r" b="b"/>
            <a:pathLst>
              <a:path w="154815" h="154815">
                <a:moveTo>
                  <a:pt x="0" y="0"/>
                </a:moveTo>
                <a:lnTo>
                  <a:pt x="154815" y="0"/>
                </a:lnTo>
                <a:lnTo>
                  <a:pt x="154815" y="154814"/>
                </a:lnTo>
                <a:lnTo>
                  <a:pt x="0" y="15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896178" y="3165364"/>
            <a:ext cx="263685" cy="263685"/>
          </a:xfrm>
          <a:custGeom>
            <a:avLst/>
            <a:gdLst/>
            <a:ahLst/>
            <a:cxnLst/>
            <a:rect l="l" t="t" r="r" b="b"/>
            <a:pathLst>
              <a:path w="263685" h="263685">
                <a:moveTo>
                  <a:pt x="0" y="0"/>
                </a:moveTo>
                <a:lnTo>
                  <a:pt x="263686" y="0"/>
                </a:lnTo>
                <a:lnTo>
                  <a:pt x="263686" y="263685"/>
                </a:lnTo>
                <a:lnTo>
                  <a:pt x="0" y="263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4929617" y="4909813"/>
            <a:ext cx="715449" cy="23256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954075" y="5687648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27305" y="6663586"/>
            <a:ext cx="173962" cy="152216"/>
          </a:xfrm>
          <a:custGeom>
            <a:avLst/>
            <a:gdLst/>
            <a:ahLst/>
            <a:cxnLst/>
            <a:rect l="l" t="t" r="r" b="b"/>
            <a:pathLst>
              <a:path w="173962" h="152216">
                <a:moveTo>
                  <a:pt x="0" y="0"/>
                </a:moveTo>
                <a:lnTo>
                  <a:pt x="173962" y="0"/>
                </a:lnTo>
                <a:lnTo>
                  <a:pt x="173962" y="152216"/>
                </a:lnTo>
                <a:lnTo>
                  <a:pt x="0" y="152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886018" y="6279001"/>
            <a:ext cx="255511" cy="255511"/>
          </a:xfrm>
          <a:custGeom>
            <a:avLst/>
            <a:gdLst/>
            <a:ahLst/>
            <a:cxnLst/>
            <a:rect l="l" t="t" r="r" b="b"/>
            <a:pathLst>
              <a:path w="255511" h="255511">
                <a:moveTo>
                  <a:pt x="0" y="0"/>
                </a:moveTo>
                <a:lnTo>
                  <a:pt x="255511" y="0"/>
                </a:lnTo>
                <a:lnTo>
                  <a:pt x="255511" y="255512"/>
                </a:lnTo>
                <a:lnTo>
                  <a:pt x="0" y="255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4932323" y="6486448"/>
            <a:ext cx="166176" cy="166176"/>
          </a:xfrm>
          <a:custGeom>
            <a:avLst/>
            <a:gdLst/>
            <a:ahLst/>
            <a:cxnLst/>
            <a:rect l="l" t="t" r="r" b="b"/>
            <a:pathLst>
              <a:path w="166176" h="166176">
                <a:moveTo>
                  <a:pt x="0" y="0"/>
                </a:moveTo>
                <a:lnTo>
                  <a:pt x="166177" y="0"/>
                </a:lnTo>
                <a:lnTo>
                  <a:pt x="166177" y="166176"/>
                </a:lnTo>
                <a:lnTo>
                  <a:pt x="0" y="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>
            <a:off x="2892745" y="5733403"/>
            <a:ext cx="1158244" cy="1082728"/>
            <a:chOff x="0" y="0"/>
            <a:chExt cx="1544325" cy="144363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544325" cy="14626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 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3095079" y="6387429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3605341" y="6392024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09" y="0"/>
                </a:lnTo>
                <a:lnTo>
                  <a:pt x="263309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2688681" y="6493256"/>
            <a:ext cx="164771" cy="164771"/>
          </a:xfrm>
          <a:custGeom>
            <a:avLst/>
            <a:gdLst/>
            <a:ahLst/>
            <a:cxnLst/>
            <a:rect l="l" t="t" r="r" b="b"/>
            <a:pathLst>
              <a:path w="164771" h="164771">
                <a:moveTo>
                  <a:pt x="0" y="0"/>
                </a:moveTo>
                <a:lnTo>
                  <a:pt x="164770" y="0"/>
                </a:lnTo>
                <a:lnTo>
                  <a:pt x="164770" y="164770"/>
                </a:lnTo>
                <a:lnTo>
                  <a:pt x="0" y="164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2679700" y="6667500"/>
            <a:ext cx="165810" cy="145084"/>
          </a:xfrm>
          <a:custGeom>
            <a:avLst/>
            <a:gdLst/>
            <a:ahLst/>
            <a:cxnLst/>
            <a:rect l="l" t="t" r="r" b="b"/>
            <a:pathLst>
              <a:path w="165810" h="145084">
                <a:moveTo>
                  <a:pt x="0" y="0"/>
                </a:moveTo>
                <a:lnTo>
                  <a:pt x="165811" y="0"/>
                </a:lnTo>
                <a:lnTo>
                  <a:pt x="165811" y="145084"/>
                </a:lnTo>
                <a:lnTo>
                  <a:pt x="0" y="1450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TextBox 44"/>
          <p:cNvSpPr txBox="1"/>
          <p:nvPr/>
        </p:nvSpPr>
        <p:spPr>
          <a:xfrm>
            <a:off x="5635943" y="4355200"/>
            <a:ext cx="1650869" cy="119610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Art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1 - 3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6722" y="2250145"/>
            <a:ext cx="645060" cy="137676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6237135" y="5065361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5694759" y="5154004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3"/>
          <p:cNvSpPr txBox="1"/>
          <p:nvPr/>
        </p:nvSpPr>
        <p:spPr>
          <a:xfrm>
            <a:off x="4148164" y="1655286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5699367" y="5335768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635715" y="4911305"/>
            <a:ext cx="280532" cy="280532"/>
          </a:xfrm>
          <a:custGeom>
            <a:avLst/>
            <a:gdLst/>
            <a:ahLst/>
            <a:cxnLst/>
            <a:rect l="l" t="t" r="r" b="b"/>
            <a:pathLst>
              <a:path w="280532" h="280532">
                <a:moveTo>
                  <a:pt x="0" y="0"/>
                </a:moveTo>
                <a:lnTo>
                  <a:pt x="280532" y="0"/>
                </a:lnTo>
                <a:lnTo>
                  <a:pt x="280532" y="280532"/>
                </a:lnTo>
                <a:lnTo>
                  <a:pt x="0" y="28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4940916" y="2783248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TextBox 56"/>
          <p:cNvSpPr txBox="1"/>
          <p:nvPr/>
        </p:nvSpPr>
        <p:spPr>
          <a:xfrm>
            <a:off x="4168499" y="2683886"/>
            <a:ext cx="733489" cy="79874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1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7220118" y="1477824"/>
            <a:ext cx="794602" cy="86388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9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 Support Session</a:t>
            </a:r>
          </a:p>
          <a:p>
            <a:pPr algn="ctr">
              <a:lnSpc>
                <a:spcPts val="1231"/>
              </a:lnSpc>
            </a:pPr>
            <a:r>
              <a:rPr lang="en-US" sz="90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237746" y="2708606"/>
            <a:ext cx="719830" cy="7613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/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 Bold Italics"/>
                <a:cs typeface="DM Sans Bold Italics"/>
                <a:sym typeface="DM Sans"/>
              </a:rPr>
              <a:t>Industry Specific Cards</a:t>
            </a:r>
            <a:endParaRPr lang="en-US" sz="880" dirty="0">
              <a:solidFill>
                <a:srgbClr val="000000"/>
              </a:solidFill>
              <a:latin typeface="DM Sans" pitchFamily="2" charset="0"/>
              <a:ea typeface="DM Sans Bold Italics"/>
              <a:cs typeface="DM Sans Bold Italics"/>
              <a:sym typeface="DM Sans Bold Italics"/>
            </a:endParaRPr>
          </a:p>
          <a:p>
            <a:pPr algn="ctr"/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63" name="Freeform 63"/>
          <p:cNvSpPr/>
          <p:nvPr/>
        </p:nvSpPr>
        <p:spPr>
          <a:xfrm>
            <a:off x="4167344" y="3559936"/>
            <a:ext cx="153091" cy="133954"/>
          </a:xfrm>
          <a:custGeom>
            <a:avLst/>
            <a:gdLst/>
            <a:ahLst/>
            <a:cxnLst/>
            <a:rect l="l" t="t" r="r" b="b"/>
            <a:pathLst>
              <a:path w="153091" h="133954">
                <a:moveTo>
                  <a:pt x="0" y="0"/>
                </a:moveTo>
                <a:lnTo>
                  <a:pt x="153091" y="0"/>
                </a:lnTo>
                <a:lnTo>
                  <a:pt x="153091" y="133955"/>
                </a:lnTo>
                <a:lnTo>
                  <a:pt x="0" y="133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4167380" y="2490875"/>
            <a:ext cx="163725" cy="143259"/>
          </a:xfrm>
          <a:custGeom>
            <a:avLst/>
            <a:gdLst/>
            <a:ahLst/>
            <a:cxnLst/>
            <a:rect l="l" t="t" r="r" b="b"/>
            <a:pathLst>
              <a:path w="163725" h="143259">
                <a:moveTo>
                  <a:pt x="0" y="0"/>
                </a:moveTo>
                <a:lnTo>
                  <a:pt x="163725" y="0"/>
                </a:lnTo>
                <a:lnTo>
                  <a:pt x="163725" y="143260"/>
                </a:lnTo>
                <a:lnTo>
                  <a:pt x="0" y="143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2713570" y="2488024"/>
            <a:ext cx="166983" cy="146110"/>
          </a:xfrm>
          <a:custGeom>
            <a:avLst/>
            <a:gdLst/>
            <a:ahLst/>
            <a:cxnLst/>
            <a:rect l="l" t="t" r="r" b="b"/>
            <a:pathLst>
              <a:path w="166983" h="146110">
                <a:moveTo>
                  <a:pt x="0" y="0"/>
                </a:moveTo>
                <a:lnTo>
                  <a:pt x="166983" y="0"/>
                </a:lnTo>
                <a:lnTo>
                  <a:pt x="166983" y="146110"/>
                </a:lnTo>
                <a:lnTo>
                  <a:pt x="0" y="146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2715104" y="3540264"/>
            <a:ext cx="177641" cy="155436"/>
          </a:xfrm>
          <a:custGeom>
            <a:avLst/>
            <a:gdLst/>
            <a:ahLst/>
            <a:cxnLst/>
            <a:rect l="l" t="t" r="r" b="b"/>
            <a:pathLst>
              <a:path w="177641" h="155436">
                <a:moveTo>
                  <a:pt x="0" y="0"/>
                </a:moveTo>
                <a:lnTo>
                  <a:pt x="177641" y="0"/>
                </a:lnTo>
                <a:lnTo>
                  <a:pt x="177641" y="155436"/>
                </a:lnTo>
                <a:lnTo>
                  <a:pt x="0" y="155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/>
          <p:cNvSpPr/>
          <p:nvPr/>
        </p:nvSpPr>
        <p:spPr>
          <a:xfrm>
            <a:off x="2707375" y="5295900"/>
            <a:ext cx="173217" cy="151565"/>
          </a:xfrm>
          <a:custGeom>
            <a:avLst/>
            <a:gdLst/>
            <a:ahLst/>
            <a:cxnLst/>
            <a:rect l="l" t="t" r="r" b="b"/>
            <a:pathLst>
              <a:path w="173217" h="151565">
                <a:moveTo>
                  <a:pt x="0" y="0"/>
                </a:moveTo>
                <a:lnTo>
                  <a:pt x="173217" y="0"/>
                </a:lnTo>
                <a:lnTo>
                  <a:pt x="173217" y="151565"/>
                </a:lnTo>
                <a:lnTo>
                  <a:pt x="0" y="151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4171956" y="5339851"/>
            <a:ext cx="158508" cy="133849"/>
          </a:xfrm>
          <a:custGeom>
            <a:avLst/>
            <a:gdLst/>
            <a:ahLst/>
            <a:cxnLst/>
            <a:rect l="l" t="t" r="r" b="b"/>
            <a:pathLst>
              <a:path w="138424" h="121121">
                <a:moveTo>
                  <a:pt x="0" y="0"/>
                </a:moveTo>
                <a:lnTo>
                  <a:pt x="138424" y="0"/>
                </a:lnTo>
                <a:lnTo>
                  <a:pt x="138424" y="121121"/>
                </a:lnTo>
                <a:lnTo>
                  <a:pt x="0" y="12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698795" y="6680195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8" y="0"/>
                </a:lnTo>
                <a:lnTo>
                  <a:pt x="167568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5700718" y="3558764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8681793" y="5320881"/>
            <a:ext cx="178025" cy="155772"/>
          </a:xfrm>
          <a:custGeom>
            <a:avLst/>
            <a:gdLst/>
            <a:ahLst/>
            <a:cxnLst/>
            <a:rect l="l" t="t" r="r" b="b"/>
            <a:pathLst>
              <a:path w="178025" h="155772">
                <a:moveTo>
                  <a:pt x="0" y="0"/>
                </a:moveTo>
                <a:lnTo>
                  <a:pt x="178025" y="0"/>
                </a:lnTo>
                <a:lnTo>
                  <a:pt x="178025" y="155772"/>
                </a:lnTo>
                <a:lnTo>
                  <a:pt x="0" y="155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/>
          <p:cNvSpPr/>
          <p:nvPr/>
        </p:nvSpPr>
        <p:spPr>
          <a:xfrm>
            <a:off x="7267459" y="3558764"/>
            <a:ext cx="163439" cy="143009"/>
          </a:xfrm>
          <a:custGeom>
            <a:avLst/>
            <a:gdLst/>
            <a:ahLst/>
            <a:cxnLst/>
            <a:rect l="l" t="t" r="r" b="b"/>
            <a:pathLst>
              <a:path w="163439" h="143009">
                <a:moveTo>
                  <a:pt x="0" y="0"/>
                </a:moveTo>
                <a:lnTo>
                  <a:pt x="163439" y="0"/>
                </a:lnTo>
                <a:lnTo>
                  <a:pt x="163439" y="143009"/>
                </a:lnTo>
                <a:lnTo>
                  <a:pt x="0" y="143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76"/>
          <p:cNvSpPr/>
          <p:nvPr/>
        </p:nvSpPr>
        <p:spPr>
          <a:xfrm>
            <a:off x="7286427" y="2537816"/>
            <a:ext cx="124568" cy="108997"/>
          </a:xfrm>
          <a:custGeom>
            <a:avLst/>
            <a:gdLst/>
            <a:ahLst/>
            <a:cxnLst/>
            <a:rect l="l" t="t" r="r" b="b"/>
            <a:pathLst>
              <a:path w="124568" h="108997">
                <a:moveTo>
                  <a:pt x="0" y="0"/>
                </a:moveTo>
                <a:lnTo>
                  <a:pt x="124568" y="0"/>
                </a:lnTo>
                <a:lnTo>
                  <a:pt x="124568" y="108997"/>
                </a:lnTo>
                <a:lnTo>
                  <a:pt x="0" y="108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77"/>
          <p:cNvSpPr/>
          <p:nvPr/>
        </p:nvSpPr>
        <p:spPr>
          <a:xfrm>
            <a:off x="7286427" y="5344318"/>
            <a:ext cx="145474" cy="127290"/>
          </a:xfrm>
          <a:custGeom>
            <a:avLst/>
            <a:gdLst/>
            <a:ahLst/>
            <a:cxnLst/>
            <a:rect l="l" t="t" r="r" b="b"/>
            <a:pathLst>
              <a:path w="145474" h="127290">
                <a:moveTo>
                  <a:pt x="0" y="0"/>
                </a:moveTo>
                <a:lnTo>
                  <a:pt x="145474" y="0"/>
                </a:lnTo>
                <a:lnTo>
                  <a:pt x="145474" y="127290"/>
                </a:lnTo>
                <a:lnTo>
                  <a:pt x="0" y="127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2" name="Freeform 82"/>
          <p:cNvSpPr/>
          <p:nvPr/>
        </p:nvSpPr>
        <p:spPr>
          <a:xfrm>
            <a:off x="7457214" y="2305233"/>
            <a:ext cx="320409" cy="323348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9" y="0"/>
                </a:lnTo>
                <a:lnTo>
                  <a:pt x="320409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7" name="Freeform 87"/>
          <p:cNvSpPr/>
          <p:nvPr/>
        </p:nvSpPr>
        <p:spPr>
          <a:xfrm>
            <a:off x="8685127" y="6676121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9" y="0"/>
                </a:lnTo>
                <a:lnTo>
                  <a:pt x="167569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9" name="TextBox 99"/>
          <p:cNvSpPr txBox="1"/>
          <p:nvPr/>
        </p:nvSpPr>
        <p:spPr>
          <a:xfrm>
            <a:off x="8643384" y="1568835"/>
            <a:ext cx="1422272" cy="198197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Club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00" name="Freeform 100"/>
          <p:cNvSpPr/>
          <p:nvPr/>
        </p:nvSpPr>
        <p:spPr>
          <a:xfrm>
            <a:off x="9004300" y="2717021"/>
            <a:ext cx="680360" cy="500993"/>
          </a:xfrm>
          <a:custGeom>
            <a:avLst/>
            <a:gdLst/>
            <a:ahLst/>
            <a:cxnLst/>
            <a:rect l="l" t="t" r="r" b="b"/>
            <a:pathLst>
              <a:path w="680360" h="500993">
                <a:moveTo>
                  <a:pt x="0" y="0"/>
                </a:moveTo>
                <a:lnTo>
                  <a:pt x="680360" y="0"/>
                </a:lnTo>
                <a:lnTo>
                  <a:pt x="680360" y="500993"/>
                </a:lnTo>
                <a:lnTo>
                  <a:pt x="0" y="5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1" name="Freeform 101"/>
          <p:cNvSpPr/>
          <p:nvPr/>
        </p:nvSpPr>
        <p:spPr>
          <a:xfrm>
            <a:off x="8676162" y="3258396"/>
            <a:ext cx="220490" cy="220490"/>
          </a:xfrm>
          <a:custGeom>
            <a:avLst/>
            <a:gdLst/>
            <a:ahLst/>
            <a:cxnLst/>
            <a:rect l="l" t="t" r="r" b="b"/>
            <a:pathLst>
              <a:path w="220490" h="220490">
                <a:moveTo>
                  <a:pt x="0" y="0"/>
                </a:moveTo>
                <a:lnTo>
                  <a:pt x="220490" y="0"/>
                </a:lnTo>
                <a:lnTo>
                  <a:pt x="220490" y="220490"/>
                </a:lnTo>
                <a:lnTo>
                  <a:pt x="0" y="220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4" name="TextBox 104"/>
          <p:cNvSpPr txBox="1"/>
          <p:nvPr/>
        </p:nvSpPr>
        <p:spPr>
          <a:xfrm>
            <a:off x="7252867" y="5676681"/>
            <a:ext cx="1441869" cy="1429021"/>
          </a:xfrm>
          <a:prstGeom prst="rect">
            <a:avLst/>
          </a:prstGeom>
        </p:spPr>
        <p:txBody>
          <a:bodyPr lIns="49729" tIns="49729" rIns="49729" bIns="49729" rtlCol="0" anchor="t"/>
          <a:lstStyle/>
          <a:p>
            <a:pPr algn="ctr">
              <a:lnSpc>
                <a:spcPts val="1206"/>
              </a:lnSpc>
            </a:pPr>
            <a:endParaRPr lang="en-US" sz="86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Freeform 108"/>
          <p:cNvSpPr/>
          <p:nvPr/>
        </p:nvSpPr>
        <p:spPr>
          <a:xfrm>
            <a:off x="7275656" y="6683250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9" y="0"/>
                </a:lnTo>
                <a:lnTo>
                  <a:pt x="167569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TextBox 114"/>
          <p:cNvSpPr txBox="1"/>
          <p:nvPr/>
        </p:nvSpPr>
        <p:spPr>
          <a:xfrm>
            <a:off x="7937461" y="1588501"/>
            <a:ext cx="742871" cy="2121568"/>
          </a:xfrm>
          <a:prstGeom prst="rect">
            <a:avLst/>
          </a:prstGeom>
        </p:spPr>
        <p:txBody>
          <a:bodyPr lIns="25445" tIns="25445" rIns="25445" bIns="25445" rtlCol="0" anchor="t"/>
          <a:lstStyle/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sz="880" dirty="0"/>
          </a:p>
          <a:p>
            <a:pPr algn="ctr">
              <a:lnSpc>
                <a:spcPts val="617"/>
              </a:lnSpc>
            </a:pPr>
            <a:endParaRPr sz="880" dirty="0"/>
          </a:p>
          <a:p>
            <a:pPr algn="ctr">
              <a:lnSpc>
                <a:spcPts val="1037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Introduction to Self-Employment</a:t>
            </a:r>
          </a:p>
          <a:p>
            <a:pPr algn="ctr">
              <a:lnSpc>
                <a:spcPts val="1037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5" name="Freeform 115"/>
          <p:cNvSpPr/>
          <p:nvPr/>
        </p:nvSpPr>
        <p:spPr>
          <a:xfrm>
            <a:off x="7988678" y="3564917"/>
            <a:ext cx="155243" cy="135838"/>
          </a:xfrm>
          <a:custGeom>
            <a:avLst/>
            <a:gdLst/>
            <a:ahLst/>
            <a:cxnLst/>
            <a:rect l="l" t="t" r="r" b="b"/>
            <a:pathLst>
              <a:path w="155243" h="135838">
                <a:moveTo>
                  <a:pt x="0" y="0"/>
                </a:moveTo>
                <a:lnTo>
                  <a:pt x="155244" y="0"/>
                </a:lnTo>
                <a:lnTo>
                  <a:pt x="155244" y="135838"/>
                </a:lnTo>
                <a:lnTo>
                  <a:pt x="0" y="135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2" name="TextBox 122"/>
          <p:cNvSpPr txBox="1"/>
          <p:nvPr/>
        </p:nvSpPr>
        <p:spPr>
          <a:xfrm>
            <a:off x="4137985" y="4380251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Addiction Support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– 2:30</a:t>
            </a:r>
          </a:p>
        </p:txBody>
      </p:sp>
      <p:sp>
        <p:nvSpPr>
          <p:cNvPr id="125" name="Freeform 125"/>
          <p:cNvSpPr/>
          <p:nvPr/>
        </p:nvSpPr>
        <p:spPr>
          <a:xfrm>
            <a:off x="5699917" y="6496608"/>
            <a:ext cx="166176" cy="166176"/>
          </a:xfrm>
          <a:custGeom>
            <a:avLst/>
            <a:gdLst/>
            <a:ahLst/>
            <a:cxnLst/>
            <a:rect l="l" t="t" r="r" b="b"/>
            <a:pathLst>
              <a:path w="166176" h="166176">
                <a:moveTo>
                  <a:pt x="0" y="0"/>
                </a:moveTo>
                <a:lnTo>
                  <a:pt x="166176" y="0"/>
                </a:lnTo>
                <a:lnTo>
                  <a:pt x="166176" y="166176"/>
                </a:lnTo>
                <a:lnTo>
                  <a:pt x="0" y="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TextBox 128"/>
          <p:cNvSpPr txBox="1"/>
          <p:nvPr/>
        </p:nvSpPr>
        <p:spPr>
          <a:xfrm>
            <a:off x="4152357" y="5239179"/>
            <a:ext cx="764712" cy="86388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New &amp; Pro-Social Identity</a:t>
            </a:r>
          </a:p>
          <a:p>
            <a:pPr algn="ctr">
              <a:lnSpc>
                <a:spcPts val="1231"/>
              </a:lnSpc>
            </a:pPr>
            <a:r>
              <a:rPr lang="en-US" sz="88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2684793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OCTOBER - WEEK 5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8FA42C0-4120-B71A-39ED-2D454AC8848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86814" y="300749"/>
            <a:ext cx="1476482" cy="408513"/>
          </a:xfrm>
          <a:prstGeom prst="rect">
            <a:avLst/>
          </a:prstGeom>
        </p:spPr>
      </p:pic>
      <p:sp>
        <p:nvSpPr>
          <p:cNvPr id="10" name="TextBox 143">
            <a:extLst>
              <a:ext uri="{FF2B5EF4-FFF2-40B4-BE49-F238E27FC236}">
                <a16:creationId xmlns:a16="http://schemas.microsoft.com/office/drawing/2014/main" id="{42E79E24-4BBA-FA7C-6C86-212B0C889576}"/>
              </a:ext>
            </a:extLst>
          </p:cNvPr>
          <p:cNvSpPr txBox="1"/>
          <p:nvPr/>
        </p:nvSpPr>
        <p:spPr>
          <a:xfrm>
            <a:off x="231763" y="1506220"/>
            <a:ext cx="2283313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GB" sz="1000" dirty="0">
                <a:solidFill>
                  <a:schemeClr val="bg1"/>
                </a:solidFill>
                <a:latin typeface="DM Sans" pitchFamily="2" charset="0"/>
              </a:rPr>
              <a:t>07712 511792 (Aisha)</a:t>
            </a:r>
            <a:endParaRPr lang="en-US" sz="1000" dirty="0">
              <a:solidFill>
                <a:schemeClr val="bg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 dirty="0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" name="Freeform 110">
            <a:extLst>
              <a:ext uri="{FF2B5EF4-FFF2-40B4-BE49-F238E27FC236}">
                <a16:creationId xmlns:a16="http://schemas.microsoft.com/office/drawing/2014/main" id="{3229D2BA-DFFF-5332-5325-53155E7FBAE5}"/>
              </a:ext>
            </a:extLst>
          </p:cNvPr>
          <p:cNvSpPr/>
          <p:nvPr/>
        </p:nvSpPr>
        <p:spPr>
          <a:xfrm>
            <a:off x="4160374" y="3386365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285FEFFA-3538-DF35-892F-B06A21189E7F}"/>
              </a:ext>
            </a:extLst>
          </p:cNvPr>
          <p:cNvSpPr/>
          <p:nvPr/>
        </p:nvSpPr>
        <p:spPr>
          <a:xfrm>
            <a:off x="5699733" y="2504669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108">
            <a:extLst>
              <a:ext uri="{FF2B5EF4-FFF2-40B4-BE49-F238E27FC236}">
                <a16:creationId xmlns:a16="http://schemas.microsoft.com/office/drawing/2014/main" id="{9109D558-2657-C846-CB5A-351240BDE168}"/>
              </a:ext>
            </a:extLst>
          </p:cNvPr>
          <p:cNvSpPr/>
          <p:nvPr/>
        </p:nvSpPr>
        <p:spPr>
          <a:xfrm>
            <a:off x="4298419" y="2207955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7" name="Graphic 26" descr="Business Growth outline">
            <a:extLst>
              <a:ext uri="{FF2B5EF4-FFF2-40B4-BE49-F238E27FC236}">
                <a16:creationId xmlns:a16="http://schemas.microsoft.com/office/drawing/2014/main" id="{B6E8308B-BECD-9302-6B86-3D6FB230001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32840" y="2207955"/>
            <a:ext cx="513504" cy="513504"/>
          </a:xfrm>
          <a:prstGeom prst="rect">
            <a:avLst/>
          </a:prstGeom>
        </p:spPr>
      </p:pic>
      <p:sp>
        <p:nvSpPr>
          <p:cNvPr id="28" name="Freeform 95">
            <a:extLst>
              <a:ext uri="{FF2B5EF4-FFF2-40B4-BE49-F238E27FC236}">
                <a16:creationId xmlns:a16="http://schemas.microsoft.com/office/drawing/2014/main" id="{636646E6-A74A-1B6E-4C89-7BA781F74173}"/>
              </a:ext>
            </a:extLst>
          </p:cNvPr>
          <p:cNvSpPr/>
          <p:nvPr/>
        </p:nvSpPr>
        <p:spPr>
          <a:xfrm>
            <a:off x="4359268" y="3185867"/>
            <a:ext cx="286968" cy="353192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106">
            <a:extLst>
              <a:ext uri="{FF2B5EF4-FFF2-40B4-BE49-F238E27FC236}">
                <a16:creationId xmlns:a16="http://schemas.microsoft.com/office/drawing/2014/main" id="{EA194FFC-36FB-A9E7-3A06-B76189A64E26}"/>
              </a:ext>
            </a:extLst>
          </p:cNvPr>
          <p:cNvSpPr/>
          <p:nvPr/>
        </p:nvSpPr>
        <p:spPr>
          <a:xfrm>
            <a:off x="9129125" y="5039237"/>
            <a:ext cx="382975" cy="391978"/>
          </a:xfrm>
          <a:custGeom>
            <a:avLst/>
            <a:gdLst/>
            <a:ahLst/>
            <a:cxnLst/>
            <a:rect l="l" t="t" r="r" b="b"/>
            <a:pathLst>
              <a:path w="382975" h="391978">
                <a:moveTo>
                  <a:pt x="0" y="0"/>
                </a:moveTo>
                <a:lnTo>
                  <a:pt x="382976" y="0"/>
                </a:lnTo>
                <a:lnTo>
                  <a:pt x="382976" y="391979"/>
                </a:lnTo>
                <a:lnTo>
                  <a:pt x="0" y="39197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131">
            <a:extLst>
              <a:ext uri="{FF2B5EF4-FFF2-40B4-BE49-F238E27FC236}">
                <a16:creationId xmlns:a16="http://schemas.microsoft.com/office/drawing/2014/main" id="{36D6E457-DC49-9CE5-BF17-7E77DE136447}"/>
              </a:ext>
            </a:extLst>
          </p:cNvPr>
          <p:cNvSpPr/>
          <p:nvPr/>
        </p:nvSpPr>
        <p:spPr>
          <a:xfrm>
            <a:off x="3224205" y="3340888"/>
            <a:ext cx="357331" cy="354812"/>
          </a:xfrm>
          <a:custGeom>
            <a:avLst/>
            <a:gdLst/>
            <a:ahLst/>
            <a:cxnLst/>
            <a:rect l="l" t="t" r="r" b="b"/>
            <a:pathLst>
              <a:path w="355634" h="373280">
                <a:moveTo>
                  <a:pt x="0" y="0"/>
                </a:moveTo>
                <a:lnTo>
                  <a:pt x="355634" y="0"/>
                </a:lnTo>
                <a:lnTo>
                  <a:pt x="355634" y="373280"/>
                </a:lnTo>
                <a:lnTo>
                  <a:pt x="0" y="37328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70">
            <a:extLst>
              <a:ext uri="{FF2B5EF4-FFF2-40B4-BE49-F238E27FC236}">
                <a16:creationId xmlns:a16="http://schemas.microsoft.com/office/drawing/2014/main" id="{3CB2C850-2B12-66D5-C9E9-8B560404787A}"/>
              </a:ext>
            </a:extLst>
          </p:cNvPr>
          <p:cNvSpPr/>
          <p:nvPr/>
        </p:nvSpPr>
        <p:spPr>
          <a:xfrm>
            <a:off x="7924729" y="3337316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110">
            <a:extLst>
              <a:ext uri="{FF2B5EF4-FFF2-40B4-BE49-F238E27FC236}">
                <a16:creationId xmlns:a16="http://schemas.microsoft.com/office/drawing/2014/main" id="{9609FC35-7299-418B-4803-9CC0DC0D4CB7}"/>
              </a:ext>
            </a:extLst>
          </p:cNvPr>
          <p:cNvSpPr/>
          <p:nvPr/>
        </p:nvSpPr>
        <p:spPr>
          <a:xfrm>
            <a:off x="8148246" y="3525458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110">
            <a:extLst>
              <a:ext uri="{FF2B5EF4-FFF2-40B4-BE49-F238E27FC236}">
                <a16:creationId xmlns:a16="http://schemas.microsoft.com/office/drawing/2014/main" id="{EFCF36E3-9D6A-A271-C375-5974190A3AAC}"/>
              </a:ext>
            </a:extLst>
          </p:cNvPr>
          <p:cNvSpPr/>
          <p:nvPr/>
        </p:nvSpPr>
        <p:spPr>
          <a:xfrm>
            <a:off x="4168019" y="5159876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83">
            <a:extLst>
              <a:ext uri="{FF2B5EF4-FFF2-40B4-BE49-F238E27FC236}">
                <a16:creationId xmlns:a16="http://schemas.microsoft.com/office/drawing/2014/main" id="{7FA08BAC-3CEF-E30A-E121-275909D456AE}"/>
              </a:ext>
            </a:extLst>
          </p:cNvPr>
          <p:cNvSpPr/>
          <p:nvPr/>
        </p:nvSpPr>
        <p:spPr>
          <a:xfrm>
            <a:off x="3319627" y="2341011"/>
            <a:ext cx="263392" cy="288183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0">
            <a:extLst>
              <a:ext uri="{FF2B5EF4-FFF2-40B4-BE49-F238E27FC236}">
                <a16:creationId xmlns:a16="http://schemas.microsoft.com/office/drawing/2014/main" id="{3B95C69C-0F31-B9DB-4A89-193C68313060}"/>
              </a:ext>
            </a:extLst>
          </p:cNvPr>
          <p:cNvSpPr/>
          <p:nvPr/>
        </p:nvSpPr>
        <p:spPr>
          <a:xfrm>
            <a:off x="2712760" y="5110848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578D0CC-2BBE-5BAF-3925-7437D8D3016A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 l="19561" t="23084" r="18658" b="22360"/>
          <a:stretch/>
        </p:blipFill>
        <p:spPr>
          <a:xfrm>
            <a:off x="3162949" y="5027221"/>
            <a:ext cx="508633" cy="449153"/>
          </a:xfrm>
          <a:prstGeom prst="rect">
            <a:avLst/>
          </a:prstGeom>
        </p:spPr>
      </p:pic>
      <p:sp>
        <p:nvSpPr>
          <p:cNvPr id="72" name="TextBox 114">
            <a:extLst>
              <a:ext uri="{FF2B5EF4-FFF2-40B4-BE49-F238E27FC236}">
                <a16:creationId xmlns:a16="http://schemas.microsoft.com/office/drawing/2014/main" id="{073FF90E-EBA3-424D-E5E3-7C63F66DCF92}"/>
              </a:ext>
            </a:extLst>
          </p:cNvPr>
          <p:cNvSpPr txBox="1"/>
          <p:nvPr/>
        </p:nvSpPr>
        <p:spPr>
          <a:xfrm>
            <a:off x="2645766" y="3791414"/>
            <a:ext cx="1538764" cy="2121568"/>
          </a:xfrm>
          <a:prstGeom prst="rect">
            <a:avLst/>
          </a:prstGeom>
        </p:spPr>
        <p:txBody>
          <a:bodyPr lIns="25445" tIns="25445" rIns="25445" bIns="25445" rtlCol="0" anchor="t"/>
          <a:lstStyle/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sz="880" dirty="0"/>
          </a:p>
          <a:p>
            <a:pPr algn="ctr">
              <a:defRPr/>
            </a:pPr>
            <a:r>
              <a:rPr lang="en-US" sz="880" b="1" i="1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National Mentoring Day</a:t>
            </a:r>
          </a:p>
          <a:p>
            <a:pPr algn="ctr">
              <a:defRPr/>
            </a:pPr>
            <a:r>
              <a:rPr lang="en-US" sz="880" b="0" i="0" dirty="0">
                <a:solidFill>
                  <a:srgbClr val="000000"/>
                </a:solidFill>
                <a:latin typeface="DM Sans" pitchFamily="2" charset="0"/>
                <a:sym typeface="DM Sans"/>
              </a:rPr>
              <a:t>Celebrating the Hub Mentors’ Achievements</a:t>
            </a:r>
            <a:endParaRPr lang="en-US" sz="880" b="0" i="0" dirty="0">
              <a:latin typeface="DM Sans" pitchFamily="2" charset="0"/>
            </a:endParaRPr>
          </a:p>
          <a:p>
            <a:pPr algn="ctr"/>
            <a:r>
              <a:rPr lang="en-US" sz="88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1 - 2</a:t>
            </a:r>
            <a:endParaRPr lang="en-US" sz="88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9" name="Picture 78" descr="A person sitting on a couch with a computer&#10;&#10;AI-generated content may be incorrect.">
            <a:extLst>
              <a:ext uri="{FF2B5EF4-FFF2-40B4-BE49-F238E27FC236}">
                <a16:creationId xmlns:a16="http://schemas.microsoft.com/office/drawing/2014/main" id="{B7A8E0F8-E606-3495-BBA8-5BB663B518AB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 l="20966" t="20707" r="21414" b="20029"/>
          <a:stretch/>
        </p:blipFill>
        <p:spPr>
          <a:xfrm>
            <a:off x="8025226" y="2807358"/>
            <a:ext cx="545715" cy="56128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8950DDB-4CF8-D8FA-35A7-7308F5F88BC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395845" y="3260089"/>
            <a:ext cx="414564" cy="408467"/>
          </a:xfrm>
          <a:prstGeom prst="rect">
            <a:avLst/>
          </a:prstGeom>
        </p:spPr>
      </p:pic>
      <p:sp>
        <p:nvSpPr>
          <p:cNvPr id="81" name="TextBox 53">
            <a:extLst>
              <a:ext uri="{FF2B5EF4-FFF2-40B4-BE49-F238E27FC236}">
                <a16:creationId xmlns:a16="http://schemas.microsoft.com/office/drawing/2014/main" id="{AB733A4B-05D1-F4A3-C5C8-E07D9DF186DC}"/>
              </a:ext>
            </a:extLst>
          </p:cNvPr>
          <p:cNvSpPr txBox="1"/>
          <p:nvPr/>
        </p:nvSpPr>
        <p:spPr>
          <a:xfrm>
            <a:off x="4129571" y="2818398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Disclosure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" name="Freeform 121">
            <a:extLst>
              <a:ext uri="{FF2B5EF4-FFF2-40B4-BE49-F238E27FC236}">
                <a16:creationId xmlns:a16="http://schemas.microsoft.com/office/drawing/2014/main" id="{5AF1A38C-41D8-6CA9-7604-7AE3D26D3601}"/>
              </a:ext>
            </a:extLst>
          </p:cNvPr>
          <p:cNvSpPr/>
          <p:nvPr/>
        </p:nvSpPr>
        <p:spPr>
          <a:xfrm>
            <a:off x="6259395" y="3342507"/>
            <a:ext cx="408530" cy="353193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5" name="Graphic 84" descr="Cycle with people outline">
            <a:extLst>
              <a:ext uri="{FF2B5EF4-FFF2-40B4-BE49-F238E27FC236}">
                <a16:creationId xmlns:a16="http://schemas.microsoft.com/office/drawing/2014/main" id="{5894300E-9761-3014-2D10-456E7DCF6C7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705817" y="5066572"/>
            <a:ext cx="457022" cy="457022"/>
          </a:xfrm>
          <a:prstGeom prst="rect">
            <a:avLst/>
          </a:prstGeom>
        </p:spPr>
      </p:pic>
      <p:sp>
        <p:nvSpPr>
          <p:cNvPr id="86" name="Freeform 107">
            <a:extLst>
              <a:ext uri="{FF2B5EF4-FFF2-40B4-BE49-F238E27FC236}">
                <a16:creationId xmlns:a16="http://schemas.microsoft.com/office/drawing/2014/main" id="{42725CC4-6419-62E6-F767-B1582E42BCA4}"/>
              </a:ext>
            </a:extLst>
          </p:cNvPr>
          <p:cNvSpPr/>
          <p:nvPr/>
        </p:nvSpPr>
        <p:spPr>
          <a:xfrm>
            <a:off x="8687688" y="5148781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8" name="Freeform 107">
            <a:extLst>
              <a:ext uri="{FF2B5EF4-FFF2-40B4-BE49-F238E27FC236}">
                <a16:creationId xmlns:a16="http://schemas.microsoft.com/office/drawing/2014/main" id="{07DAAA40-183A-E426-2425-9EDA7FEF5DD9}"/>
              </a:ext>
            </a:extLst>
          </p:cNvPr>
          <p:cNvSpPr/>
          <p:nvPr/>
        </p:nvSpPr>
        <p:spPr>
          <a:xfrm>
            <a:off x="8687688" y="6499860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0" name="Graphic 89" descr="Jack-O-Lantern outline">
            <a:extLst>
              <a:ext uri="{FF2B5EF4-FFF2-40B4-BE49-F238E27FC236}">
                <a16:creationId xmlns:a16="http://schemas.microsoft.com/office/drawing/2014/main" id="{08783418-B042-298F-D929-A06ADC69CAF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36852" y="6385993"/>
            <a:ext cx="443880" cy="443880"/>
          </a:xfrm>
          <a:prstGeom prst="rect">
            <a:avLst/>
          </a:prstGeom>
        </p:spPr>
      </p:pic>
      <p:pic>
        <p:nvPicPr>
          <p:cNvPr id="92" name="Graphic 91" descr="Mental Health outline">
            <a:extLst>
              <a:ext uri="{FF2B5EF4-FFF2-40B4-BE49-F238E27FC236}">
                <a16:creationId xmlns:a16="http://schemas.microsoft.com/office/drawing/2014/main" id="{46F941D6-5963-1A75-5AF4-55ED1B01A0E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310380" y="5041851"/>
            <a:ext cx="434802" cy="434802"/>
          </a:xfrm>
          <a:prstGeom prst="rect">
            <a:avLst/>
          </a:prstGeom>
        </p:spPr>
      </p:pic>
      <p:sp>
        <p:nvSpPr>
          <p:cNvPr id="93" name="Freeform 104">
            <a:extLst>
              <a:ext uri="{FF2B5EF4-FFF2-40B4-BE49-F238E27FC236}">
                <a16:creationId xmlns:a16="http://schemas.microsoft.com/office/drawing/2014/main" id="{1ACEE72D-1269-DE80-E481-96B1ECC986F0}"/>
              </a:ext>
            </a:extLst>
          </p:cNvPr>
          <p:cNvSpPr/>
          <p:nvPr/>
        </p:nvSpPr>
        <p:spPr>
          <a:xfrm>
            <a:off x="7831190" y="6354654"/>
            <a:ext cx="252772" cy="344171"/>
          </a:xfrm>
          <a:custGeom>
            <a:avLst/>
            <a:gdLst/>
            <a:ahLst/>
            <a:cxnLst/>
            <a:rect l="l" t="t" r="r" b="b"/>
            <a:pathLst>
              <a:path w="328635" h="382134">
                <a:moveTo>
                  <a:pt x="0" y="0"/>
                </a:moveTo>
                <a:lnTo>
                  <a:pt x="328635" y="0"/>
                </a:lnTo>
                <a:lnTo>
                  <a:pt x="328635" y="382134"/>
                </a:lnTo>
                <a:lnTo>
                  <a:pt x="0" y="382134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4" name="Freeform 107">
            <a:extLst>
              <a:ext uri="{FF2B5EF4-FFF2-40B4-BE49-F238E27FC236}">
                <a16:creationId xmlns:a16="http://schemas.microsoft.com/office/drawing/2014/main" id="{B5C8FB2C-FA28-0F6D-D120-D37BF3B7DA24}"/>
              </a:ext>
            </a:extLst>
          </p:cNvPr>
          <p:cNvSpPr/>
          <p:nvPr/>
        </p:nvSpPr>
        <p:spPr>
          <a:xfrm>
            <a:off x="7277941" y="5165448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5" name="Graphic 94" descr="Anger Symbol with solid fill">
            <a:extLst>
              <a:ext uri="{FF2B5EF4-FFF2-40B4-BE49-F238E27FC236}">
                <a16:creationId xmlns:a16="http://schemas.microsoft.com/office/drawing/2014/main" id="{F5E8720E-F6CE-44B3-0A0D-C379CFEBF05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230263" y="6310327"/>
            <a:ext cx="457200" cy="457200"/>
          </a:xfrm>
          <a:prstGeom prst="rect">
            <a:avLst/>
          </a:prstGeom>
        </p:spPr>
      </p:pic>
      <p:pic>
        <p:nvPicPr>
          <p:cNvPr id="96" name="Picture 2" descr="Page 9 | Family House Icon Vector Art, Icons, and Graphics for Free Download">
            <a:extLst>
              <a:ext uri="{FF2B5EF4-FFF2-40B4-BE49-F238E27FC236}">
                <a16:creationId xmlns:a16="http://schemas.microsoft.com/office/drawing/2014/main" id="{C47E7472-5E6F-0D7B-0BF9-EEEB4475F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 b="17184"/>
          <a:stretch/>
        </p:blipFill>
        <p:spPr bwMode="auto">
          <a:xfrm>
            <a:off x="4241426" y="6203228"/>
            <a:ext cx="560250" cy="3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Freeform 69">
            <a:extLst>
              <a:ext uri="{FF2B5EF4-FFF2-40B4-BE49-F238E27FC236}">
                <a16:creationId xmlns:a16="http://schemas.microsoft.com/office/drawing/2014/main" id="{D41B3F51-01CE-D39F-4128-BA78F75537BF}"/>
              </a:ext>
            </a:extLst>
          </p:cNvPr>
          <p:cNvSpPr/>
          <p:nvPr/>
        </p:nvSpPr>
        <p:spPr>
          <a:xfrm>
            <a:off x="4162342" y="6689636"/>
            <a:ext cx="158508" cy="133849"/>
          </a:xfrm>
          <a:custGeom>
            <a:avLst/>
            <a:gdLst/>
            <a:ahLst/>
            <a:cxnLst/>
            <a:rect l="l" t="t" r="r" b="b"/>
            <a:pathLst>
              <a:path w="138424" h="121121">
                <a:moveTo>
                  <a:pt x="0" y="0"/>
                </a:moveTo>
                <a:lnTo>
                  <a:pt x="138424" y="0"/>
                </a:lnTo>
                <a:lnTo>
                  <a:pt x="138424" y="121121"/>
                </a:lnTo>
                <a:lnTo>
                  <a:pt x="0" y="12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8" name="Freeform 110">
            <a:extLst>
              <a:ext uri="{FF2B5EF4-FFF2-40B4-BE49-F238E27FC236}">
                <a16:creationId xmlns:a16="http://schemas.microsoft.com/office/drawing/2014/main" id="{91CBC96A-7B86-DFFD-6720-727977A639EF}"/>
              </a:ext>
            </a:extLst>
          </p:cNvPr>
          <p:cNvSpPr/>
          <p:nvPr/>
        </p:nvSpPr>
        <p:spPr>
          <a:xfrm>
            <a:off x="4159164" y="6516782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  <TaxCatchAll xmlns="0a6be467-e76b-4869-981c-41fd8dac8726" xsi:nil="true"/>
  </documentManagement>
</p:properties>
</file>

<file path=customXml/itemProps1.xml><?xml version="1.0" encoding="utf-8"?>
<ds:datastoreItem xmlns:ds="http://schemas.openxmlformats.org/officeDocument/2006/customXml" ds:itemID="{0F20B6D9-6391-4222-9A85-42F2BF1E33B4}"/>
</file>

<file path=customXml/itemProps2.xml><?xml version="1.0" encoding="utf-8"?>
<ds:datastoreItem xmlns:ds="http://schemas.openxmlformats.org/officeDocument/2006/customXml" ds:itemID="{A09382BC-B5C9-4AB3-9244-75C0099CE638}"/>
</file>

<file path=customXml/itemProps3.xml><?xml version="1.0" encoding="utf-8"?>
<ds:datastoreItem xmlns:ds="http://schemas.openxmlformats.org/officeDocument/2006/customXml" ds:itemID="{AAB8CE5D-179F-4176-B530-0366D9D76184}"/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1272</Words>
  <Application>Microsoft Office PowerPoint</Application>
  <PresentationFormat>Custom</PresentationFormat>
  <Paragraphs>470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DM Sans Bold</vt:lpstr>
      <vt:lpstr>DM Sans Bold Italics</vt:lpstr>
      <vt:lpstr>Arial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Blackburn July 2025  - CFO Evolution Activity Schedule Weekly Template.pptx</dc:title>
  <dc:creator>Cavallo, Gabriella (Growth Company)</dc:creator>
  <cp:lastModifiedBy>Khan, Nadya (Growth Company)</cp:lastModifiedBy>
  <cp:revision>8</cp:revision>
  <dcterms:created xsi:type="dcterms:W3CDTF">2006-08-16T00:00:00Z</dcterms:created>
  <dcterms:modified xsi:type="dcterms:W3CDTF">2025-09-15T08:42:46Z</dcterms:modified>
  <dc:identifier>DAGUeHYYtjE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</Properties>
</file>