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76" r:id="rId5"/>
    <p:sldId id="273" r:id="rId6"/>
    <p:sldId id="274" r:id="rId7"/>
    <p:sldId id="275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F8A44-B47D-4879-B84E-AAFCE84169FA}" v="47" dt="2025-07-21T13:02:10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 varScale="1">
        <p:scale>
          <a:sx n="84" d="100"/>
          <a:sy n="84" d="100"/>
        </p:scale>
        <p:origin x="2340" y="96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A2934BF2-7740-4CD6-A1A0-0F0E1802F402}"/>
    <pc:docChg chg="custSel modSld">
      <pc:chgData name="Higgins, Teigan (Growth Company)" userId="6b977de3-eeb6-4d36-aa47-2111edbf69f3" providerId="ADAL" clId="{A2934BF2-7740-4CD6-A1A0-0F0E1802F402}" dt="2025-07-22T11:23:34.402" v="4" actId="478"/>
      <pc:docMkLst>
        <pc:docMk/>
      </pc:docMkLst>
      <pc:sldChg chg="delSp mod">
        <pc:chgData name="Higgins, Teigan (Growth Company)" userId="6b977de3-eeb6-4d36-aa47-2111edbf69f3" providerId="ADAL" clId="{A2934BF2-7740-4CD6-A1A0-0F0E1802F402}" dt="2025-07-22T11:23:27.643" v="2" actId="478"/>
        <pc:sldMkLst>
          <pc:docMk/>
          <pc:sldMk cId="1618463950" sldId="273"/>
        </pc:sldMkLst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6" creationId="{A4CDA81F-EFC4-CE97-0BFC-92A58B59A81E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22" creationId="{9D2E9855-3E74-ADC9-7432-344CCFB6CB5F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31" creationId="{8F50F95C-7AFD-4DA9-67BD-65CAD2D6954E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34" creationId="{FB374ECD-6795-60F6-C344-72929CFE6863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41" creationId="{49E62932-FF89-DCA4-4917-B608E6B3BC3F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55" creationId="{77DD2534-AB77-C794-FCAF-C32021ECF1A3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58" creationId="{3EDB9DC5-BB68-D18D-E5C1-A6F6C07C0FF7}"/>
          </ac:grpSpMkLst>
        </pc:grpChg>
        <pc:grpChg chg="del">
          <ac:chgData name="Higgins, Teigan (Growth Company)" userId="6b977de3-eeb6-4d36-aa47-2111edbf69f3" providerId="ADAL" clId="{A2934BF2-7740-4CD6-A1A0-0F0E1802F402}" dt="2025-07-22T11:23:27.643" v="2" actId="478"/>
          <ac:grpSpMkLst>
            <pc:docMk/>
            <pc:sldMk cId="1618463950" sldId="273"/>
            <ac:grpSpMk id="93" creationId="{B2FBB955-99DA-6131-D699-0278192D85D6}"/>
          </ac:grpSpMkLst>
        </pc:grpChg>
        <pc:picChg chg="del">
          <ac:chgData name="Higgins, Teigan (Growth Company)" userId="6b977de3-eeb6-4d36-aa47-2111edbf69f3" providerId="ADAL" clId="{A2934BF2-7740-4CD6-A1A0-0F0E1802F402}" dt="2025-07-22T11:23:27.643" v="2" actId="478"/>
          <ac:picMkLst>
            <pc:docMk/>
            <pc:sldMk cId="1618463950" sldId="273"/>
            <ac:picMk id="12" creationId="{FC98486D-F7B2-2A45-97D3-0F48223F052D}"/>
          </ac:picMkLst>
        </pc:picChg>
      </pc:sldChg>
      <pc:sldChg chg="delSp mod">
        <pc:chgData name="Higgins, Teigan (Growth Company)" userId="6b977de3-eeb6-4d36-aa47-2111edbf69f3" providerId="ADAL" clId="{A2934BF2-7740-4CD6-A1A0-0F0E1802F402}" dt="2025-07-22T11:23:31.325" v="3" actId="478"/>
        <pc:sldMkLst>
          <pc:docMk/>
          <pc:sldMk cId="1234507465" sldId="274"/>
        </pc:sldMkLst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6" creationId="{6EF80866-41E0-9ACF-C3F6-30336C1E31A4}"/>
          </ac:grpSpMkLst>
        </pc:grpChg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22" creationId="{CD98226E-58D3-2491-DC02-B511424CA244}"/>
          </ac:grpSpMkLst>
        </pc:grpChg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31" creationId="{3D39D3DA-83DF-62D8-6055-AF000EAD9213}"/>
          </ac:grpSpMkLst>
        </pc:grpChg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41" creationId="{78F974B1-D4C0-D828-4CA0-A65C015D1B5F}"/>
          </ac:grpSpMkLst>
        </pc:grpChg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55" creationId="{2CC95B25-5D76-AD7E-FB84-825181921ABB}"/>
          </ac:grpSpMkLst>
        </pc:grpChg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58" creationId="{AFB2D0BD-FE63-E0DA-CE44-BBF35440DD44}"/>
          </ac:grpSpMkLst>
        </pc:grpChg>
        <pc:grpChg chg="del">
          <ac:chgData name="Higgins, Teigan (Growth Company)" userId="6b977de3-eeb6-4d36-aa47-2111edbf69f3" providerId="ADAL" clId="{A2934BF2-7740-4CD6-A1A0-0F0E1802F402}" dt="2025-07-22T11:23:31.325" v="3" actId="478"/>
          <ac:grpSpMkLst>
            <pc:docMk/>
            <pc:sldMk cId="1234507465" sldId="274"/>
            <ac:grpSpMk id="93" creationId="{C8F9FF1B-FDB3-B161-8EA9-ABEED58EB149}"/>
          </ac:grpSpMkLst>
        </pc:grpChg>
        <pc:picChg chg="del">
          <ac:chgData name="Higgins, Teigan (Growth Company)" userId="6b977de3-eeb6-4d36-aa47-2111edbf69f3" providerId="ADAL" clId="{A2934BF2-7740-4CD6-A1A0-0F0E1802F402}" dt="2025-07-22T11:23:31.325" v="3" actId="478"/>
          <ac:picMkLst>
            <pc:docMk/>
            <pc:sldMk cId="1234507465" sldId="274"/>
            <ac:picMk id="12" creationId="{F76A4599-DF43-764C-3BB2-7EEE400512C3}"/>
          </ac:picMkLst>
        </pc:picChg>
      </pc:sldChg>
      <pc:sldChg chg="delSp mod">
        <pc:chgData name="Higgins, Teigan (Growth Company)" userId="6b977de3-eeb6-4d36-aa47-2111edbf69f3" providerId="ADAL" clId="{A2934BF2-7740-4CD6-A1A0-0F0E1802F402}" dt="2025-07-22T11:23:34.402" v="4" actId="478"/>
        <pc:sldMkLst>
          <pc:docMk/>
          <pc:sldMk cId="3786816349" sldId="275"/>
        </pc:sldMkLst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6" creationId="{123DF68C-EC49-32DA-43F6-ACECD99FC30D}"/>
          </ac:grpSpMkLst>
        </pc:grpChg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22" creationId="{A438D0D3-41CA-F864-3011-7CC4BDD86989}"/>
          </ac:grpSpMkLst>
        </pc:grpChg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31" creationId="{A59BEFC0-6092-808B-04CB-40237EC8B294}"/>
          </ac:grpSpMkLst>
        </pc:grpChg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34" creationId="{DE5E09BA-4524-F47D-2B22-B3AEAAEBE79C}"/>
          </ac:grpSpMkLst>
        </pc:grpChg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41" creationId="{1A82DF6F-43E1-E1AF-25C2-EE943803FCCA}"/>
          </ac:grpSpMkLst>
        </pc:grpChg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58" creationId="{3A3909C2-4249-18F3-B409-D009EC4BB1E4}"/>
          </ac:grpSpMkLst>
        </pc:grpChg>
        <pc:grpChg chg="del">
          <ac:chgData name="Higgins, Teigan (Growth Company)" userId="6b977de3-eeb6-4d36-aa47-2111edbf69f3" providerId="ADAL" clId="{A2934BF2-7740-4CD6-A1A0-0F0E1802F402}" dt="2025-07-22T11:23:34.402" v="4" actId="478"/>
          <ac:grpSpMkLst>
            <pc:docMk/>
            <pc:sldMk cId="3786816349" sldId="275"/>
            <ac:grpSpMk id="93" creationId="{DC41F572-6B63-CA49-E533-2031C41FC08B}"/>
          </ac:grpSpMkLst>
        </pc:grpChg>
        <pc:picChg chg="del">
          <ac:chgData name="Higgins, Teigan (Growth Company)" userId="6b977de3-eeb6-4d36-aa47-2111edbf69f3" providerId="ADAL" clId="{A2934BF2-7740-4CD6-A1A0-0F0E1802F402}" dt="2025-07-22T11:23:34.402" v="4" actId="478"/>
          <ac:picMkLst>
            <pc:docMk/>
            <pc:sldMk cId="3786816349" sldId="275"/>
            <ac:picMk id="12" creationId="{96D9B92E-5FDB-D8A3-7834-31B5DF8EE4B8}"/>
          </ac:picMkLst>
        </pc:picChg>
        <pc:picChg chg="del">
          <ac:chgData name="Higgins, Teigan (Growth Company)" userId="6b977de3-eeb6-4d36-aa47-2111edbf69f3" providerId="ADAL" clId="{A2934BF2-7740-4CD6-A1A0-0F0E1802F402}" dt="2025-07-22T11:23:34.402" v="4" actId="478"/>
          <ac:picMkLst>
            <pc:docMk/>
            <pc:sldMk cId="3786816349" sldId="275"/>
            <ac:picMk id="42" creationId="{2FA3FB4E-B558-A7EA-BA75-758AD422DAFE}"/>
          </ac:picMkLst>
        </pc:picChg>
        <pc:picChg chg="del">
          <ac:chgData name="Higgins, Teigan (Growth Company)" userId="6b977de3-eeb6-4d36-aa47-2111edbf69f3" providerId="ADAL" clId="{A2934BF2-7740-4CD6-A1A0-0F0E1802F402}" dt="2025-07-22T11:23:34.402" v="4" actId="478"/>
          <ac:picMkLst>
            <pc:docMk/>
            <pc:sldMk cId="3786816349" sldId="275"/>
            <ac:picMk id="43" creationId="{E6E98881-861E-2DB8-64D8-A047AC3785CA}"/>
          </ac:picMkLst>
        </pc:picChg>
      </pc:sldChg>
      <pc:sldChg chg="delSp mod">
        <pc:chgData name="Higgins, Teigan (Growth Company)" userId="6b977de3-eeb6-4d36-aa47-2111edbf69f3" providerId="ADAL" clId="{A2934BF2-7740-4CD6-A1A0-0F0E1802F402}" dt="2025-07-22T11:23:23.998" v="1" actId="478"/>
        <pc:sldMkLst>
          <pc:docMk/>
          <pc:sldMk cId="1841672358" sldId="276"/>
        </pc:sldMkLst>
        <pc:grpChg chg="del">
          <ac:chgData name="Higgins, Teigan (Growth Company)" userId="6b977de3-eeb6-4d36-aa47-2111edbf69f3" providerId="ADAL" clId="{A2934BF2-7740-4CD6-A1A0-0F0E1802F402}" dt="2025-07-22T11:23:23.998" v="1" actId="478"/>
          <ac:grpSpMkLst>
            <pc:docMk/>
            <pc:sldMk cId="1841672358" sldId="276"/>
            <ac:grpSpMk id="6" creationId="{E73B87CC-3A3D-8F1B-79AC-13D384A5973D}"/>
          </ac:grpSpMkLst>
        </pc:grpChg>
        <pc:grpChg chg="del">
          <ac:chgData name="Higgins, Teigan (Growth Company)" userId="6b977de3-eeb6-4d36-aa47-2111edbf69f3" providerId="ADAL" clId="{A2934BF2-7740-4CD6-A1A0-0F0E1802F402}" dt="2025-07-22T11:23:21.968" v="0" actId="478"/>
          <ac:grpSpMkLst>
            <pc:docMk/>
            <pc:sldMk cId="1841672358" sldId="276"/>
            <ac:grpSpMk id="22" creationId="{F068585D-4BF1-8A74-0AF9-9AF5682C5252}"/>
          </ac:grpSpMkLst>
        </pc:grpChg>
        <pc:grpChg chg="del">
          <ac:chgData name="Higgins, Teigan (Growth Company)" userId="6b977de3-eeb6-4d36-aa47-2111edbf69f3" providerId="ADAL" clId="{A2934BF2-7740-4CD6-A1A0-0F0E1802F402}" dt="2025-07-22T11:23:21.968" v="0" actId="478"/>
          <ac:grpSpMkLst>
            <pc:docMk/>
            <pc:sldMk cId="1841672358" sldId="276"/>
            <ac:grpSpMk id="31" creationId="{3A931CEA-F155-2D5B-C112-A573BF6B396C}"/>
          </ac:grpSpMkLst>
        </pc:grpChg>
        <pc:grpChg chg="del">
          <ac:chgData name="Higgins, Teigan (Growth Company)" userId="6b977de3-eeb6-4d36-aa47-2111edbf69f3" providerId="ADAL" clId="{A2934BF2-7740-4CD6-A1A0-0F0E1802F402}" dt="2025-07-22T11:23:21.968" v="0" actId="478"/>
          <ac:grpSpMkLst>
            <pc:docMk/>
            <pc:sldMk cId="1841672358" sldId="276"/>
            <ac:grpSpMk id="41" creationId="{A22C22E4-3BB5-BC28-615B-C67AA920FA5A}"/>
          </ac:grpSpMkLst>
        </pc:grpChg>
        <pc:grpChg chg="del">
          <ac:chgData name="Higgins, Teigan (Growth Company)" userId="6b977de3-eeb6-4d36-aa47-2111edbf69f3" providerId="ADAL" clId="{A2934BF2-7740-4CD6-A1A0-0F0E1802F402}" dt="2025-07-22T11:23:21.968" v="0" actId="478"/>
          <ac:grpSpMkLst>
            <pc:docMk/>
            <pc:sldMk cId="1841672358" sldId="276"/>
            <ac:grpSpMk id="55" creationId="{E708E46D-CF00-343C-FF2B-020992224C26}"/>
          </ac:grpSpMkLst>
        </pc:grpChg>
        <pc:grpChg chg="del">
          <ac:chgData name="Higgins, Teigan (Growth Company)" userId="6b977de3-eeb6-4d36-aa47-2111edbf69f3" providerId="ADAL" clId="{A2934BF2-7740-4CD6-A1A0-0F0E1802F402}" dt="2025-07-22T11:23:21.968" v="0" actId="478"/>
          <ac:grpSpMkLst>
            <pc:docMk/>
            <pc:sldMk cId="1841672358" sldId="276"/>
            <ac:grpSpMk id="58" creationId="{1F4F7FC4-7F46-4C8A-17C8-ECBDAAAB7115}"/>
          </ac:grpSpMkLst>
        </pc:grpChg>
        <pc:grpChg chg="del">
          <ac:chgData name="Higgins, Teigan (Growth Company)" userId="6b977de3-eeb6-4d36-aa47-2111edbf69f3" providerId="ADAL" clId="{A2934BF2-7740-4CD6-A1A0-0F0E1802F402}" dt="2025-07-22T11:23:21.968" v="0" actId="478"/>
          <ac:grpSpMkLst>
            <pc:docMk/>
            <pc:sldMk cId="1841672358" sldId="276"/>
            <ac:grpSpMk id="93" creationId="{636FD37F-E948-27FA-F6BD-642A8E93BAA3}"/>
          </ac:grpSpMkLst>
        </pc:grpChg>
        <pc:picChg chg="del">
          <ac:chgData name="Higgins, Teigan (Growth Company)" userId="6b977de3-eeb6-4d36-aa47-2111edbf69f3" providerId="ADAL" clId="{A2934BF2-7740-4CD6-A1A0-0F0E1802F402}" dt="2025-07-22T11:23:21.968" v="0" actId="478"/>
          <ac:picMkLst>
            <pc:docMk/>
            <pc:sldMk cId="1841672358" sldId="276"/>
            <ac:picMk id="12" creationId="{7BF2A1E7-8CD3-8BF6-68C8-119B0EFE04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1E8F6-73D9-6477-B1C1-D028EFA7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2BDEF-6EA5-69E9-8A26-9534369CB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2E2F2-A72D-D063-E11A-B20032ED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A61D-45FB-2F9B-41CA-2E13C06B7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0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CB1B-C9E6-A502-C7D9-04432A9D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41972-1518-1775-8296-B7CD1069F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60A8E-21E4-EA03-8E21-C18F33880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CC4D7-1B9D-A5B5-D741-98672725D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5EB1-2B61-81FE-0E55-2FCBF8BA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7998E-80CC-4485-BA94-FD667EB3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70A61-5794-8BCC-9AEA-928648DDF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2CA2-4726-ADEC-88AE-E4955315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7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1AAF-A500-131C-11D5-35C58E24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B2689C-440D-E787-4526-3050DE941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18115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75C695B-181C-314B-36DB-F8873327BD87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7C827F7-3F8E-F5BC-5D20-7D1600B5C02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E3B924D-9E92-A5FF-5203-52FA809FDB8B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325B4FF-8481-7456-4F95-679633D6381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F6AC215-206A-2DE7-3016-8176EBA52F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3D15B8B-8147-73F8-1DC6-AC1F630431E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DFF350F-ABF3-1F72-0194-6F69EA68D28C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4803E5-BE2A-04ED-18DD-E3D3A564801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3BB30AA-CE9E-6B7C-3F4B-86D3435BC20D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D1012DB-FEE4-20FF-9EE4-FADAA92F3BDB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2C9FD69-D220-8B48-1D32-E56644CA03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D3CDD93-9EB0-9830-2DD7-6A4D22827A6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96B9A1A-7EEE-5F0C-71BC-92E3A593E97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3BCC10C-45DF-2880-87E7-ADE81164A0D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23290E2-C45E-76AD-D811-4D39A21B5E1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320B3D29-9899-971B-FFF7-D2D2513D4742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FB619E63-52DB-31A2-7D99-834D87EDEFD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D8634FF-F427-E66D-6CF0-4D9963DFF6F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E6C9A254-4FD2-7185-40FF-5F793FE7A892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F596A267-E0CD-04E8-3D7B-8EE556A88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5740805-95EA-BEA5-06D6-60FEA4EE8CC9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EE6713A9-923B-ADAB-597E-6451C672ED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547EB01-7EE0-61F6-B9D9-78526A1128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43578433-4CA8-2E9C-A7BA-93121DE71E54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ACAE1499-268C-0F4B-DDEA-DD9C60FCD624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37A8ED2-1FC6-CE6D-FFB6-AAB6681FF8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7E35717E-3CFA-53EF-F484-84D25C7A1145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7CAE2D08-4B9E-1260-348B-6EFCC4E254C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5D27DE47-46EB-A183-FDD2-2C27977E8EE1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79860BA2-3EE4-29D7-1FF1-7B5016F7EA71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94B860C3-6AA9-78FB-6E38-16242ACCDA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B43EC49D-0E38-1D3E-5588-8D2AF90950C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0060FAD3-65CF-3278-ACA3-B2B4209F8297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F7B897A-EB09-878E-3348-FF0A814C74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3033C3B3-FA95-21FF-96A9-83A0CBC515F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23DAE123-8EF8-51C6-3E21-0BAE6792A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815EBA0-5397-848C-CF7F-DA836B224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FA0396F-6014-5C43-DA41-67DE0A8E0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5FA6A28-8C05-829D-5A7C-8C81D8ED0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89362440-3487-51D5-F45E-8F0B765BE102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88F76342-EE65-24D1-FE4A-E7B5AC21E803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A776B4-D286-9762-B354-B7430A003670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9CFD297-CB22-92AE-08E5-F5C95DD67BF4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248C9B3E-9B9F-E263-9CC9-E5DFB00E44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56ADA3D-9E81-02C0-2304-97EF5A90B8A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2CCD9A9F-B3E2-7960-1F38-1CFA916634D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CCFF4971-C762-BF48-EF25-7691A198BA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E80BE980-623B-FD8A-8F80-5CAB0B251BC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8642E8C3-DAAA-7AD7-27C2-FFEEFA218737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D0C0AB5C-693F-3D69-A6F7-7E6391BB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E14D24AF-FA24-D0F1-1AF6-264FF129B9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A2777822-060B-C7DA-3E77-679B97C4DF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8E1227E2-3E4F-8C3B-8722-48FA363ADE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C369CB5-D058-AE10-D133-FB6D560FBBEE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D445BBCE-6EED-3B02-7B97-93B3EBFA40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3695B48-F93B-3CC4-901D-1D24F67E3215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D1B5DB6-4E57-C064-7453-C22A4F75A460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A15106EA-526F-87D6-272E-08CFD72667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21AD90ED-CB92-6FF6-2466-CD3248B685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416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10275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12th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13th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F625F847-4439-58A2-BACB-ECFA72BECB53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7AB5927-7F23-7A1F-AA53-467A83BEDA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650F027-BA1E-DFC8-945C-13616EE89F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2E78240-4965-455D-50EF-825D5E712862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C46E9987-3E54-EB55-6C50-E1A7BAD72A90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216C4A80-7386-ED5E-6802-E94081F9D480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D6D3D2C-2E2E-7B76-A606-EA6F9AC62DA8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AB41FFD-0FD1-6B93-451A-61FA77CDE2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FEFDF384-E66D-0032-EA2E-26611C28C028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3BF8F49C-E0B1-13CF-D4AD-CD950DA489D5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D611016-E130-3166-C979-3B160840272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BBE5BA93-B8AA-1CA4-63C6-9DBB50502F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4E30A22D-3211-CE5C-C664-234798C1C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097B79-2AD6-32E3-0CB4-D82066471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89E28EF-0AC0-015A-EFCC-4096A083E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E4CB321-2A16-E7EF-B1A9-57DCFC810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8D50E925-125C-5D1B-BC04-9F2662B88B82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6892047-5B42-A024-DF35-6DB952002E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2CA1C21-AB24-E0FC-6204-0E34A003FC8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5A078B0F-EB73-E6E4-B7A5-B1D49681C34C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776FFF21-E385-E464-13E3-69F2CA04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61AD-8E4E-1F03-8849-7D93A3EA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7C67B4-94E0-FF20-51DA-B7E71DFD6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45070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Sessions &amp; Drop In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04EC32D5-D96E-9729-39B0-BC9FE30D5C3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8309A4-60E7-3F10-76AE-B9DF2A660E7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EBC5D1-A09A-9B9C-8333-5EBA8D26E8D5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133ADB5-3EDC-9633-A24F-0F0601B8E186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468F284-C95B-24BF-DFFA-3C9A432571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230C093-3CC5-AE41-7371-96A9CB213AC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92439CC-402D-F893-A8F3-BF87B916299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B1919A8-8422-ABA6-4536-E328F175A5B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BFF6E3B-A74A-9E36-66AD-1ACDCDEB291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7E73C91-E4C5-6E28-5295-A42C65B4E4A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B9CA838-C156-0B80-B19D-3B2729AD0C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568FFF1-EF0B-0287-68CA-168B51B1E1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945AFEE-21C7-8215-45C7-64A3BF57123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E7D323B-D9CB-DBF1-600A-04C6FBD638C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1C0AD82-C266-1222-7907-10D394F68C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6435245-CD5A-F267-3528-DCD79803734B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D096D9D-B423-46DC-E010-1E705A245CC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866936C-E531-46AF-1B2E-18800B409EE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8FA91257-E435-037C-9C0A-6831F57411F3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F5E1246-4700-2CA2-57A8-66295390A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2DCA8EE2-7522-340A-1083-147F9385A8D6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0FFC5A4-2B06-322D-F14D-82DBD7EA34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038A7241-6EF4-B43E-7CB2-9400E3F7B61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3FB471E-CC41-D4BE-388A-113BF9EB325E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12EA831-28ED-5165-B15A-EFEDE25C6E7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7FE8E72-F6BB-B1BC-3AA7-F7EF84E275B1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C7E4B988-8029-E05C-D691-BE2DBF02EF3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07DB0897-00DC-9253-5289-F983472C9F2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FE6A1EE-876E-DB00-EA8F-C71340582B46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8517D58-14C2-A78E-7F25-9DC6FC803803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E8E7304-668A-037E-48C1-8B0DEE5BDB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6A856B70-5948-C632-D23F-D6A26CC561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192B1C4-E0A7-2FCF-1E33-D7673484D938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FA7A6926-4F67-6791-0FF2-342BD1D3C1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D913E8D6-25D8-C612-16B3-35B1706D62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24E3615-9462-6997-663C-590C9BB13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C654C03-C127-E595-C71D-1AD2EF699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6312183B-A1FE-CBCA-89E9-E05FBB0F1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2747A34-C472-554A-6DDB-3CEB8160E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1A8AA4ED-8E67-F984-B4AB-7AEE3798E53C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22BFD35-305E-05C6-8196-A0469F842B8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02DA5F-A3EB-10C5-3ABB-1E9378DB55D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9879EF0-1127-C71C-DFE1-82F857CEF43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FCE9A8F-2647-E3A4-BD39-0EF2AB31F1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280E13E-5C06-C8C2-5F71-3FA792A04CB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B70E8517-24AE-6D40-8C10-2F512D22E459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A186DE0-4E81-648F-69F7-00671D4582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21DD20-0AAE-4937-B1DB-963DB637813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EBBD8A01-D593-93F8-9A6D-21EAEDADF8C9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CABDFFF-9162-D0D9-DB65-0287622B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0236C610-5EA8-8D4D-59BA-52AB22FF9594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D40198D-3C5F-BE97-BB88-A1BCAAF3418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E1263B09-48A6-8037-9312-637FDEBE27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E9C0F24-CC82-C911-B985-2D42BFA069A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5DB7E22D-2329-333D-7B57-FB1FA88BD2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2821ADB3-4612-DAD7-2D81-DD1ED717D053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0CB44C6F-286F-CD44-3A14-E93F62779EB6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299EDD86-5F3C-3C74-6D5C-C6FE12610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A3A3A574-42AA-3D85-9C51-2651BF2568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3450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23AC-4B2A-FDA0-C7D5-67FC911B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3A833B-5026-261D-6C01-CDF81D642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078446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Hub Closed</a:t>
                      </a: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2F299C3-BF7C-8C4E-3655-C46AF383C7E0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7DBA6A-E545-6C15-E33D-236A6E805E2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85A169A-AA2A-9AB4-EB04-2ED2ABB9B420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6BD77EB-45CC-B753-218F-5964386CBD7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3AF0897-DC56-D780-FF28-2BD1281F67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4AA15C9-9D7B-43BD-0D91-1689E886EE1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62E6403-8F4D-2CBB-29B6-AF418192C67E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FB15EE4-2BC7-17E3-B0F5-8819F3B48B11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634D97-7310-70FA-A522-7E92A871C37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EFF9153-943F-F699-7C2D-BD54245C7F7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623A496-21C3-4966-4370-6B8E0DA781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140E2925-4C84-60E6-0FAA-826BE6C6F9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5D6B147-D4FA-DC08-7624-99EB67A38EE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D52EDB8-F417-27FC-276A-A8CF808193C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7A7E9F8-7205-0990-3716-707E7070FE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917296A-BC47-1C72-4650-C7DA7124B343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9B3CB81-33FD-6DC8-2E3C-2DD42653A09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A696ECC3-22C4-9590-0224-42BD65BA8D3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6C01150-12C7-304F-D10B-7768469C058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5B539EA-70B0-B66A-DF31-E05B94E9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0859D50E-2CEA-D6BA-9776-9D5365F76187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7E7FD58-7447-BAEB-FB2A-116C476C5E0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D195675B-81A2-F3CF-6074-41C3B42CD972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FA01574A-F129-A2E5-3C10-C9057CB48EE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17D2F15-8F92-A1D9-E7C5-AD0C158940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DB07BE56-F956-B7EB-7886-D63C984C5463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D7655A92-91D6-0012-936B-8DFF53FC20E0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86ACFE28-6D4B-CE36-D4E3-3FA8C68A86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FF93194-A701-E39C-FC4A-7BACB1FD0E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E99C9C10-5C47-99B5-0166-F5A9DF44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14335C-FE20-B700-F3AD-181DAE84A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0644BC99-A06D-284B-EDA9-20FFA2A37FB0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2D0956D-F12D-7BD8-CC5C-5AE5E0391898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DE115C-CD49-47E9-1CC7-714FE9FBD6F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333E04D3-F3FC-2FC3-C7DB-6F3554912A0B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17C9615-412E-1F27-0833-3F0A901BD8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C6968D7-E68A-DF6C-1D25-A1DDE69BB1A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EB67EDDB-3817-28A7-87A6-74F9A4DCF78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10148D2C-2AC0-7798-97FB-F6ABF1192E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15D2F673-CD8D-AD72-7BA7-6213E4DBE26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0A8FDB8-0733-76A8-3DC5-7D8C5E829BAD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24D054DA-9D7D-A82E-8DEF-7DA4AEC1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21876BF-C521-CC92-673F-39FD60DC01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F0C2E43-D141-67D6-1906-46E6EFB6F0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841FBC1-31FF-C45D-17DF-018AFF843BA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3BE09D35-68E2-E0AD-3A0C-AC2D547C9FD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ED8F87E-C534-FC65-1AD6-2D98829D08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2249AB8-88AA-A014-1F40-D0FD4D9826B5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82BCBF32-5B90-E258-71A5-8B23CF0ED7B7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354EFB8-2B84-6B41-66D7-E7E04227CB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1E3AD141-12DC-16F1-1104-01EA1C0192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8681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3" ma:contentTypeDescription="Create a new document." ma:contentTypeScope="" ma:versionID="10881663a94bd3c1949d1d5e7bd60f7c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2b3a846f0da64e142ed06d3727e5c90f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C460E-7C68-4500-A3B9-9465935E9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1170</Words>
  <Application>Microsoft Office PowerPoint</Application>
  <PresentationFormat>Custom</PresentationFormat>
  <Paragraphs>327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Calibri</vt:lpstr>
      <vt:lpstr>Arial</vt:lpstr>
      <vt:lpstr>Aptos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151</cp:revision>
  <cp:lastPrinted>2024-10-21T10:21:11Z</cp:lastPrinted>
  <dcterms:created xsi:type="dcterms:W3CDTF">2006-08-16T00:00:00Z</dcterms:created>
  <dcterms:modified xsi:type="dcterms:W3CDTF">2025-07-22T11:23:37Z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