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60" r:id="rId6"/>
    <p:sldId id="261" r:id="rId7"/>
    <p:sldId id="259" r:id="rId8"/>
  </p:sldIdLst>
  <p:sldSz cx="10693400" cy="7556500"/>
  <p:notesSz cx="6797675" cy="9926638"/>
  <p:embeddedFontLst>
    <p:embeddedFont>
      <p:font typeface="DM Sans" pitchFamily="2" charset="0"/>
      <p:regular r:id="rId10"/>
      <p:bold r:id="rId11"/>
      <p:italic r:id="rId12"/>
      <p:boldItalic r:id="rId13"/>
    </p:embeddedFont>
    <p:embeddedFont>
      <p:font typeface="DM Sans Bold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B8B9E9-394E-40C0-A026-50E5E13BC427}" v="49" dt="2024-11-21T11:50:33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4" autoAdjust="0"/>
    <p:restoredTop sz="83738" autoAdjust="0"/>
  </p:normalViewPr>
  <p:slideViewPr>
    <p:cSldViewPr snapToGrid="0">
      <p:cViewPr>
        <p:scale>
          <a:sx n="70" d="100"/>
          <a:sy n="70" d="100"/>
        </p:scale>
        <p:origin x="18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EDB8B9E9-394E-40C0-A026-50E5E13BC427}"/>
    <pc:docChg chg="undo redo custSel addSld delSld modSld">
      <pc:chgData name="Higgins, Teigan (Growth Company)" userId="6b977de3-eeb6-4d36-aa47-2111edbf69f3" providerId="ADAL" clId="{EDB8B9E9-394E-40C0-A026-50E5E13BC427}" dt="2024-11-21T11:51:16.732" v="1494" actId="20577"/>
      <pc:docMkLst>
        <pc:docMk/>
      </pc:docMkLst>
      <pc:sldChg chg="addSp delSp modSp mod">
        <pc:chgData name="Higgins, Teigan (Growth Company)" userId="6b977de3-eeb6-4d36-aa47-2111edbf69f3" providerId="ADAL" clId="{EDB8B9E9-394E-40C0-A026-50E5E13BC427}" dt="2024-11-21T11:48:29.007" v="1414" actId="1076"/>
        <pc:sldMkLst>
          <pc:docMk/>
          <pc:sldMk cId="0" sldId="256"/>
        </pc:sldMkLst>
        <pc:spChg chg="mod">
          <ac:chgData name="Higgins, Teigan (Growth Company)" userId="6b977de3-eeb6-4d36-aa47-2111edbf69f3" providerId="ADAL" clId="{EDB8B9E9-394E-40C0-A026-50E5E13BC427}" dt="2024-11-21T11:10:20.932" v="440" actId="404"/>
          <ac:spMkLst>
            <pc:docMk/>
            <pc:sldMk cId="0" sldId="256"/>
            <ac:spMk id="5" creationId="{00000000-0000-0000-0000-000000000000}"/>
          </ac:spMkLst>
        </pc:spChg>
        <pc:spChg chg="mod">
          <ac:chgData name="Higgins, Teigan (Growth Company)" userId="6b977de3-eeb6-4d36-aa47-2111edbf69f3" providerId="ADAL" clId="{EDB8B9E9-394E-40C0-A026-50E5E13BC427}" dt="2024-11-21T11:11:38.713" v="479"/>
          <ac:spMkLst>
            <pc:docMk/>
            <pc:sldMk cId="0" sldId="256"/>
            <ac:spMk id="61" creationId="{5C7C3EB0-32A5-C944-5C20-716B8CF159FB}"/>
          </ac:spMkLst>
        </pc:spChg>
        <pc:spChg chg="mod">
          <ac:chgData name="Higgins, Teigan (Growth Company)" userId="6b977de3-eeb6-4d36-aa47-2111edbf69f3" providerId="ADAL" clId="{EDB8B9E9-394E-40C0-A026-50E5E13BC427}" dt="2024-11-21T11:11:38.713" v="479"/>
          <ac:spMkLst>
            <pc:docMk/>
            <pc:sldMk cId="0" sldId="256"/>
            <ac:spMk id="68" creationId="{95586B89-8B83-B3CC-B1AC-7F9F81AC7E11}"/>
          </ac:spMkLst>
        </pc:spChg>
        <pc:spChg chg="mod">
          <ac:chgData name="Higgins, Teigan (Growth Company)" userId="6b977de3-eeb6-4d36-aa47-2111edbf69f3" providerId="ADAL" clId="{EDB8B9E9-394E-40C0-A026-50E5E13BC427}" dt="2024-11-21T11:11:59.292" v="484"/>
          <ac:spMkLst>
            <pc:docMk/>
            <pc:sldMk cId="0" sldId="256"/>
            <ac:spMk id="76" creationId="{87BE29F9-C418-7D2A-4E78-6B408DE1AB4D}"/>
          </ac:spMkLst>
        </pc:spChg>
        <pc:spChg chg="mod">
          <ac:chgData name="Higgins, Teigan (Growth Company)" userId="6b977de3-eeb6-4d36-aa47-2111edbf69f3" providerId="ADAL" clId="{EDB8B9E9-394E-40C0-A026-50E5E13BC427}" dt="2024-11-21T11:12:08.665" v="485" actId="1076"/>
          <ac:spMkLst>
            <pc:docMk/>
            <pc:sldMk cId="0" sldId="256"/>
            <ac:spMk id="77" creationId="{66FB38E7-AEC9-0882-B753-959937B36F1E}"/>
          </ac:spMkLst>
        </pc:spChg>
        <pc:spChg chg="mod">
          <ac:chgData name="Higgins, Teigan (Growth Company)" userId="6b977de3-eeb6-4d36-aa47-2111edbf69f3" providerId="ADAL" clId="{EDB8B9E9-394E-40C0-A026-50E5E13BC427}" dt="2024-11-21T11:12:15.143" v="487"/>
          <ac:spMkLst>
            <pc:docMk/>
            <pc:sldMk cId="0" sldId="256"/>
            <ac:spMk id="79" creationId="{F59C8545-1908-0F88-DB2A-F2420FE6144C}"/>
          </ac:spMkLst>
        </pc:spChg>
        <pc:spChg chg="mod">
          <ac:chgData name="Higgins, Teigan (Growth Company)" userId="6b977de3-eeb6-4d36-aa47-2111edbf69f3" providerId="ADAL" clId="{EDB8B9E9-394E-40C0-A026-50E5E13BC427}" dt="2024-11-21T11:12:15.143" v="487"/>
          <ac:spMkLst>
            <pc:docMk/>
            <pc:sldMk cId="0" sldId="256"/>
            <ac:spMk id="80" creationId="{846D020C-5627-4B3F-2618-247D938D9556}"/>
          </ac:spMkLst>
        </pc:spChg>
        <pc:spChg chg="mod">
          <ac:chgData name="Higgins, Teigan (Growth Company)" userId="6b977de3-eeb6-4d36-aa47-2111edbf69f3" providerId="ADAL" clId="{EDB8B9E9-394E-40C0-A026-50E5E13BC427}" dt="2024-11-21T11:12:18.506" v="489"/>
          <ac:spMkLst>
            <pc:docMk/>
            <pc:sldMk cId="0" sldId="256"/>
            <ac:spMk id="82" creationId="{59E17AE2-B73A-2387-CB16-B0AC2AB63266}"/>
          </ac:spMkLst>
        </pc:spChg>
        <pc:spChg chg="mod">
          <ac:chgData name="Higgins, Teigan (Growth Company)" userId="6b977de3-eeb6-4d36-aa47-2111edbf69f3" providerId="ADAL" clId="{EDB8B9E9-394E-40C0-A026-50E5E13BC427}" dt="2024-11-21T11:12:18.506" v="489"/>
          <ac:spMkLst>
            <pc:docMk/>
            <pc:sldMk cId="0" sldId="256"/>
            <ac:spMk id="83" creationId="{C77CFFE7-4F92-D90F-34F6-2F9513290520}"/>
          </ac:spMkLst>
        </pc:spChg>
        <pc:spChg chg="mod">
          <ac:chgData name="Higgins, Teigan (Growth Company)" userId="6b977de3-eeb6-4d36-aa47-2111edbf69f3" providerId="ADAL" clId="{EDB8B9E9-394E-40C0-A026-50E5E13BC427}" dt="2024-11-21T11:12:22.613" v="491"/>
          <ac:spMkLst>
            <pc:docMk/>
            <pc:sldMk cId="0" sldId="256"/>
            <ac:spMk id="85" creationId="{748E5E86-3A86-2F2A-C699-37B7737F90F9}"/>
          </ac:spMkLst>
        </pc:spChg>
        <pc:spChg chg="mod">
          <ac:chgData name="Higgins, Teigan (Growth Company)" userId="6b977de3-eeb6-4d36-aa47-2111edbf69f3" providerId="ADAL" clId="{EDB8B9E9-394E-40C0-A026-50E5E13BC427}" dt="2024-11-21T11:12:22.613" v="491"/>
          <ac:spMkLst>
            <pc:docMk/>
            <pc:sldMk cId="0" sldId="256"/>
            <ac:spMk id="86" creationId="{227D8089-0079-CB83-D34F-3B5E220B92D1}"/>
          </ac:spMkLst>
        </pc:spChg>
        <pc:spChg chg="mod">
          <ac:chgData name="Higgins, Teigan (Growth Company)" userId="6b977de3-eeb6-4d36-aa47-2111edbf69f3" providerId="ADAL" clId="{EDB8B9E9-394E-40C0-A026-50E5E13BC427}" dt="2024-11-21T11:12:25.630" v="493"/>
          <ac:spMkLst>
            <pc:docMk/>
            <pc:sldMk cId="0" sldId="256"/>
            <ac:spMk id="88" creationId="{DB4B04FC-0BA1-085A-1247-1FF573D6AA83}"/>
          </ac:spMkLst>
        </pc:spChg>
        <pc:spChg chg="mod">
          <ac:chgData name="Higgins, Teigan (Growth Company)" userId="6b977de3-eeb6-4d36-aa47-2111edbf69f3" providerId="ADAL" clId="{EDB8B9E9-394E-40C0-A026-50E5E13BC427}" dt="2024-11-21T11:12:25.630" v="493"/>
          <ac:spMkLst>
            <pc:docMk/>
            <pc:sldMk cId="0" sldId="256"/>
            <ac:spMk id="89" creationId="{E7ECB100-3789-134F-0808-6F2468C653BB}"/>
          </ac:spMkLst>
        </pc:spChg>
        <pc:spChg chg="mod">
          <ac:chgData name="Higgins, Teigan (Growth Company)" userId="6b977de3-eeb6-4d36-aa47-2111edbf69f3" providerId="ADAL" clId="{EDB8B9E9-394E-40C0-A026-50E5E13BC427}" dt="2024-11-21T11:12:25.640" v="494"/>
          <ac:spMkLst>
            <pc:docMk/>
            <pc:sldMk cId="0" sldId="256"/>
            <ac:spMk id="91" creationId="{A1D95CBD-2066-D7A2-0F37-DAE229B9FD56}"/>
          </ac:spMkLst>
        </pc:spChg>
        <pc:spChg chg="mod">
          <ac:chgData name="Higgins, Teigan (Growth Company)" userId="6b977de3-eeb6-4d36-aa47-2111edbf69f3" providerId="ADAL" clId="{EDB8B9E9-394E-40C0-A026-50E5E13BC427}" dt="2024-11-21T11:12:25.640" v="494"/>
          <ac:spMkLst>
            <pc:docMk/>
            <pc:sldMk cId="0" sldId="256"/>
            <ac:spMk id="92" creationId="{9AA76BB0-4E1D-82EF-BCA5-62034DCAD1C9}"/>
          </ac:spMkLst>
        </pc:spChg>
        <pc:spChg chg="mod">
          <ac:chgData name="Higgins, Teigan (Growth Company)" userId="6b977de3-eeb6-4d36-aa47-2111edbf69f3" providerId="ADAL" clId="{EDB8B9E9-394E-40C0-A026-50E5E13BC427}" dt="2024-11-21T11:12:36.568" v="499"/>
          <ac:spMkLst>
            <pc:docMk/>
            <pc:sldMk cId="0" sldId="256"/>
            <ac:spMk id="94" creationId="{F55294CB-4A3C-DC9D-76E3-E2B1E89D4EAB}"/>
          </ac:spMkLst>
        </pc:spChg>
        <pc:spChg chg="mod">
          <ac:chgData name="Higgins, Teigan (Growth Company)" userId="6b977de3-eeb6-4d36-aa47-2111edbf69f3" providerId="ADAL" clId="{EDB8B9E9-394E-40C0-A026-50E5E13BC427}" dt="2024-11-21T11:12:36.568" v="499"/>
          <ac:spMkLst>
            <pc:docMk/>
            <pc:sldMk cId="0" sldId="256"/>
            <ac:spMk id="95" creationId="{DD81DDFC-0707-506B-7BEF-8F02C8A59DBC}"/>
          </ac:spMkLst>
        </pc:spChg>
        <pc:grpChg chg="mod">
          <ac:chgData name="Higgins, Teigan (Growth Company)" userId="6b977de3-eeb6-4d36-aa47-2111edbf69f3" providerId="ADAL" clId="{EDB8B9E9-394E-40C0-A026-50E5E13BC427}" dt="2024-11-21T11:10:24.816" v="441" actId="14100"/>
          <ac:grpSpMkLst>
            <pc:docMk/>
            <pc:sldMk cId="0" sldId="256"/>
            <ac:grpSpMk id="3" creationId="{00000000-0000-0000-0000-000000000000}"/>
          </ac:grpSpMkLst>
        </pc:grpChg>
        <pc:grpChg chg="del">
          <ac:chgData name="Higgins, Teigan (Growth Company)" userId="6b977de3-eeb6-4d36-aa47-2111edbf69f3" providerId="ADAL" clId="{EDB8B9E9-394E-40C0-A026-50E5E13BC427}" dt="2024-11-21T11:05:28.550" v="5" actId="478"/>
          <ac:grpSpMkLst>
            <pc:docMk/>
            <pc:sldMk cId="0" sldId="256"/>
            <ac:grpSpMk id="6" creationId="{00000000-0000-0000-0000-000000000000}"/>
          </ac:grpSpMkLst>
        </pc:grpChg>
        <pc:grpChg chg="mod">
          <ac:chgData name="Higgins, Teigan (Growth Company)" userId="6b977de3-eeb6-4d36-aa47-2111edbf69f3" providerId="ADAL" clId="{EDB8B9E9-394E-40C0-A026-50E5E13BC427}" dt="2024-11-21T11:11:38.257" v="478" actId="1076"/>
          <ac:grpSpMkLst>
            <pc:docMk/>
            <pc:sldMk cId="0" sldId="256"/>
            <ac:grpSpMk id="14" creationId="{EB170526-94BB-9925-FCED-FE5454343EFF}"/>
          </ac:grpSpMkLst>
        </pc:grpChg>
        <pc:grpChg chg="mod">
          <ac:chgData name="Higgins, Teigan (Growth Company)" userId="6b977de3-eeb6-4d36-aa47-2111edbf69f3" providerId="ADAL" clId="{EDB8B9E9-394E-40C0-A026-50E5E13BC427}" dt="2024-11-21T11:12:35.150" v="498" actId="1076"/>
          <ac:grpSpMkLst>
            <pc:docMk/>
            <pc:sldMk cId="0" sldId="256"/>
            <ac:grpSpMk id="17" creationId="{CF23EF17-6023-3AED-8C45-25660EAC20B6}"/>
          </ac:grpSpMkLst>
        </pc:grpChg>
        <pc:grpChg chg="mod">
          <ac:chgData name="Higgins, Teigan (Growth Company)" userId="6b977de3-eeb6-4d36-aa47-2111edbf69f3" providerId="ADAL" clId="{EDB8B9E9-394E-40C0-A026-50E5E13BC427}" dt="2024-11-21T11:12:29.737" v="496" actId="1076"/>
          <ac:grpSpMkLst>
            <pc:docMk/>
            <pc:sldMk cId="0" sldId="256"/>
            <ac:grpSpMk id="22" creationId="{32B8791A-DF7D-FD6A-3E8D-8564B1260ADB}"/>
          </ac:grpSpMkLst>
        </pc:grpChg>
        <pc:grpChg chg="del mod">
          <ac:chgData name="Higgins, Teigan (Growth Company)" userId="6b977de3-eeb6-4d36-aa47-2111edbf69f3" providerId="ADAL" clId="{EDB8B9E9-394E-40C0-A026-50E5E13BC427}" dt="2024-11-21T11:08:11.671" v="151" actId="478"/>
          <ac:grpSpMkLst>
            <pc:docMk/>
            <pc:sldMk cId="0" sldId="256"/>
            <ac:grpSpMk id="28" creationId="{7D12B1B0-FD73-DAD2-F910-C7F8891512EE}"/>
          </ac:grpSpMkLst>
        </pc:grpChg>
        <pc:grpChg chg="mod">
          <ac:chgData name="Higgins, Teigan (Growth Company)" userId="6b977de3-eeb6-4d36-aa47-2111edbf69f3" providerId="ADAL" clId="{EDB8B9E9-394E-40C0-A026-50E5E13BC427}" dt="2024-11-21T11:08:33.883" v="203" actId="1076"/>
          <ac:grpSpMkLst>
            <pc:docMk/>
            <pc:sldMk cId="0" sldId="256"/>
            <ac:grpSpMk id="34" creationId="{B734D340-BCEA-9F97-DD42-4F7A75590788}"/>
          </ac:grpSpMkLst>
        </pc:grpChg>
        <pc:grpChg chg="del">
          <ac:chgData name="Higgins, Teigan (Growth Company)" userId="6b977de3-eeb6-4d36-aa47-2111edbf69f3" providerId="ADAL" clId="{EDB8B9E9-394E-40C0-A026-50E5E13BC427}" dt="2024-11-21T11:11:36.032" v="477" actId="478"/>
          <ac:grpSpMkLst>
            <pc:docMk/>
            <pc:sldMk cId="0" sldId="256"/>
            <ac:grpSpMk id="39" creationId="{D94FC95E-B385-2132-FD83-3AA5BF004207}"/>
          </ac:grpSpMkLst>
        </pc:grpChg>
        <pc:grpChg chg="add mod">
          <ac:chgData name="Higgins, Teigan (Growth Company)" userId="6b977de3-eeb6-4d36-aa47-2111edbf69f3" providerId="ADAL" clId="{EDB8B9E9-394E-40C0-A026-50E5E13BC427}" dt="2024-11-21T11:11:41.034" v="480" actId="1076"/>
          <ac:grpSpMkLst>
            <pc:docMk/>
            <pc:sldMk cId="0" sldId="256"/>
            <ac:grpSpMk id="44" creationId="{7E1250A1-5015-2B2C-EDDF-98C42E07878C}"/>
          </ac:grpSpMkLst>
        </pc:grpChg>
        <pc:grpChg chg="mod">
          <ac:chgData name="Higgins, Teigan (Growth Company)" userId="6b977de3-eeb6-4d36-aa47-2111edbf69f3" providerId="ADAL" clId="{EDB8B9E9-394E-40C0-A026-50E5E13BC427}" dt="2024-11-21T11:11:43.114" v="481" actId="1076"/>
          <ac:grpSpMkLst>
            <pc:docMk/>
            <pc:sldMk cId="0" sldId="256"/>
            <ac:grpSpMk id="45" creationId="{98B80825-26BA-918C-5904-407D354C729E}"/>
          </ac:grpSpMkLst>
        </pc:grpChg>
        <pc:grpChg chg="mod">
          <ac:chgData name="Higgins, Teigan (Growth Company)" userId="6b977de3-eeb6-4d36-aa47-2111edbf69f3" providerId="ADAL" clId="{EDB8B9E9-394E-40C0-A026-50E5E13BC427}" dt="2024-11-21T11:10:27.021" v="442" actId="1076"/>
          <ac:grpSpMkLst>
            <pc:docMk/>
            <pc:sldMk cId="0" sldId="256"/>
            <ac:grpSpMk id="49" creationId="{00000000-0000-0000-0000-000000000000}"/>
          </ac:grpSpMkLst>
        </pc:grpChg>
        <pc:grpChg chg="mod">
          <ac:chgData name="Higgins, Teigan (Growth Company)" userId="6b977de3-eeb6-4d36-aa47-2111edbf69f3" providerId="ADAL" clId="{EDB8B9E9-394E-40C0-A026-50E5E13BC427}" dt="2024-11-21T11:10:03.592" v="434" actId="1076"/>
          <ac:grpSpMkLst>
            <pc:docMk/>
            <pc:sldMk cId="0" sldId="256"/>
            <ac:grpSpMk id="55" creationId="{3CC8D685-B8C6-AF43-8163-5A3FE9533E18}"/>
          </ac:grpSpMkLst>
        </pc:grpChg>
        <pc:grpChg chg="add mod">
          <ac:chgData name="Higgins, Teigan (Growth Company)" userId="6b977de3-eeb6-4d36-aa47-2111edbf69f3" providerId="ADAL" clId="{EDB8B9E9-394E-40C0-A026-50E5E13BC427}" dt="2024-11-21T11:11:55.015" v="483" actId="1076"/>
          <ac:grpSpMkLst>
            <pc:docMk/>
            <pc:sldMk cId="0" sldId="256"/>
            <ac:grpSpMk id="73" creationId="{0F539E21-2285-75D7-6241-CC127FC98507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12.053" v="486" actId="1076"/>
          <ac:grpSpMkLst>
            <pc:docMk/>
            <pc:sldMk cId="0" sldId="256"/>
            <ac:grpSpMk id="75" creationId="{42429E32-A092-D7D2-21DB-C4E48D108F5A}"/>
          </ac:grpSpMkLst>
        </pc:grpChg>
        <pc:grpChg chg="add del mod">
          <ac:chgData name="Higgins, Teigan (Growth Company)" userId="6b977de3-eeb6-4d36-aa47-2111edbf69f3" providerId="ADAL" clId="{EDB8B9E9-394E-40C0-A026-50E5E13BC427}" dt="2024-11-21T11:12:16.378" v="488" actId="478"/>
          <ac:grpSpMkLst>
            <pc:docMk/>
            <pc:sldMk cId="0" sldId="256"/>
            <ac:grpSpMk id="78" creationId="{DB4745E3-81B0-2355-1C6D-8CD58F1A6A8C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21.525" v="490" actId="1076"/>
          <ac:grpSpMkLst>
            <pc:docMk/>
            <pc:sldMk cId="0" sldId="256"/>
            <ac:grpSpMk id="81" creationId="{8DBC8CA9-1E8A-FD80-7313-FE52C1A096AD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25.030" v="492" actId="1076"/>
          <ac:grpSpMkLst>
            <pc:docMk/>
            <pc:sldMk cId="0" sldId="256"/>
            <ac:grpSpMk id="84" creationId="{78CC9E34-F4BE-D6BC-D2C8-EADDC7995473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33.214" v="497" actId="1076"/>
          <ac:grpSpMkLst>
            <pc:docMk/>
            <pc:sldMk cId="0" sldId="256"/>
            <ac:grpSpMk id="87" creationId="{0FCBA061-39EF-2C47-6F7E-A396B0EEB505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28.049" v="495" actId="1076"/>
          <ac:grpSpMkLst>
            <pc:docMk/>
            <pc:sldMk cId="0" sldId="256"/>
            <ac:grpSpMk id="90" creationId="{DB104116-1FE6-9CB6-36A5-568A102A2926}"/>
          </ac:grpSpMkLst>
        </pc:grpChg>
        <pc:grpChg chg="add mod">
          <ac:chgData name="Higgins, Teigan (Growth Company)" userId="6b977de3-eeb6-4d36-aa47-2111edbf69f3" providerId="ADAL" clId="{EDB8B9E9-394E-40C0-A026-50E5E13BC427}" dt="2024-11-21T11:12:38.728" v="500" actId="1076"/>
          <ac:grpSpMkLst>
            <pc:docMk/>
            <pc:sldMk cId="0" sldId="256"/>
            <ac:grpSpMk id="93" creationId="{BCD86F02-B496-81DF-759D-ABA94FD9954E}"/>
          </ac:grpSpMkLst>
        </pc:grpChg>
        <pc:graphicFrameChg chg="mod modGraphic">
          <ac:chgData name="Higgins, Teigan (Growth Company)" userId="6b977de3-eeb6-4d36-aa47-2111edbf69f3" providerId="ADAL" clId="{EDB8B9E9-394E-40C0-A026-50E5E13BC427}" dt="2024-11-21T11:46:28.540" v="1282" actId="1076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add mod">
          <ac:chgData name="Higgins, Teigan (Growth Company)" userId="6b977de3-eeb6-4d36-aa47-2111edbf69f3" providerId="ADAL" clId="{EDB8B9E9-394E-40C0-A026-50E5E13BC427}" dt="2024-11-21T11:11:06.740" v="465" actId="1076"/>
          <ac:picMkLst>
            <pc:docMk/>
            <pc:sldMk cId="0" sldId="256"/>
            <ac:picMk id="8" creationId="{D78A24CA-465C-8474-8549-C9D199BECBEC}"/>
          </ac:picMkLst>
        </pc:picChg>
        <pc:picChg chg="add del mod">
          <ac:chgData name="Higgins, Teigan (Growth Company)" userId="6b977de3-eeb6-4d36-aa47-2111edbf69f3" providerId="ADAL" clId="{EDB8B9E9-394E-40C0-A026-50E5E13BC427}" dt="2024-11-21T11:11:24.319" v="471" actId="478"/>
          <ac:picMkLst>
            <pc:docMk/>
            <pc:sldMk cId="0" sldId="256"/>
            <ac:picMk id="9" creationId="{30A5DD06-7153-8B79-3C02-61960C59660B}"/>
          </ac:picMkLst>
        </pc:picChg>
        <pc:picChg chg="del">
          <ac:chgData name="Higgins, Teigan (Growth Company)" userId="6b977de3-eeb6-4d36-aa47-2111edbf69f3" providerId="ADAL" clId="{EDB8B9E9-394E-40C0-A026-50E5E13BC427}" dt="2024-11-21T11:05:26.576" v="3" actId="478"/>
          <ac:picMkLst>
            <pc:docMk/>
            <pc:sldMk cId="0" sldId="256"/>
            <ac:picMk id="10" creationId="{0175E590-1C82-AEB1-7551-8304A585AA79}"/>
          </ac:picMkLst>
        </pc:picChg>
        <pc:picChg chg="del">
          <ac:chgData name="Higgins, Teigan (Growth Company)" userId="6b977de3-eeb6-4d36-aa47-2111edbf69f3" providerId="ADAL" clId="{EDB8B9E9-394E-40C0-A026-50E5E13BC427}" dt="2024-11-21T11:05:27.327" v="4" actId="478"/>
          <ac:picMkLst>
            <pc:docMk/>
            <pc:sldMk cId="0" sldId="256"/>
            <ac:picMk id="11" creationId="{7976BE68-A32A-5310-5130-DDA3E685E08C}"/>
          </ac:picMkLst>
        </pc:picChg>
        <pc:picChg chg="add mod">
          <ac:chgData name="Higgins, Teigan (Growth Company)" userId="6b977de3-eeb6-4d36-aa47-2111edbf69f3" providerId="ADAL" clId="{EDB8B9E9-394E-40C0-A026-50E5E13BC427}" dt="2024-11-21T11:11:17.652" v="469" actId="1076"/>
          <ac:picMkLst>
            <pc:docMk/>
            <pc:sldMk cId="0" sldId="256"/>
            <ac:picMk id="12" creationId="{F031B904-04FA-D761-0D59-6553B0E6C417}"/>
          </ac:picMkLst>
        </pc:picChg>
        <pc:picChg chg="add mod">
          <ac:chgData name="Higgins, Teigan (Growth Company)" userId="6b977de3-eeb6-4d36-aa47-2111edbf69f3" providerId="ADAL" clId="{EDB8B9E9-394E-40C0-A026-50E5E13BC427}" dt="2024-11-21T11:11:26.068" v="472" actId="1076"/>
          <ac:picMkLst>
            <pc:docMk/>
            <pc:sldMk cId="0" sldId="256"/>
            <ac:picMk id="13" creationId="{E7453947-E2CB-B07A-6AA1-C471800F0355}"/>
          </ac:picMkLst>
        </pc:picChg>
        <pc:picChg chg="del">
          <ac:chgData name="Higgins, Teigan (Growth Company)" userId="6b977de3-eeb6-4d36-aa47-2111edbf69f3" providerId="ADAL" clId="{EDB8B9E9-394E-40C0-A026-50E5E13BC427}" dt="2024-11-21T11:05:30.711" v="7" actId="478"/>
          <ac:picMkLst>
            <pc:docMk/>
            <pc:sldMk cId="0" sldId="256"/>
            <ac:picMk id="20" creationId="{0E74F0F2-9A16-B4FF-C478-F76DA87CE845}"/>
          </ac:picMkLst>
        </pc:picChg>
        <pc:picChg chg="del">
          <ac:chgData name="Higgins, Teigan (Growth Company)" userId="6b977de3-eeb6-4d36-aa47-2111edbf69f3" providerId="ADAL" clId="{EDB8B9E9-394E-40C0-A026-50E5E13BC427}" dt="2024-11-21T11:05:49.514" v="13" actId="478"/>
          <ac:picMkLst>
            <pc:docMk/>
            <pc:sldMk cId="0" sldId="256"/>
            <ac:picMk id="21" creationId="{3ACBA191-D472-EB62-C303-7CEFB52B00BF}"/>
          </ac:picMkLst>
        </pc:picChg>
        <pc:picChg chg="del">
          <ac:chgData name="Higgins, Teigan (Growth Company)" userId="6b977de3-eeb6-4d36-aa47-2111edbf69f3" providerId="ADAL" clId="{EDB8B9E9-394E-40C0-A026-50E5E13BC427}" dt="2024-11-21T11:05:48.378" v="12" actId="478"/>
          <ac:picMkLst>
            <pc:docMk/>
            <pc:sldMk cId="0" sldId="256"/>
            <ac:picMk id="36" creationId="{E30DA3F2-B3A0-AEA9-132C-CFFBE91F04F4}"/>
          </ac:picMkLst>
        </pc:picChg>
        <pc:picChg chg="del">
          <ac:chgData name="Higgins, Teigan (Growth Company)" userId="6b977de3-eeb6-4d36-aa47-2111edbf69f3" providerId="ADAL" clId="{EDB8B9E9-394E-40C0-A026-50E5E13BC427}" dt="2024-11-21T11:05:47.780" v="11" actId="478"/>
          <ac:picMkLst>
            <pc:docMk/>
            <pc:sldMk cId="0" sldId="256"/>
            <ac:picMk id="37" creationId="{E8AEF3B7-9BD4-815E-8014-1412B7713B8D}"/>
          </ac:picMkLst>
        </pc:picChg>
        <pc:picChg chg="add mod">
          <ac:chgData name="Higgins, Teigan (Growth Company)" userId="6b977de3-eeb6-4d36-aa47-2111edbf69f3" providerId="ADAL" clId="{EDB8B9E9-394E-40C0-A026-50E5E13BC427}" dt="2024-11-21T11:11:29.644" v="474" actId="1076"/>
          <ac:picMkLst>
            <pc:docMk/>
            <pc:sldMk cId="0" sldId="256"/>
            <ac:picMk id="42" creationId="{03F7F622-71D9-45B3-C130-205F72792C47}"/>
          </ac:picMkLst>
        </pc:picChg>
        <pc:picChg chg="add mod">
          <ac:chgData name="Higgins, Teigan (Growth Company)" userId="6b977de3-eeb6-4d36-aa47-2111edbf69f3" providerId="ADAL" clId="{EDB8B9E9-394E-40C0-A026-50E5E13BC427}" dt="2024-11-21T11:11:33.616" v="476" actId="1076"/>
          <ac:picMkLst>
            <pc:docMk/>
            <pc:sldMk cId="0" sldId="256"/>
            <ac:picMk id="43" creationId="{22AB3C01-80CE-75D3-CD18-FE58F9200D9F}"/>
          </ac:picMkLst>
        </pc:picChg>
        <pc:picChg chg="del">
          <ac:chgData name="Higgins, Teigan (Growth Company)" userId="6b977de3-eeb6-4d36-aa47-2111edbf69f3" providerId="ADAL" clId="{EDB8B9E9-394E-40C0-A026-50E5E13BC427}" dt="2024-11-21T11:05:59.585" v="19" actId="478"/>
          <ac:picMkLst>
            <pc:docMk/>
            <pc:sldMk cId="0" sldId="256"/>
            <ac:picMk id="53" creationId="{016A0190-A14F-A895-9D3C-26363FF087FE}"/>
          </ac:picMkLst>
        </pc:picChg>
        <pc:picChg chg="del">
          <ac:chgData name="Higgins, Teigan (Growth Company)" userId="6b977de3-eeb6-4d36-aa47-2111edbf69f3" providerId="ADAL" clId="{EDB8B9E9-394E-40C0-A026-50E5E13BC427}" dt="2024-11-21T11:05:58.622" v="18" actId="478"/>
          <ac:picMkLst>
            <pc:docMk/>
            <pc:sldMk cId="0" sldId="256"/>
            <ac:picMk id="54" creationId="{A0A8EB9F-F049-4A9A-151C-DB1F02D37EC3}"/>
          </ac:picMkLst>
        </pc:picChg>
        <pc:picChg chg="del">
          <ac:chgData name="Higgins, Teigan (Growth Company)" userId="6b977de3-eeb6-4d36-aa47-2111edbf69f3" providerId="ADAL" clId="{EDB8B9E9-394E-40C0-A026-50E5E13BC427}" dt="2024-11-21T11:10:50.976" v="460" actId="478"/>
          <ac:picMkLst>
            <pc:docMk/>
            <pc:sldMk cId="0" sldId="256"/>
            <ac:picMk id="58" creationId="{05478F16-58DD-6934-AFAE-A6B10519810D}"/>
          </ac:picMkLst>
        </pc:picChg>
        <pc:picChg chg="mod">
          <ac:chgData name="Higgins, Teigan (Growth Company)" userId="6b977de3-eeb6-4d36-aa47-2111edbf69f3" providerId="ADAL" clId="{EDB8B9E9-394E-40C0-A026-50E5E13BC427}" dt="2024-11-21T11:11:52.627" v="482"/>
          <ac:picMkLst>
            <pc:docMk/>
            <pc:sldMk cId="0" sldId="256"/>
            <ac:picMk id="74" creationId="{58AB2861-3233-2B5E-9E40-D7EA68E144BC}"/>
          </ac:picMkLst>
        </pc:picChg>
        <pc:picChg chg="add mod">
          <ac:chgData name="Higgins, Teigan (Growth Company)" userId="6b977de3-eeb6-4d36-aa47-2111edbf69f3" providerId="ADAL" clId="{EDB8B9E9-394E-40C0-A026-50E5E13BC427}" dt="2024-11-21T11:48:29.007" v="1414" actId="1076"/>
          <ac:picMkLst>
            <pc:docMk/>
            <pc:sldMk cId="0" sldId="256"/>
            <ac:picMk id="96" creationId="{532CE1B6-1F43-3AF6-B64C-D35E5C11AD07}"/>
          </ac:picMkLst>
        </pc:picChg>
      </pc:sldChg>
      <pc:sldChg chg="del">
        <pc:chgData name="Higgins, Teigan (Growth Company)" userId="6b977de3-eeb6-4d36-aa47-2111edbf69f3" providerId="ADAL" clId="{EDB8B9E9-394E-40C0-A026-50E5E13BC427}" dt="2024-11-21T11:12:43.232" v="501" actId="47"/>
        <pc:sldMkLst>
          <pc:docMk/>
          <pc:sldMk cId="3579238054" sldId="257"/>
        </pc:sldMkLst>
      </pc:sldChg>
      <pc:sldChg chg="del">
        <pc:chgData name="Higgins, Teigan (Growth Company)" userId="6b977de3-eeb6-4d36-aa47-2111edbf69f3" providerId="ADAL" clId="{EDB8B9E9-394E-40C0-A026-50E5E13BC427}" dt="2024-11-21T11:12:43.905" v="502" actId="47"/>
        <pc:sldMkLst>
          <pc:docMk/>
          <pc:sldMk cId="1846300963" sldId="258"/>
        </pc:sldMkLst>
      </pc:sldChg>
      <pc:sldChg chg="addSp delSp modSp mod">
        <pc:chgData name="Higgins, Teigan (Growth Company)" userId="6b977de3-eeb6-4d36-aa47-2111edbf69f3" providerId="ADAL" clId="{EDB8B9E9-394E-40C0-A026-50E5E13BC427}" dt="2024-11-21T11:50:37.430" v="1438" actId="14100"/>
        <pc:sldMkLst>
          <pc:docMk/>
          <pc:sldMk cId="845337435" sldId="259"/>
        </pc:sldMkLst>
        <pc:spChg chg="add del">
          <ac:chgData name="Higgins, Teigan (Growth Company)" userId="6b977de3-eeb6-4d36-aa47-2111edbf69f3" providerId="ADAL" clId="{EDB8B9E9-394E-40C0-A026-50E5E13BC427}" dt="2024-11-21T11:48:10.201" v="1406" actId="478"/>
          <ac:spMkLst>
            <pc:docMk/>
            <pc:sldMk cId="845337435" sldId="259"/>
            <ac:spMk id="9" creationId="{2D132D08-47DF-60E2-E76D-F8C1744C2358}"/>
          </ac:spMkLst>
        </pc:spChg>
        <pc:grpChg chg="del">
          <ac:chgData name="Higgins, Teigan (Growth Company)" userId="6b977de3-eeb6-4d36-aa47-2111edbf69f3" providerId="ADAL" clId="{EDB8B9E9-394E-40C0-A026-50E5E13BC427}" dt="2024-11-21T11:48:05.535" v="1404" actId="478"/>
          <ac:grpSpMkLst>
            <pc:docMk/>
            <pc:sldMk cId="845337435" sldId="259"/>
            <ac:grpSpMk id="6" creationId="{00000000-0000-0000-0000-000000000000}"/>
          </ac:grpSpMkLst>
        </pc:grpChg>
        <pc:grpChg chg="mod">
          <ac:chgData name="Higgins, Teigan (Growth Company)" userId="6b977de3-eeb6-4d36-aa47-2111edbf69f3" providerId="ADAL" clId="{EDB8B9E9-394E-40C0-A026-50E5E13BC427}" dt="2024-11-21T11:49:11.089" v="1424" actId="1076"/>
          <ac:grpSpMkLst>
            <pc:docMk/>
            <pc:sldMk cId="845337435" sldId="259"/>
            <ac:grpSpMk id="14" creationId="{EB170526-94BB-9925-FCED-FE5454343EFF}"/>
          </ac:grpSpMkLst>
        </pc:grpChg>
        <pc:grpChg chg="del">
          <ac:chgData name="Higgins, Teigan (Growth Company)" userId="6b977de3-eeb6-4d36-aa47-2111edbf69f3" providerId="ADAL" clId="{EDB8B9E9-394E-40C0-A026-50E5E13BC427}" dt="2024-11-21T11:49:12.835" v="1425" actId="478"/>
          <ac:grpSpMkLst>
            <pc:docMk/>
            <pc:sldMk cId="845337435" sldId="259"/>
            <ac:grpSpMk id="28" creationId="{7D12B1B0-FD73-DAD2-F910-C7F8891512EE}"/>
          </ac:grpSpMkLst>
        </pc:grpChg>
        <pc:graphicFrameChg chg="mod modGraphic">
          <ac:chgData name="Higgins, Teigan (Growth Company)" userId="6b977de3-eeb6-4d36-aa47-2111edbf69f3" providerId="ADAL" clId="{EDB8B9E9-394E-40C0-A026-50E5E13BC427}" dt="2024-11-21T11:50:37.430" v="1438" actId="14100"/>
          <ac:graphicFrameMkLst>
            <pc:docMk/>
            <pc:sldMk cId="845337435" sldId="259"/>
            <ac:graphicFrameMk id="2" creationId="{00000000-0000-0000-0000-000000000000}"/>
          </ac:graphicFrameMkLst>
        </pc:graphicFrameChg>
        <pc:picChg chg="del">
          <ac:chgData name="Higgins, Teigan (Growth Company)" userId="6b977de3-eeb6-4d36-aa47-2111edbf69f3" providerId="ADAL" clId="{EDB8B9E9-394E-40C0-A026-50E5E13BC427}" dt="2024-11-21T11:48:20.443" v="1411" actId="478"/>
          <ac:picMkLst>
            <pc:docMk/>
            <pc:sldMk cId="845337435" sldId="259"/>
            <ac:picMk id="10" creationId="{0175E590-1C82-AEB1-7551-8304A585AA79}"/>
          </ac:picMkLst>
        </pc:picChg>
        <pc:picChg chg="del">
          <ac:chgData name="Higgins, Teigan (Growth Company)" userId="6b977de3-eeb6-4d36-aa47-2111edbf69f3" providerId="ADAL" clId="{EDB8B9E9-394E-40C0-A026-50E5E13BC427}" dt="2024-11-21T11:48:39.023" v="1417" actId="478"/>
          <ac:picMkLst>
            <pc:docMk/>
            <pc:sldMk cId="845337435" sldId="259"/>
            <ac:picMk id="11" creationId="{7976BE68-A32A-5310-5130-DDA3E685E08C}"/>
          </ac:picMkLst>
        </pc:picChg>
        <pc:picChg chg="add mod">
          <ac:chgData name="Higgins, Teigan (Growth Company)" userId="6b977de3-eeb6-4d36-aa47-2111edbf69f3" providerId="ADAL" clId="{EDB8B9E9-394E-40C0-A026-50E5E13BC427}" dt="2024-11-21T11:49:00.809" v="1422" actId="1076"/>
          <ac:picMkLst>
            <pc:docMk/>
            <pc:sldMk cId="845337435" sldId="259"/>
            <ac:picMk id="12" creationId="{2DCE3C96-0530-D769-A8BC-CD58B8E8B03E}"/>
          </ac:picMkLst>
        </pc:picChg>
      </pc:sldChg>
      <pc:sldChg chg="addSp delSp modSp add mod">
        <pc:chgData name="Higgins, Teigan (Growth Company)" userId="6b977de3-eeb6-4d36-aa47-2111edbf69f3" providerId="ADAL" clId="{EDB8B9E9-394E-40C0-A026-50E5E13BC427}" dt="2024-11-21T11:51:16.732" v="1494" actId="20577"/>
        <pc:sldMkLst>
          <pc:docMk/>
          <pc:sldMk cId="935750236" sldId="260"/>
        </pc:sldMkLst>
        <pc:graphicFrameChg chg="mod modGraphic">
          <ac:chgData name="Higgins, Teigan (Growth Company)" userId="6b977de3-eeb6-4d36-aa47-2111edbf69f3" providerId="ADAL" clId="{EDB8B9E9-394E-40C0-A026-50E5E13BC427}" dt="2024-11-21T11:51:16.732" v="1494" actId="20577"/>
          <ac:graphicFrameMkLst>
            <pc:docMk/>
            <pc:sldMk cId="935750236" sldId="260"/>
            <ac:graphicFrameMk id="2" creationId="{00000000-0000-0000-0000-000000000000}"/>
          </ac:graphicFrameMkLst>
        </pc:graphicFrameChg>
        <pc:picChg chg="add del mod">
          <ac:chgData name="Higgins, Teigan (Growth Company)" userId="6b977de3-eeb6-4d36-aa47-2111edbf69f3" providerId="ADAL" clId="{EDB8B9E9-394E-40C0-A026-50E5E13BC427}" dt="2024-11-21T11:42:31.152" v="757" actId="478"/>
          <ac:picMkLst>
            <pc:docMk/>
            <pc:sldMk cId="935750236" sldId="260"/>
            <ac:picMk id="6" creationId="{D870836C-F71C-9E7E-F444-3C86BF6AE245}"/>
          </ac:picMkLst>
        </pc:picChg>
        <pc:picChg chg="add mod">
          <ac:chgData name="Higgins, Teigan (Growth Company)" userId="6b977de3-eeb6-4d36-aa47-2111edbf69f3" providerId="ADAL" clId="{EDB8B9E9-394E-40C0-A026-50E5E13BC427}" dt="2024-11-21T11:48:33.229" v="1416" actId="1076"/>
          <ac:picMkLst>
            <pc:docMk/>
            <pc:sldMk cId="935750236" sldId="260"/>
            <ac:picMk id="7" creationId="{987EE449-4B65-EAAC-E5C6-A86FF83F8E69}"/>
          </ac:picMkLst>
        </pc:picChg>
        <pc:picChg chg="del">
          <ac:chgData name="Higgins, Teigan (Growth Company)" userId="6b977de3-eeb6-4d36-aa47-2111edbf69f3" providerId="ADAL" clId="{EDB8B9E9-394E-40C0-A026-50E5E13BC427}" dt="2024-11-21T11:43:30.582" v="828" actId="478"/>
          <ac:picMkLst>
            <pc:docMk/>
            <pc:sldMk cId="935750236" sldId="260"/>
            <ac:picMk id="8" creationId="{D78A24CA-465C-8474-8549-C9D199BECBEC}"/>
          </ac:picMkLst>
        </pc:picChg>
        <pc:picChg chg="del">
          <ac:chgData name="Higgins, Teigan (Growth Company)" userId="6b977de3-eeb6-4d36-aa47-2111edbf69f3" providerId="ADAL" clId="{EDB8B9E9-394E-40C0-A026-50E5E13BC427}" dt="2024-11-21T11:41:51.312" v="643" actId="478"/>
          <ac:picMkLst>
            <pc:docMk/>
            <pc:sldMk cId="935750236" sldId="260"/>
            <ac:picMk id="13" creationId="{E7453947-E2CB-B07A-6AA1-C471800F0355}"/>
          </ac:picMkLst>
        </pc:picChg>
      </pc:sldChg>
      <pc:sldChg chg="addSp delSp modSp add mod">
        <pc:chgData name="Higgins, Teigan (Growth Company)" userId="6b977de3-eeb6-4d36-aa47-2111edbf69f3" providerId="ADAL" clId="{EDB8B9E9-394E-40C0-A026-50E5E13BC427}" dt="2024-11-21T11:50:54.969" v="1447" actId="20577"/>
        <pc:sldMkLst>
          <pc:docMk/>
          <pc:sldMk cId="4113376249" sldId="261"/>
        </pc:sldMkLst>
        <pc:grpChg chg="mod">
          <ac:chgData name="Higgins, Teigan (Growth Company)" userId="6b977de3-eeb6-4d36-aa47-2111edbf69f3" providerId="ADAL" clId="{EDB8B9E9-394E-40C0-A026-50E5E13BC427}" dt="2024-11-21T11:47:45.763" v="1399" actId="1076"/>
          <ac:grpSpMkLst>
            <pc:docMk/>
            <pc:sldMk cId="4113376249" sldId="261"/>
            <ac:grpSpMk id="87" creationId="{0FCBA061-39EF-2C47-6F7E-A396B0EEB505}"/>
          </ac:grpSpMkLst>
        </pc:grpChg>
        <pc:grpChg chg="mod">
          <ac:chgData name="Higgins, Teigan (Growth Company)" userId="6b977de3-eeb6-4d36-aa47-2111edbf69f3" providerId="ADAL" clId="{EDB8B9E9-394E-40C0-A026-50E5E13BC427}" dt="2024-11-21T11:47:40.761" v="1398" actId="1076"/>
          <ac:grpSpMkLst>
            <pc:docMk/>
            <pc:sldMk cId="4113376249" sldId="261"/>
            <ac:grpSpMk id="93" creationId="{BCD86F02-B496-81DF-759D-ABA94FD9954E}"/>
          </ac:grpSpMkLst>
        </pc:grpChg>
        <pc:graphicFrameChg chg="mod modGraphic">
          <ac:chgData name="Higgins, Teigan (Growth Company)" userId="6b977de3-eeb6-4d36-aa47-2111edbf69f3" providerId="ADAL" clId="{EDB8B9E9-394E-40C0-A026-50E5E13BC427}" dt="2024-11-21T11:50:54.969" v="1447" actId="20577"/>
          <ac:graphicFrameMkLst>
            <pc:docMk/>
            <pc:sldMk cId="4113376249" sldId="261"/>
            <ac:graphicFrameMk id="2" creationId="{00000000-0000-0000-0000-000000000000}"/>
          </ac:graphicFrameMkLst>
        </pc:graphicFrameChg>
        <pc:picChg chg="add mod">
          <ac:chgData name="Higgins, Teigan (Growth Company)" userId="6b977de3-eeb6-4d36-aa47-2111edbf69f3" providerId="ADAL" clId="{EDB8B9E9-394E-40C0-A026-50E5E13BC427}" dt="2024-11-21T11:48:56.404" v="1420" actId="1076"/>
          <ac:picMkLst>
            <pc:docMk/>
            <pc:sldMk cId="4113376249" sldId="261"/>
            <ac:picMk id="6" creationId="{F8733117-B584-2E8C-F348-53F0B19E98C2}"/>
          </ac:picMkLst>
        </pc:picChg>
        <pc:picChg chg="del">
          <ac:chgData name="Higgins, Teigan (Growth Company)" userId="6b977de3-eeb6-4d36-aa47-2111edbf69f3" providerId="ADAL" clId="{EDB8B9E9-394E-40C0-A026-50E5E13BC427}" dt="2024-11-21T11:46:54.505" v="1307" actId="478"/>
          <ac:picMkLst>
            <pc:docMk/>
            <pc:sldMk cId="4113376249" sldId="261"/>
            <ac:picMk id="12" creationId="{F031B904-04FA-D761-0D59-6553B0E6C417}"/>
          </ac:picMkLst>
        </pc:picChg>
        <pc:picChg chg="del">
          <ac:chgData name="Higgins, Teigan (Growth Company)" userId="6b977de3-eeb6-4d36-aa47-2111edbf69f3" providerId="ADAL" clId="{EDB8B9E9-394E-40C0-A026-50E5E13BC427}" dt="2024-11-21T11:46:12.548" v="1278" actId="478"/>
          <ac:picMkLst>
            <pc:docMk/>
            <pc:sldMk cId="4113376249" sldId="261"/>
            <ac:picMk id="13" creationId="{E7453947-E2CB-B07A-6AA1-C471800F0355}"/>
          </ac:picMkLst>
        </pc:picChg>
        <pc:picChg chg="mod">
          <ac:chgData name="Higgins, Teigan (Growth Company)" userId="6b977de3-eeb6-4d36-aa47-2111edbf69f3" providerId="ADAL" clId="{EDB8B9E9-394E-40C0-A026-50E5E13BC427}" dt="2024-11-21T11:46:14.273" v="1279" actId="1076"/>
          <ac:picMkLst>
            <pc:docMk/>
            <pc:sldMk cId="4113376249" sldId="261"/>
            <ac:picMk id="42" creationId="{03F7F622-71D9-45B3-C130-205F72792C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9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02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34124"/>
              </p:ext>
            </p:extLst>
          </p:nvPr>
        </p:nvGraphicFramePr>
        <p:xfrm>
          <a:off x="2789852" y="675146"/>
          <a:ext cx="7707831" cy="642342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3rd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(CV’s, disclosure letters, job searching, Job applications)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Disclosure Session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(disclosure writing and how to disclose your criminal convictions workshop)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Music &amp; Dance – (being creative, develop teamwork &amp; confidence)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(look at living independently)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/>
                      <a:endParaRPr sz="120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EDI- </a:t>
                      </a:r>
                      <a:r>
                        <a:rPr lang="en-GB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International Day of Persons with Disabilities (Dealing with non-visible disabilities)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*December Disability awareness Month!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of 1-2-1 Support. Please contact your support worker. </a:t>
              </a: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- Friday</a:t>
              </a: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1982" y="5907495"/>
            <a:ext cx="905604" cy="1006304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538" y="3748929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958" y="3675699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150" y="6327015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9677235" y="454027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9106542" y="460884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532CE1B6-1F43-3AF6-B64C-D35E5C11A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8746" y="6441073"/>
            <a:ext cx="858245" cy="4727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20261"/>
              </p:ext>
            </p:extLst>
          </p:nvPr>
        </p:nvGraphicFramePr>
        <p:xfrm>
          <a:off x="2770496" y="675146"/>
          <a:ext cx="7727187" cy="6423421"/>
        </p:xfrm>
        <a:graphic>
          <a:graphicData uri="http://schemas.openxmlformats.org/drawingml/2006/table">
            <a:tbl>
              <a:tblPr/>
              <a:tblGrid>
                <a:gridCol w="15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(look at living independently)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Relationships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(what is a healthy relationship)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Walking Activity around the Marina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Cognitive Behavioural Therapy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(speak to a member of staff)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EDI- </a:t>
                      </a:r>
                      <a:r>
                        <a:rPr lang="en-GB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International Day of Persons with Disabilities (International Day of Persons with Disabilities)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/>
                      <a:endParaRPr sz="120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One to one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ETE, Wellbeing, Relationships, Finance Benefit and Debt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3;30pm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Relationships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(Communication and self love)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*December Disability awareness Month!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of 1-2-1 Support. Please contact your support worker. </a:t>
              </a: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- Friday</a:t>
              </a: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538" y="3748929"/>
            <a:ext cx="672091" cy="47146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50" y="6327015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9677235" y="454027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9106542" y="460884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7EE449-4B65-EAAC-E5C6-A86FF83F8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727" y="6498451"/>
            <a:ext cx="858245" cy="4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918559"/>
              </p:ext>
            </p:extLst>
          </p:nvPr>
        </p:nvGraphicFramePr>
        <p:xfrm>
          <a:off x="2770496" y="675146"/>
          <a:ext cx="7727187" cy="6423421"/>
        </p:xfrm>
        <a:graphic>
          <a:graphicData uri="http://schemas.openxmlformats.org/drawingml/2006/table">
            <a:tbl>
              <a:tblPr/>
              <a:tblGrid>
                <a:gridCol w="15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Diamond Art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Christmas Celebrations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Food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Games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Music</a:t>
                      </a: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Activities</a:t>
                      </a:r>
                    </a:p>
                    <a:p>
                      <a:pPr algn="ctr"/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/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All day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/>
                      <a:endParaRPr sz="120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Men’s Mental Health Awareness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*December Disability awareness Month!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of 1-2-1 Support. Please contact your support worker. </a:t>
              </a: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- Friday</a:t>
              </a: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1982" y="5907495"/>
            <a:ext cx="905604" cy="1006304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01" y="3703228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5948977" y="152594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6498568" y="1528139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F8733117-B584-2E8C-F348-53F0B19E9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092771" y="3198480"/>
            <a:ext cx="905604" cy="10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7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3902"/>
              </p:ext>
            </p:extLst>
          </p:nvPr>
        </p:nvGraphicFramePr>
        <p:xfrm>
          <a:off x="2789852" y="675146"/>
          <a:ext cx="7707831" cy="673945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08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24th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(Hub closed)</a:t>
                      </a:r>
                      <a:endParaRPr lang="en-US" sz="1380" dirty="0"/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Diamond Art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Social morning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check ins prior to the Christmas Period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Games and snacks!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Cognitive Behavioural Therapy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(speak to a member of staff)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Have a lovely Christmas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and a Happy New Year.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Please note the CFO Activity Hubs will be back open on the 2</a:t>
                      </a:r>
                      <a:r>
                        <a:rPr lang="en-US" sz="1100" b="1" baseline="30000" dirty="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January 2025.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9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b="0" dirty="0">
                          <a:solidFill>
                            <a:srgbClr val="000000"/>
                          </a:solidFill>
                          <a:latin typeface="DM Sans"/>
                        </a:rPr>
                        <a:t>Hub</a:t>
                      </a:r>
                      <a:r>
                        <a:rPr lang="en-US" sz="1082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shut from 1pm.</a:t>
                      </a: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4797655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Doncaster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Unit 25/27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7 Queens Crescent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Doncaster </a:t>
              </a:r>
              <a:br>
                <a:rPr lang="en-US" sz="1400" dirty="0">
                  <a:solidFill>
                    <a:srgbClr val="FFFFFF"/>
                  </a:solidFill>
                  <a:latin typeface="DM Sans"/>
                </a:rPr>
              </a:b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DN1 3JN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If you ever need a </a:t>
              </a:r>
              <a:r>
                <a:rPr lang="en-US" sz="14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chemeClr val="bg1"/>
                  </a:solidFill>
                  <a:latin typeface="DM Sans" pitchFamily="2" charset="0"/>
                </a:rPr>
                <a:t>Reception contact number: </a:t>
              </a: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07502299992</a:t>
              </a:r>
            </a:p>
            <a:p>
              <a:pPr algn="ctr">
                <a:lnSpc>
                  <a:spcPts val="2379"/>
                </a:lnSpc>
              </a:pPr>
              <a:endParaRPr lang="en-GB" sz="1400" dirty="0">
                <a:solidFill>
                  <a:schemeClr val="bg1"/>
                </a:solidFill>
                <a:latin typeface="DM Sans" pitchFamily="2" charset="0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9:30am – 16:00pm</a:t>
              </a:r>
            </a:p>
            <a:p>
              <a:pPr algn="ctr">
                <a:lnSpc>
                  <a:spcPts val="2379"/>
                </a:lnSpc>
              </a:pPr>
              <a:r>
                <a:rPr lang="en-GB" sz="1400" dirty="0">
                  <a:solidFill>
                    <a:schemeClr val="bg1"/>
                  </a:solidFill>
                  <a:latin typeface="DM Sans" pitchFamily="2" charset="0"/>
                </a:rPr>
                <a:t>Monday – Friday</a:t>
              </a:r>
            </a:p>
            <a:p>
              <a:pPr algn="ctr">
                <a:lnSpc>
                  <a:spcPts val="2379"/>
                </a:lnSpc>
              </a:pPr>
              <a:endParaRPr lang="en-US" sz="12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December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3933295" y="5002803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4043711" y="1730121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30470" y="2206062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 group of art supplies&#10;&#10;Description automatically generated">
            <a:extLst>
              <a:ext uri="{FF2B5EF4-FFF2-40B4-BE49-F238E27FC236}">
                <a16:creationId xmlns:a16="http://schemas.microsoft.com/office/drawing/2014/main" id="{2DCE3C96-0530-D769-A8BC-CD58B8E8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114144" y="3570940"/>
            <a:ext cx="905604" cy="10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37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2006/documentManagement/types"/>
    <ds:schemaRef ds:uri="http://purl.org/dc/elements/1.1/"/>
    <ds:schemaRef ds:uri="39022ca7-da8b-462c-ac53-cf911d2e7c5d"/>
    <ds:schemaRef ds:uri="http://schemas.microsoft.com/office/infopath/2007/PartnerControls"/>
    <ds:schemaRef ds:uri="21fe2dc5-e687-4b08-a992-8b5ade4d5474"/>
  </ds:schemaRefs>
</ds:datastoreItem>
</file>

<file path=customXml/itemProps3.xml><?xml version="1.0" encoding="utf-8"?>
<ds:datastoreItem xmlns:ds="http://schemas.openxmlformats.org/officeDocument/2006/customXml" ds:itemID="{530E10DB-40E1-4433-8006-AD3670CEAA7A}"/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1016</Words>
  <Application>Microsoft Office PowerPoint</Application>
  <PresentationFormat>Custom</PresentationFormat>
  <Paragraphs>195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DM Sans Bold</vt:lpstr>
      <vt:lpstr>Aptos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7</cp:revision>
  <cp:lastPrinted>2024-10-21T10:21:11Z</cp:lastPrinted>
  <dcterms:created xsi:type="dcterms:W3CDTF">2006-08-16T00:00:00Z</dcterms:created>
  <dcterms:modified xsi:type="dcterms:W3CDTF">2024-11-21T11:51:18Z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