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75" r:id="rId5"/>
    <p:sldId id="276" r:id="rId6"/>
    <p:sldId id="277" r:id="rId7"/>
    <p:sldId id="278" r:id="rId8"/>
    <p:sldId id="279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7461" autoAdjust="0"/>
  </p:normalViewPr>
  <p:slideViewPr>
    <p:cSldViewPr snapToGrid="0">
      <p:cViewPr varScale="1">
        <p:scale>
          <a:sx n="67" d="100"/>
          <a:sy n="67" d="100"/>
        </p:scale>
        <p:origin x="9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21/11/2025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ACA4-A1EC-C70D-50D5-31EAC38B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01D7A-AD2B-1E0C-5A61-ECDDA6084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E65FB-CF1D-E9AD-DBFF-F35A4E41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F06B-FE1A-DC84-6DD4-9CED17F93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8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3AB8-1418-04B4-7537-1E9C4944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A1BE0-B18C-C672-4897-CD1D544B1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37B98-E93F-AB8F-52E5-94BCDA5F6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B293-0E4D-6053-0FE0-B600E1830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8E15-22EA-C782-AC89-E3DABEC29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C0DC5-4A73-E6AB-CB38-4BBE38734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8EEDF-6430-413A-2896-8C51079A1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5B465-934A-0EA9-1F05-07B116E6A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6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40BC0-FA72-D35C-5913-E17664D0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0CC9F1-7093-C47E-B04E-A7C0D4545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126A88-88C3-89A3-6AF6-C95E8F69F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BE0BC-C397-4103-5AD5-60957AE8E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2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3A20B-13DA-9263-4953-43D057F79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07194-FD7E-ECED-649A-9ABA71170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4AAA2-2235-ACBF-6EA8-1F0AD7C7D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72AA-3B91-04A4-B7E0-E2738B984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04A7-684C-43D8-9EA9-991A752B58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8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5.jpeg"/><Relationship Id="rId1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44732-0C83-95E9-3E10-55D93D58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5C8FAAA-184A-8059-3AED-646E51318D88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10774D3-0213-3A06-72A2-F80EE80CB082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6CD7DA6-F97B-1237-FD1A-9F2DE3F5AA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2600F9CD-780E-8AE0-1A3A-E43853431A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9713F7-A540-EE21-8625-B637C655716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7167AFD-DCCF-4D2D-D567-0C45446CD54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294284B-32F0-B31D-F762-52BB1CD2D73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74B886-0FD8-0246-2A4C-914F30C1D0D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A42F091-7405-B8F3-4983-893F9B8CBB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2E0989C-EA52-EABF-45A6-AB93CD16FA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88BFB71-FCFF-A896-C323-B208177C1E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1A070F2-60C8-85D2-8B21-6DCAD58B75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4619A3F-79D7-4079-9910-C5BE7735A6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33C87FD-9CAB-FF21-33DE-7CAE5AD66A2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D5F44CA-4271-C2C4-D115-5C4A9925A89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FF76E72-0DE0-924B-59E3-4D538FBB14A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DB1EA0E-6242-392A-9BA4-E67FEDFB0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CF3CC18-8E20-74FC-5D46-425C78A87A67}"/>
              </a:ext>
            </a:extLst>
          </p:cNvPr>
          <p:cNvSpPr txBox="1"/>
          <p:nvPr/>
        </p:nvSpPr>
        <p:spPr>
          <a:xfrm>
            <a:off x="2580281" y="60083"/>
            <a:ext cx="6995806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CFO Evolution –</a:t>
            </a:r>
            <a:r>
              <a:rPr lang="en-US" sz="3200" u="sng">
                <a:solidFill>
                  <a:srgbClr val="000000"/>
                </a:solidFill>
                <a:latin typeface="DM Sans Bold"/>
              </a:rPr>
              <a:t> December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2025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814F4B4-C3E6-E2F9-907A-3AACC7B00C68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A65223-3F06-6362-CA44-3A80EB89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29956"/>
              </p:ext>
            </p:extLst>
          </p:nvPr>
        </p:nvGraphicFramePr>
        <p:xfrm>
          <a:off x="2681640" y="704958"/>
          <a:ext cx="7909571" cy="6791459"/>
        </p:xfrm>
        <a:graphic>
          <a:graphicData uri="http://schemas.openxmlformats.org/drawingml/2006/table">
            <a:tbl>
              <a:tblPr/>
              <a:tblGrid>
                <a:gridCol w="161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67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Monday 1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st</a:t>
                      </a:r>
                      <a:endParaRPr lang="en-US" sz="1200" b="1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Tuesday 2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nd</a:t>
                      </a:r>
                      <a:endParaRPr lang="en-US" sz="1200" b="1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Wednesday 3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rd</a:t>
                      </a:r>
                      <a:endParaRPr lang="en-US" sz="1200" b="1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Thursday 4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</a:t>
                      </a:r>
                      <a:endParaRPr lang="en-US" sz="1200" b="1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Friday 5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th</a:t>
                      </a:r>
                      <a:endParaRPr lang="en-US" sz="1200" b="1" dirty="0">
                        <a:latin typeface="DM Sans" pitchFamily="2" charset="0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84774"/>
                  </a:ext>
                </a:extLst>
              </a:tr>
              <a:tr h="26211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Registration Information 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and Support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09:30 – 12:30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– 12:00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1-2-1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10:00 - 11:00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11:00 - 12:00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13:30 - 14:30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and Wellbeing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14:30 - 15:30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15:30 - 16:30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10:00 - 12:30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GB" sz="105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13.00 - 15.00</a:t>
                      </a:r>
                      <a:endParaRPr lang="en-GB" sz="1050" dirty="0">
                        <a:latin typeface="DM Sans" pitchFamily="2" charset="0"/>
                      </a:endParaRPr>
                    </a:p>
                  </a:txBody>
                  <a:tcPr marL="45720" marR="45720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733112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- 4pm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- 4pm for drop in support</a:t>
                      </a:r>
                    </a:p>
                  </a:txBody>
                  <a:tcPr marL="45720" marR="45720"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35894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25E612B-458A-07BB-E948-D6365E025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3111260" y="6124459"/>
            <a:ext cx="638221" cy="423934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E43BD63-EAB0-5327-3986-A05B61EB1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538" y="6101504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F1AB1457-700E-B16F-914B-8DB8C87646BB}"/>
              </a:ext>
            </a:extLst>
          </p:cNvPr>
          <p:cNvSpPr/>
          <p:nvPr/>
        </p:nvSpPr>
        <p:spPr>
          <a:xfrm>
            <a:off x="9906138" y="453178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21777196-2AB8-FB19-B36E-575FF82EF1D8}"/>
              </a:ext>
            </a:extLst>
          </p:cNvPr>
          <p:cNvGrpSpPr/>
          <p:nvPr/>
        </p:nvGrpSpPr>
        <p:grpSpPr>
          <a:xfrm>
            <a:off x="3602386" y="3973787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E695F96-F458-88AC-69F6-025DFD1D1C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17FCE87-0816-509D-C4F7-E8370BA2ED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B2DD35F-930C-E803-0759-F43D3FD9816F}"/>
              </a:ext>
            </a:extLst>
          </p:cNvPr>
          <p:cNvGrpSpPr/>
          <p:nvPr/>
        </p:nvGrpSpPr>
        <p:grpSpPr>
          <a:xfrm>
            <a:off x="3751362" y="5908276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E18113AA-2F18-7FDB-1BE9-559672841A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9ED65CD-F312-A591-8EB4-80D1F7B459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B3BE76CE-B85C-31A2-E5B9-20E3914C4F4B}"/>
              </a:ext>
            </a:extLst>
          </p:cNvPr>
          <p:cNvGrpSpPr/>
          <p:nvPr/>
        </p:nvGrpSpPr>
        <p:grpSpPr>
          <a:xfrm>
            <a:off x="6085339" y="2118657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09C1B04E-8255-DF9C-6ED0-31D7DE22CA3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5116B52C-709F-BDF0-BB29-8BBA5EB56D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3AE6F96-42CD-8A54-5CEE-7682E1AA1C7C}"/>
              </a:ext>
            </a:extLst>
          </p:cNvPr>
          <p:cNvGrpSpPr/>
          <p:nvPr/>
        </p:nvGrpSpPr>
        <p:grpSpPr>
          <a:xfrm>
            <a:off x="2648107" y="4664064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7C43285-E8EC-2CA6-211A-EF11EC71C2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A30C366-4109-4616-8E5B-9FA44F2E968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6076EA2C-4ED5-B35D-C30E-735CBFA41FDB}"/>
              </a:ext>
            </a:extLst>
          </p:cNvPr>
          <p:cNvGrpSpPr/>
          <p:nvPr/>
        </p:nvGrpSpPr>
        <p:grpSpPr>
          <a:xfrm>
            <a:off x="7642488" y="6474490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070A96D9-B9AE-E934-3726-6B8370DD7D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AD3AC5CA-C54F-126F-3196-88BB2C4DB46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66">
            <a:extLst>
              <a:ext uri="{FF2B5EF4-FFF2-40B4-BE49-F238E27FC236}">
                <a16:creationId xmlns:a16="http://schemas.microsoft.com/office/drawing/2014/main" id="{53CD23D1-ED2A-DE62-959E-2F43D54622B7}"/>
              </a:ext>
            </a:extLst>
          </p:cNvPr>
          <p:cNvSpPr/>
          <p:nvPr/>
        </p:nvSpPr>
        <p:spPr>
          <a:xfrm>
            <a:off x="9386439" y="654839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2BEBA72C-C973-39F9-9FB6-148B8ACC6C61}"/>
              </a:ext>
            </a:extLst>
          </p:cNvPr>
          <p:cNvGrpSpPr/>
          <p:nvPr/>
        </p:nvGrpSpPr>
        <p:grpSpPr>
          <a:xfrm>
            <a:off x="2833420" y="2926139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A6D4F1-384D-3476-6C32-6C91A6CE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C6CFEE04-0A0F-3AAD-6C9B-2167812FD944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213925E-B12A-B837-833F-6F46CAC657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0C4C94D-3A60-739C-A242-603C36C1CEA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EAB0C2C9-FDB9-A379-F3AA-E7BBD8C29C5F}"/>
              </a:ext>
            </a:extLst>
          </p:cNvPr>
          <p:cNvGrpSpPr/>
          <p:nvPr/>
        </p:nvGrpSpPr>
        <p:grpSpPr>
          <a:xfrm>
            <a:off x="9258010" y="3994954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C110B831-EAA4-35E9-198D-B65DA17C8F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78355B5-5160-4EAD-42C9-1152E8B351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5BFFC65C-3CA2-164F-8F3A-DF38F4EF325C}"/>
              </a:ext>
            </a:extLst>
          </p:cNvPr>
          <p:cNvGrpSpPr/>
          <p:nvPr/>
        </p:nvGrpSpPr>
        <p:grpSpPr>
          <a:xfrm>
            <a:off x="2789852" y="-242582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40898968-514C-D09C-B292-54E6FF2BCE96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597C6989-3D4C-CE1A-89C8-E7FF3F4F24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04909865-7978-3236-39BD-AF8EE6279179}"/>
              </a:ext>
            </a:extLst>
          </p:cNvPr>
          <p:cNvGrpSpPr/>
          <p:nvPr/>
        </p:nvGrpSpPr>
        <p:grpSpPr>
          <a:xfrm>
            <a:off x="6024921" y="188136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0C10CD2-F5D1-812A-4B71-52D761872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D4DC25E-AA54-C17A-32D9-1CC25161A3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B31684D5-96D6-9A21-8ED0-8482E548E1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73231" y="6055171"/>
            <a:ext cx="585566" cy="493221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D56D2A33-F9F8-D36B-F807-13A6CE68AD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67217" y="6010410"/>
            <a:ext cx="585566" cy="493221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6BEA5DB7-2E2B-4190-5CDD-9AAA4A6E1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0628" y="4664064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E080D72-D210-7C2D-D825-251FFFC23D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32817" y="5825277"/>
            <a:ext cx="552454" cy="5524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1CC4D2-84B2-4EBA-CC23-AE66A84A8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9550" y="1901402"/>
            <a:ext cx="286537" cy="286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0372A-FE3A-858E-7122-3FE351876A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0486" y="2560764"/>
            <a:ext cx="691563" cy="365375"/>
          </a:xfrm>
          <a:prstGeom prst="rect">
            <a:avLst/>
          </a:prstGeom>
        </p:spPr>
      </p:pic>
      <p:pic>
        <p:nvPicPr>
          <p:cNvPr id="7" name="Picture 6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3B5E864B-6CBE-6348-A3AD-9B306BF8F8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0127" y="3931410"/>
            <a:ext cx="625722" cy="365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0088D3-4BEA-C9FD-0CFD-5A5BB999CC4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70084" y="4078201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525E6-C8A1-0A2A-E1EB-BC3764E4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86FA6EB-4908-1F5C-4E45-FA518AB84CE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820BE74-7D0A-58A7-A78A-35EB1EBBD4DB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3B7FE73-F7ED-35FB-C5EE-BF6E408FD6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629329AF-382A-17CC-DA31-55D4E9D812D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17000609-FBB9-3DA7-9170-F2FBFA48565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ED558E47-0310-13BD-51D1-9BF7C0AA8D3F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E2DFDD4-AF94-3E23-20E0-BBD117DE8BE1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A6FE37EB-44CA-FAFE-BD6F-1794D4EDECF3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FBED067C-4C58-EC4E-35E4-0DC2BEB68B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1C2BEC4-1B0F-7E43-CE61-DA1FE8D9920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242BB80-504F-DBCB-1D65-46EE45F4B0E8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8E4599C-C219-D344-7FAA-2631D8963A1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69FF8E9-574C-A20C-C071-D001F463E10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3E4C4DF7-F8B3-5A74-C7E5-210A18B3262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6C9B6205-CF38-3E6F-6C14-E93D6D3C13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B423744-B3EA-5434-6BF1-28933532A3B7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C0C41D6-30BA-5F9B-EB36-109F1919A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2E113F6B-FB9B-B7EF-4236-871029283AA1}"/>
              </a:ext>
            </a:extLst>
          </p:cNvPr>
          <p:cNvSpPr txBox="1"/>
          <p:nvPr/>
        </p:nvSpPr>
        <p:spPr>
          <a:xfrm>
            <a:off x="2580280" y="60083"/>
            <a:ext cx="7917403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E67C3C9-AD36-0AEE-8828-F0A5301754B9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56570F1E-E72F-E170-93AB-0D95F24371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90189"/>
              </p:ext>
            </p:extLst>
          </p:nvPr>
        </p:nvGraphicFramePr>
        <p:xfrm>
          <a:off x="2629012" y="641993"/>
          <a:ext cx="8135970" cy="6943931"/>
        </p:xfrm>
        <a:graphic>
          <a:graphicData uri="http://schemas.openxmlformats.org/drawingml/2006/table">
            <a:tbl>
              <a:tblPr/>
              <a:tblGrid>
                <a:gridCol w="1659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8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32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68909"/>
                  </a:ext>
                </a:extLst>
              </a:tr>
              <a:tr h="14232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Registration Information and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09:30 – 12:30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10:00 - 14:00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1-2-1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10:00 - 11:00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11:00 - 12:00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13:30 -14:30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and Wellbeing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14:30 -15:30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15:30 – 16.30</a:t>
                      </a: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10:00 - 12:30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26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13.00-15.00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03386"/>
                  </a:ext>
                </a:extLst>
              </a:tr>
              <a:tr h="196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 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813114"/>
                  </a:ext>
                </a:extLst>
              </a:tr>
              <a:tr h="859834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862841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185134FF-FE56-DA58-3165-DD5BE8352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3204346" y="6348542"/>
            <a:ext cx="537127" cy="323742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5A61A3BD-0134-A571-F2ED-C4BCF1070D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800" y="6214137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5E2E7606-DFB4-8AC9-E9C5-A5324AA2959D}"/>
              </a:ext>
            </a:extLst>
          </p:cNvPr>
          <p:cNvSpPr/>
          <p:nvPr/>
        </p:nvSpPr>
        <p:spPr>
          <a:xfrm>
            <a:off x="6307101" y="1904614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7028FFA-2AC1-FA58-245A-A4A0814E68A0}"/>
              </a:ext>
            </a:extLst>
          </p:cNvPr>
          <p:cNvGrpSpPr/>
          <p:nvPr/>
        </p:nvGrpSpPr>
        <p:grpSpPr>
          <a:xfrm>
            <a:off x="2775687" y="1871362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57B494FC-A64C-6F42-CF51-FB748E63C2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AFCFF530-9702-C10A-3D9E-D2AC86D843E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561A055-20C7-E955-953E-5F79997B301F}"/>
              </a:ext>
            </a:extLst>
          </p:cNvPr>
          <p:cNvGrpSpPr/>
          <p:nvPr/>
        </p:nvGrpSpPr>
        <p:grpSpPr>
          <a:xfrm>
            <a:off x="10000865" y="6279394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071C310C-5402-3A96-A902-4F38C2821AC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E6098BE3-37AD-7BEE-34F6-D2AA52FFBF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57F79D96-840F-7050-8F08-81057133B7CD}"/>
              </a:ext>
            </a:extLst>
          </p:cNvPr>
          <p:cNvGrpSpPr/>
          <p:nvPr/>
        </p:nvGrpSpPr>
        <p:grpSpPr>
          <a:xfrm>
            <a:off x="5576567" y="453256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DF813719-0CC1-BB50-05DC-BAA8F43F87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CC449A32-86C1-E7B4-B473-5063539BCEA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1084C015-AB7D-6A2C-218F-41E06A05D747}"/>
              </a:ext>
            </a:extLst>
          </p:cNvPr>
          <p:cNvGrpSpPr/>
          <p:nvPr/>
        </p:nvGrpSpPr>
        <p:grpSpPr>
          <a:xfrm>
            <a:off x="4336980" y="411117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F5555A50-64EC-BE94-2DC4-6C304813DA5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D8F2D845-C2D0-2628-4404-EAA65501532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19ED2DD8-2AEC-8847-DA26-166793110BF9}"/>
              </a:ext>
            </a:extLst>
          </p:cNvPr>
          <p:cNvGrpSpPr/>
          <p:nvPr/>
        </p:nvGrpSpPr>
        <p:grpSpPr>
          <a:xfrm>
            <a:off x="10075755" y="3330227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253A4E5F-8F70-D07C-D180-8875B65DD61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B9D53517-6AF9-01EE-3EFB-3786285C4AA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559BD48-D756-A71A-D184-344E17E4159D}"/>
              </a:ext>
            </a:extLst>
          </p:cNvPr>
          <p:cNvGrpSpPr/>
          <p:nvPr/>
        </p:nvGrpSpPr>
        <p:grpSpPr>
          <a:xfrm>
            <a:off x="6807299" y="4401880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F95FDB5F-E88D-04B2-FFA7-172EC2F8984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2D39DCDD-AA69-8940-5F20-1B6E52030B7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201FE0C7-DC7C-EEAD-3AC5-10868ADD3445}"/>
              </a:ext>
            </a:extLst>
          </p:cNvPr>
          <p:cNvGrpSpPr/>
          <p:nvPr/>
        </p:nvGrpSpPr>
        <p:grpSpPr>
          <a:xfrm>
            <a:off x="3006721" y="4011620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BA43EEC8-1EE2-02B8-9D0B-958024512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F9B8C333-2754-415F-9E84-8A2EA19E4D42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F19F3D9A-EB82-0A3E-B45A-1CE6A9F70D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5532525-404A-48F6-F740-5DABE23D3D5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B3153AEA-4100-3FFC-15F7-90FE3CAC0652}"/>
              </a:ext>
            </a:extLst>
          </p:cNvPr>
          <p:cNvGrpSpPr/>
          <p:nvPr/>
        </p:nvGrpSpPr>
        <p:grpSpPr>
          <a:xfrm rot="2700000">
            <a:off x="8935425" y="633576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ECA358FB-D3DD-8A7C-3029-072DD0C9CC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B566EA5-A45F-980D-7A21-72146B5F69A0}"/>
                </a:ext>
              </a:extLst>
            </p:cNvPr>
            <p:cNvSpPr txBox="1"/>
            <p:nvPr/>
          </p:nvSpPr>
          <p:spPr>
            <a:xfrm>
              <a:off x="139699" y="111125"/>
              <a:ext cx="533400" cy="561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156F48C-1DBC-E3EC-970F-653D49CCC3C6}"/>
              </a:ext>
            </a:extLst>
          </p:cNvPr>
          <p:cNvGrpSpPr/>
          <p:nvPr/>
        </p:nvGrpSpPr>
        <p:grpSpPr>
          <a:xfrm>
            <a:off x="2703688" y="4953974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84685A6A-F1C4-31F0-783A-825DF081F7A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D2765BAC-086E-64DB-48C4-39F39C2F0EC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8FF089B-331D-97AC-8F4D-F092339CE04B}"/>
              </a:ext>
            </a:extLst>
          </p:cNvPr>
          <p:cNvGrpSpPr/>
          <p:nvPr/>
        </p:nvGrpSpPr>
        <p:grpSpPr>
          <a:xfrm>
            <a:off x="3688655" y="19582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0A517D38-195F-4E8D-B112-0C9D6FDFC8E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722DD11-751E-2760-2D60-6E062588390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5D0F586E-D0C3-B375-D181-27FF43159880}"/>
              </a:ext>
            </a:extLst>
          </p:cNvPr>
          <p:cNvGrpSpPr/>
          <p:nvPr/>
        </p:nvGrpSpPr>
        <p:grpSpPr>
          <a:xfrm>
            <a:off x="8359104" y="6391035"/>
            <a:ext cx="255337" cy="390703"/>
            <a:chOff x="0" y="0"/>
            <a:chExt cx="939800" cy="1438032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2259327E-12FF-CE3F-3D36-6F749BC8D2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6F2F18B-AFF7-FC09-7CEE-940E979BD2D2}"/>
                </a:ext>
              </a:extLst>
            </p:cNvPr>
            <p:cNvSpPr txBox="1"/>
            <p:nvPr/>
          </p:nvSpPr>
          <p:spPr>
            <a:xfrm>
              <a:off x="127000" y="301624"/>
              <a:ext cx="812800" cy="1136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B6E7DEF2-CED9-38DD-B4AB-186E68DE76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41804" y="6285821"/>
            <a:ext cx="585566" cy="323743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DA083B5-94E7-BD80-2067-C125E98FD5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38343" y="3711566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D2C799B1-1431-BCA6-5952-B1637C311D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93019" y="5543652"/>
            <a:ext cx="552454" cy="552454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6CB7A253-5E5C-F1AF-5F9E-438638C937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4780" y="4385860"/>
            <a:ext cx="625722" cy="3908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2DA42C-CE67-5DDD-A3F5-03CF85A1E4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99948" y="2246425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95C6A29-E479-202A-B7D3-540D1F3CF5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8104" y="2607767"/>
            <a:ext cx="762000" cy="487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134796-56E2-19B2-7C6B-5F95E17D2D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31329" y="6214137"/>
            <a:ext cx="585267" cy="4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5D965-4A84-080B-D648-1EF84F253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5EBC146-5D27-BDC9-85E4-D6F6D8F2FD39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9234412-446B-F44A-B634-DF3A4602F097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5EA7B9C-800C-2DD3-0E5D-19206FFFB4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D700971-CB90-ED4D-9135-5208F0DFF32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1450E97-DEE4-A3B2-90FA-75AD62ECB40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1433127D-905E-D7D4-904C-C83B335BBC6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6D5D09A4-9F93-227D-5412-3A9A6895D378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980763FA-CA89-5A99-8B49-9A9A23E7752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02C3B1F1-36AA-373A-47B0-BA17913259C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E7F63A4-85DB-C4BD-6E75-9724F24843B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340EA11B-1C11-4EC3-BAD8-9A0F8B100F6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BFD05301-056C-AFEB-43C1-24E1CAD702B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E971DF0E-9BA4-CC9A-BE93-5AFA252CE7F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E90E49E-726C-546D-19E9-F5DCA6C69CCE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CE2A7C19-CCA6-47B6-072B-4D014DE1AC0B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9CBFB083-5399-0F85-60ED-03E9F4216EE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A30976E5-4841-CA08-03EF-FDE2B5A3C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159674EA-2677-08FA-5CEC-EEAB5532E772}"/>
              </a:ext>
            </a:extLst>
          </p:cNvPr>
          <p:cNvSpPr txBox="1"/>
          <p:nvPr/>
        </p:nvSpPr>
        <p:spPr>
          <a:xfrm>
            <a:off x="2580280" y="60083"/>
            <a:ext cx="7730365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A098795-04DA-3415-D821-5221546FA56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E59F8DB2-D4E5-A338-29D9-2377687A7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11140"/>
              </p:ext>
            </p:extLst>
          </p:nvPr>
        </p:nvGraphicFramePr>
        <p:xfrm>
          <a:off x="2569559" y="607740"/>
          <a:ext cx="8070732" cy="6901407"/>
        </p:xfrm>
        <a:graphic>
          <a:graphicData uri="http://schemas.openxmlformats.org/drawingml/2006/table">
            <a:tbl>
              <a:tblPr/>
              <a:tblGrid>
                <a:gridCol w="15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15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16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17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18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19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14636"/>
                  </a:ext>
                </a:extLst>
              </a:tr>
              <a:tr h="16072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Cooking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Registration Information and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09:30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Health, Wellbeing and Fitness with Liam Ravenhill!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1-2-1 Session</a:t>
                      </a: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10:00 - 11:00</a:t>
                      </a:r>
                    </a:p>
                    <a:p>
                      <a:pPr algn="ctr"/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algn="ctr"/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11:00-12:00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Walking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13:30 - 14:30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Health and Wellbeing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14:30 - 15:30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Circuit/Fitness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15:30 – 16.30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10:00 - 12:30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312"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05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13.00 - 15.00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27337"/>
                  </a:ext>
                </a:extLst>
              </a:tr>
              <a:tr h="2113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IT Literacy with Jenny Learn the basics and improve your IT Skills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38182"/>
                  </a:ext>
                </a:extLst>
              </a:tr>
              <a:tr h="734151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06699"/>
                  </a:ext>
                </a:extLst>
              </a:tr>
            </a:tbl>
          </a:graphicData>
        </a:graphic>
      </p:graphicFrame>
      <p:sp>
        <p:nvSpPr>
          <p:cNvPr id="88" name="Freeform 63">
            <a:extLst>
              <a:ext uri="{FF2B5EF4-FFF2-40B4-BE49-F238E27FC236}">
                <a16:creationId xmlns:a16="http://schemas.microsoft.com/office/drawing/2014/main" id="{6092F62E-C707-48EE-7E35-5151D350FA42}"/>
              </a:ext>
            </a:extLst>
          </p:cNvPr>
          <p:cNvSpPr/>
          <p:nvPr/>
        </p:nvSpPr>
        <p:spPr>
          <a:xfrm>
            <a:off x="6844739" y="1866703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DF0A9E29-342F-F22D-DB4D-BB10610C34AF}"/>
              </a:ext>
            </a:extLst>
          </p:cNvPr>
          <p:cNvGrpSpPr/>
          <p:nvPr/>
        </p:nvGrpSpPr>
        <p:grpSpPr>
          <a:xfrm>
            <a:off x="2718329" y="2023892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521BEB9-2142-A272-27FF-B0ADEE7669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C44AAA8F-50BE-3468-D5D5-89E1A265FEE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84F40B37-244F-B727-E2E1-D0CFCE6BC0EB}"/>
              </a:ext>
            </a:extLst>
          </p:cNvPr>
          <p:cNvGrpSpPr/>
          <p:nvPr/>
        </p:nvGrpSpPr>
        <p:grpSpPr>
          <a:xfrm>
            <a:off x="9238993" y="6294421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28E89902-0C44-D750-4DDC-CD23376B74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11CD27AE-578C-27E1-E96B-9A75E4A967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CC5E8BC-CBB8-DB81-C3C8-EEDE3AC3486D}"/>
              </a:ext>
            </a:extLst>
          </p:cNvPr>
          <p:cNvGrpSpPr/>
          <p:nvPr/>
        </p:nvGrpSpPr>
        <p:grpSpPr>
          <a:xfrm>
            <a:off x="3686019" y="6391035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0D143F9-34C1-0A11-A38C-476051D0F7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82B2F836-7A3D-1147-F354-3DFC3E202CE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341CBD3B-8400-C1A1-D7FE-0CBF92683DD5}"/>
              </a:ext>
            </a:extLst>
          </p:cNvPr>
          <p:cNvGrpSpPr/>
          <p:nvPr/>
        </p:nvGrpSpPr>
        <p:grpSpPr>
          <a:xfrm>
            <a:off x="5434129" y="1784754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398FA0AA-931A-AE77-204D-B15C1B8322A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071750FD-0B76-4A27-3AE5-343C925ECA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7BF91DF1-BD2B-512F-1E8E-8C86DA0979E5}"/>
              </a:ext>
            </a:extLst>
          </p:cNvPr>
          <p:cNvGrpSpPr/>
          <p:nvPr/>
        </p:nvGrpSpPr>
        <p:grpSpPr>
          <a:xfrm>
            <a:off x="6153985" y="4750196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724A0206-959F-18BE-B52B-92EC3BA175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E4B69B28-3A8A-9ED0-889A-4C6C2B0108F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89F42806-88B3-BCFD-696E-5FBAAFDAE46B}"/>
              </a:ext>
            </a:extLst>
          </p:cNvPr>
          <p:cNvGrpSpPr/>
          <p:nvPr/>
        </p:nvGrpSpPr>
        <p:grpSpPr>
          <a:xfrm>
            <a:off x="5972466" y="4261060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B2F389A3-796A-7FA1-F79E-FD0313090B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95E05D9-3A52-65B4-4001-B5D322FE629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5CA0F9C9-7A13-F96E-2F9B-64257692C436}"/>
              </a:ext>
            </a:extLst>
          </p:cNvPr>
          <p:cNvGrpSpPr/>
          <p:nvPr/>
        </p:nvGrpSpPr>
        <p:grpSpPr>
          <a:xfrm>
            <a:off x="2952402" y="3069110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A4E1519C-0309-0FF3-4C9D-88FB7CB6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2377C38C-D916-FA0A-27F6-D88ABE8E4F78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76E4A128-B057-B5E6-3D2C-0828C58AE83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37BDF2D3-C664-BDF2-FF7F-A6E633C0FD0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3C6D327B-5B96-047C-3999-72021EEA8FC7}"/>
              </a:ext>
            </a:extLst>
          </p:cNvPr>
          <p:cNvGrpSpPr/>
          <p:nvPr/>
        </p:nvGrpSpPr>
        <p:grpSpPr>
          <a:xfrm rot="2700000">
            <a:off x="4140006" y="4679613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15399E4B-BEEE-4F37-EB7F-76A8A3B487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2A288E00-DE91-7A34-8B74-E29DD7D72462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30D98066-F8D4-7508-535A-259181D6FC42}"/>
              </a:ext>
            </a:extLst>
          </p:cNvPr>
          <p:cNvGrpSpPr/>
          <p:nvPr/>
        </p:nvGrpSpPr>
        <p:grpSpPr>
          <a:xfrm>
            <a:off x="2737284" y="4726268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E2353494-3040-28BE-BF4F-6456719613F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DFD28EC-E798-41A5-3CF6-2D623E5D383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155014F-552C-FA51-A8A2-B29E8B169A96}"/>
              </a:ext>
            </a:extLst>
          </p:cNvPr>
          <p:cNvGrpSpPr/>
          <p:nvPr/>
        </p:nvGrpSpPr>
        <p:grpSpPr>
          <a:xfrm>
            <a:off x="3762794" y="-153190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DDFF005A-9DB7-D02D-831A-C8503B4E4F3F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A0FE7912-875B-6434-2B4B-F5EBC0B0CD3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FDB52F7A-0892-7EB2-5340-462B2BAFD990}"/>
              </a:ext>
            </a:extLst>
          </p:cNvPr>
          <p:cNvGrpSpPr/>
          <p:nvPr/>
        </p:nvGrpSpPr>
        <p:grpSpPr>
          <a:xfrm>
            <a:off x="5517759" y="6386637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C7356ECE-0632-E6B3-D953-D1EC61AF1D0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712885F-11C5-5295-5233-94D99127AD1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4D457F2F-8E29-B3AA-8394-9A3129E1B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4928" y="6269640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2E00034-A676-3F68-57BF-E689AB4F6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38993" y="3732241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BA6F80D7-F4DB-FA95-0C03-8783AC059A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2019" y="5717862"/>
            <a:ext cx="552454" cy="5524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74C1E4E-4CD7-2F78-792B-D518D7ACB6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8993" y="2915078"/>
            <a:ext cx="286537" cy="2865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AE79B20-A4E8-60D5-C335-6E351E58F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1333" y="2598437"/>
            <a:ext cx="762000" cy="603178"/>
          </a:xfrm>
          <a:prstGeom prst="rect">
            <a:avLst/>
          </a:prstGeom>
        </p:spPr>
      </p:pic>
      <p:pic>
        <p:nvPicPr>
          <p:cNvPr id="15" name="Picture 1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4799A21D-3E23-5310-C085-DBE89CD142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77611" y="4440486"/>
            <a:ext cx="625722" cy="450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D8954A-52CA-13E1-0564-45E3330EE1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09035" y="6404505"/>
            <a:ext cx="58526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D3308-EC73-F40C-54DF-DFC9596F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FD25A41-4A8D-0917-6173-9A1618BAF82B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CAA2271-7EC9-A391-65D2-3CAEB52A9429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DF015F6-AB7E-50DF-F7F3-3A2EC9EB5C6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B16620F4-0CE4-260C-E872-38B989B83A0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DCC6E69-7306-1446-43A1-7E96925E034F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89EC484-4B50-024E-DB39-959740DD5826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709D84C0-7F3C-C1C5-12AD-4A1CB5A68E4B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35758568-E95F-1D03-D29A-52F074849202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1E1DA60E-EAD5-22A8-B3D3-1E1B4E62D6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93F8705-26C1-2CC2-7D5D-DF52F2D6F3B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0F3A986D-3713-BE92-B560-61A6C1ABB5BA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C64789D-B8B1-1ABD-BE50-58D946FA0FD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0D5A0D30-02DA-510C-D2D9-826CD7367BC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1E73F562-FBDF-0FD0-3E7F-A435DC2762CB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96718EB5-875E-B9F9-AB60-C11BCB562CF5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C0D62911-3C58-0BD0-D7E7-9CF82E89E25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3678ED8F-13FC-BD64-D958-8A5F9457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AD79EC57-9644-5BDA-46B8-AF01E7FFCC3E}"/>
              </a:ext>
            </a:extLst>
          </p:cNvPr>
          <p:cNvSpPr txBox="1"/>
          <p:nvPr/>
        </p:nvSpPr>
        <p:spPr>
          <a:xfrm>
            <a:off x="2580281" y="60083"/>
            <a:ext cx="7492024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65B375A-3C79-1797-8BA5-B83945822C74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376CC7EA-E662-E649-08EB-901DE1EC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37881"/>
              </p:ext>
            </p:extLst>
          </p:nvPr>
        </p:nvGraphicFramePr>
        <p:xfrm>
          <a:off x="2717363" y="657244"/>
          <a:ext cx="7866046" cy="6937929"/>
        </p:xfrm>
        <a:graphic>
          <a:graphicData uri="http://schemas.openxmlformats.org/drawingml/2006/table">
            <a:tbl>
              <a:tblPr/>
              <a:tblGrid>
                <a:gridCol w="156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5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04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22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DM Sans Bold"/>
                        </a:rPr>
                        <a:t>Thursday 25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DM Sans Bold"/>
                        </a:rPr>
                        <a:t>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DM Sans Bold"/>
                        </a:rPr>
                        <a:t>Friday 26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latin typeface="DM Sans Bold"/>
                        </a:rPr>
                        <a:t>th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n-lt"/>
                        </a:rPr>
                        <a:t>Have a lovely Christmas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and a Happy New Year.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Please note the CFO Activity Hubs will be back open on the 2</a:t>
                      </a:r>
                      <a:r>
                        <a:rPr lang="en-US" sz="1050" b="1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nd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January 2026.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050" b="1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n-lt"/>
                        </a:rPr>
                        <a:t>Samaritans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116 123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MoneyHelper</a:t>
                      </a: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0800 138 7777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NHS 111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0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089170"/>
                  </a:ext>
                </a:extLst>
              </a:tr>
              <a:tr h="3013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 on a budget/ Participant Christmas Lunch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10am – 12pm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Housing Registration Information and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09:30 – 12:30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10:30 -12:30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Employability drop-in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CV support/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Email creation./ Skills assessment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/>
                        </a:rPr>
                        <a:t>Job search profile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05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10am – 12pm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0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for improving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communication/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Time Management/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Building Confidence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05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05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 from 12pm.</a:t>
                      </a:r>
                      <a:br>
                        <a:rPr lang="en-US" sz="8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</a:br>
                      <a:br>
                        <a:rPr lang="en-US" sz="8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</a:br>
                      <a:endParaRPr lang="en-US" sz="8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5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919134"/>
                  </a:ext>
                </a:extLst>
              </a:tr>
            </a:tbl>
          </a:graphicData>
        </a:graphic>
      </p:graphicFrame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318B9C1D-C89E-24AB-DC0A-B874D09B2D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700" b="9934"/>
          <a:stretch/>
        </p:blipFill>
        <p:spPr>
          <a:xfrm>
            <a:off x="3247913" y="6646123"/>
            <a:ext cx="418453" cy="323742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2AAFCD5-A872-E117-DBEA-A26FC41DC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388" y="6750384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0BAD4CDD-03FA-BA4E-27F2-D56685193514}"/>
              </a:ext>
            </a:extLst>
          </p:cNvPr>
          <p:cNvSpPr/>
          <p:nvPr/>
        </p:nvSpPr>
        <p:spPr>
          <a:xfrm>
            <a:off x="6521291" y="1959068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62">
            <a:extLst>
              <a:ext uri="{FF2B5EF4-FFF2-40B4-BE49-F238E27FC236}">
                <a16:creationId xmlns:a16="http://schemas.microsoft.com/office/drawing/2014/main" id="{56776D01-9119-F10C-3C2D-2E8889F66042}"/>
              </a:ext>
            </a:extLst>
          </p:cNvPr>
          <p:cNvGrpSpPr/>
          <p:nvPr/>
        </p:nvGrpSpPr>
        <p:grpSpPr>
          <a:xfrm>
            <a:off x="3719181" y="4985911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BC13DD92-EA0C-47E9-D126-93C43708CD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49F7C76-2544-4545-16B3-8D96AD02F7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7A279456-6275-DB78-3290-85A0CF378B2A}"/>
              </a:ext>
            </a:extLst>
          </p:cNvPr>
          <p:cNvGrpSpPr/>
          <p:nvPr/>
        </p:nvGrpSpPr>
        <p:grpSpPr>
          <a:xfrm>
            <a:off x="5326131" y="4444093"/>
            <a:ext cx="1230665" cy="242972"/>
            <a:chOff x="0" y="0"/>
            <a:chExt cx="4529618" cy="894289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B88F0C3-3847-1EDA-9595-9438D793478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13184786-8E84-3320-DD4E-C908C19D3C90}"/>
                </a:ext>
              </a:extLst>
            </p:cNvPr>
            <p:cNvSpPr txBox="1"/>
            <p:nvPr/>
          </p:nvSpPr>
          <p:spPr>
            <a:xfrm>
              <a:off x="127000" y="301624"/>
              <a:ext cx="4402618" cy="592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B77F52E-DF03-60F5-4B90-89E54F7AD6DA}"/>
              </a:ext>
            </a:extLst>
          </p:cNvPr>
          <p:cNvGrpSpPr/>
          <p:nvPr/>
        </p:nvGrpSpPr>
        <p:grpSpPr>
          <a:xfrm>
            <a:off x="4374346" y="492620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6E49D16-6110-D732-EF4F-851C34B9B52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7633D7AF-EE51-6297-CC7E-41108990805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60AE4EF9-8FB1-0377-0EE8-BEB14904B59D}"/>
              </a:ext>
            </a:extLst>
          </p:cNvPr>
          <p:cNvGrpSpPr/>
          <p:nvPr/>
        </p:nvGrpSpPr>
        <p:grpSpPr>
          <a:xfrm>
            <a:off x="2974275" y="3803948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320AB432-88EC-8720-54E1-396983B6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838B1C0-8132-08E8-BB26-0C76CE42E310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EFEC4D0F-F45D-12FD-F498-8F793AFA92D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6F9BD71E-B16D-F1A8-DDD7-095E9B091AB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4D07F48D-7040-020C-14D5-5B5DB559DD34}"/>
              </a:ext>
            </a:extLst>
          </p:cNvPr>
          <p:cNvGrpSpPr/>
          <p:nvPr/>
        </p:nvGrpSpPr>
        <p:grpSpPr>
          <a:xfrm>
            <a:off x="3695764" y="1688140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6D62A545-A8BB-74FA-CF8C-2866E760BCB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EF1746CB-847A-2030-92C2-57427EBC033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70BD9283-C733-0418-133A-496D9CB94CE7}"/>
              </a:ext>
            </a:extLst>
          </p:cNvPr>
          <p:cNvGrpSpPr/>
          <p:nvPr/>
        </p:nvGrpSpPr>
        <p:grpSpPr>
          <a:xfrm>
            <a:off x="4345714" y="-256237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72C71C91-21A4-7CED-2D5F-1FC1A0DA904E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50BA666-FE70-2626-A188-8D4EEA90434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1AC0BF98-0258-61AC-0445-4F74D729F19A}"/>
              </a:ext>
            </a:extLst>
          </p:cNvPr>
          <p:cNvGrpSpPr/>
          <p:nvPr/>
        </p:nvGrpSpPr>
        <p:grpSpPr>
          <a:xfrm>
            <a:off x="5908349" y="2008812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40F76D2-0F9C-A525-7452-43E2801BC3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8A7F8295-F28A-F124-D059-497C7B8F18C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0607AC6E-A855-942A-E369-EBF6265009E6}"/>
              </a:ext>
            </a:extLst>
          </p:cNvPr>
          <p:cNvGrpSpPr/>
          <p:nvPr/>
        </p:nvGrpSpPr>
        <p:grpSpPr>
          <a:xfrm>
            <a:off x="2910276" y="502118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5BCF6CC-23FC-3A3A-0B61-B84B2615E15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E79D7842-66A4-85F3-22B7-07E85C933AA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64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858EC8-3BC2-1955-6AF5-BABC3D1C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4A1227F-A97F-1C50-BD73-FA8040487F2D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0E04CF4B-9C2B-305B-2907-8025513CEBA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7C448F8-C5C6-590A-8B51-A79F08876FB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D1E65B5B-78F5-EABB-5022-C524B978DA0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E9E2865F-39E3-9351-E42E-116125CC38FA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9FE0594-0CF4-0BEA-24CD-61629DF4A0AC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FEEA0D1-ACC3-D5D2-40F4-19F7E56BA9EC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7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This </a:t>
              </a:r>
              <a:r>
                <a:rPr kumimoji="0" lang="en-US" sz="7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programme</a:t>
              </a:r>
              <a:r>
                <a:rPr kumimoji="0" lang="en-US" sz="7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"/>
                  <a:ea typeface="+mn-ea"/>
                  <a:cs typeface="+mn-c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28BDA447-C1EE-8E57-1E40-158AEDE4576D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78BFA85-A614-CDEC-DB5F-D0230B29E5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C41B99E-EE94-445A-A748-A8C1EE352CD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282AA45-97A4-F899-50D4-D5F3956639F1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229A3377-075E-B473-CE0D-AE1B6BFFB6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ECB710F4-01C9-5422-DBC6-68E33EE3E7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448BAC9E-03EE-35DF-F0AE-8E8683B48E20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2D4069C8-D3D9-4A0F-119E-EEE6955FB61C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B07B81A7-6BFC-C3E7-4B92-A9E1C6AA42AB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C74EE0DA-756B-AD5E-07C9-CDD225580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97CE8482-1041-63B7-91D8-24182A091781}"/>
              </a:ext>
            </a:extLst>
          </p:cNvPr>
          <p:cNvSpPr txBox="1"/>
          <p:nvPr/>
        </p:nvSpPr>
        <p:spPr>
          <a:xfrm>
            <a:off x="2580280" y="60083"/>
            <a:ext cx="7730365" cy="603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  <a:defRPr/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CFO Evolution – December 2025</a:t>
            </a:r>
            <a:endParaRPr lang="en-US" sz="2400" u="sng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E884731-D8B6-3EF8-E108-C498C84A10C2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CFO Activity Hub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Unit 25/27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7 Queens Crescent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Doncaster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DN1 3JN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If you ever need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cuppa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 or a chat, pop in and speak to your support worker.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Reception contact number: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07502299992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9:30am – 16:00pm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0"/>
                <a:ea typeface="+mn-ea"/>
                <a:cs typeface="+mn-cs"/>
              </a:rPr>
              <a:t>Monday – Friday</a:t>
            </a:r>
          </a:p>
          <a:p>
            <a:pPr marL="0" marR="0" lvl="0" indent="0" algn="ctr" defTabSz="914400" rtl="0" eaLnBrk="1" fontAlgn="auto" latinLnBrk="0" hangingPunct="1">
              <a:lnSpc>
                <a:spcPts val="2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1EB681B0-8277-38D9-460E-9AAE7B748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01844"/>
              </p:ext>
            </p:extLst>
          </p:nvPr>
        </p:nvGraphicFramePr>
        <p:xfrm>
          <a:off x="2525322" y="607739"/>
          <a:ext cx="8070732" cy="6901407"/>
        </p:xfrm>
        <a:graphic>
          <a:graphicData uri="http://schemas.openxmlformats.org/drawingml/2006/table">
            <a:tbl>
              <a:tblPr/>
              <a:tblGrid>
                <a:gridCol w="157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466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29th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30th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31st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1st</a:t>
                      </a:r>
                      <a:endParaRPr lang="en-US" sz="1350" dirty="0"/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Friday 2nd</a:t>
                      </a: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818">
                <a:tc rowSpan="4" gridSpan="4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closed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from 9:30 for drop-in support!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14636"/>
                  </a:ext>
                </a:extLst>
              </a:tr>
              <a:tr h="1607276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45720" marR="4572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Breakfast and </a:t>
                      </a:r>
                      <a:r>
                        <a:rPr lang="en-GB" sz="105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10:00 - 12:30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498"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ommunity Work Coach</a:t>
                      </a:r>
                      <a:br>
                        <a:rPr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</a:b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10:30am – 3:30pm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Support with benefits and access to Job Centre programs</a:t>
                      </a:r>
                      <a:endParaRPr lang="en-GB" sz="1000" dirty="0">
                        <a:latin typeface="DM Sans" pitchFamily="2" charset="0"/>
                      </a:endParaRPr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13.00 - 15.00</a:t>
                      </a:r>
                      <a:endParaRPr lang="en-GB" dirty="0"/>
                    </a:p>
                  </a:txBody>
                  <a:tcPr marL="140560" marR="140560" marT="140560" marB="1405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827337"/>
                  </a:ext>
                </a:extLst>
              </a:tr>
              <a:tr h="734151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Hub open  3pm – 4pm for drop in support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06699"/>
                  </a:ext>
                </a:extLst>
              </a:tr>
            </a:tbl>
          </a:graphicData>
        </a:graphic>
      </p:graphicFrame>
      <p:grpSp>
        <p:nvGrpSpPr>
          <p:cNvPr id="97" name="Group 65">
            <a:extLst>
              <a:ext uri="{FF2B5EF4-FFF2-40B4-BE49-F238E27FC236}">
                <a16:creationId xmlns:a16="http://schemas.microsoft.com/office/drawing/2014/main" id="{670532A3-DE75-C3D6-2990-31AD6BA81133}"/>
              </a:ext>
            </a:extLst>
          </p:cNvPr>
          <p:cNvGrpSpPr/>
          <p:nvPr/>
        </p:nvGrpSpPr>
        <p:grpSpPr>
          <a:xfrm>
            <a:off x="9238993" y="6294421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3B7B77AA-4511-99B4-0B65-A565394158E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5C617B69-0684-EEFB-0BCD-4A7B95EFC32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0806FD9-6357-014D-0AF5-6F494A7176EC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BE1D0A40-D8D1-F6B8-18F1-CFD9F95153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A5E823F3-584E-F4EF-8EDE-ED00DBED1EF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3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E8116331-01EE-1B77-E831-23F20D4CF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38993" y="3732241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FB34A99-A279-2DA3-A92E-97C085E8B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82019" y="5717862"/>
            <a:ext cx="552454" cy="5524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DEAD6F-477F-921E-A5CB-5493295789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8993" y="2915078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85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39022ca7-da8b-462c-ac53-cf911d2e7c5d" xsi:nil="true"/>
    <_ip_UnifiedCompliancePolicyProperties xmlns="http://schemas.microsoft.com/sharepoint/v3" xsi:nil="true"/>
    <TaxCatchAll xmlns="21fe2dc5-e687-4b08-a992-8b5ade4d5474" xsi:nil="true"/>
    <lcf76f155ced4ddcb4097134ff3c332f xmlns="39022ca7-da8b-462c-ac53-cf911d2e7c5d">
      <Terms xmlns="http://schemas.microsoft.com/office/infopath/2007/PartnerControls"/>
    </lcf76f155ced4ddcb4097134ff3c332f>
    <CoverLetterTemplate2 xmlns="39022ca7-da8b-462c-ac53-cf911d2e7c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5" ma:contentTypeDescription="Create a new document." ma:contentTypeScope="" ma:versionID="f7c15b5bbdae7b3da1b1aa1b6a325173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917d8beaf769b3e48236b1780465a8cd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CoverLetterTemplate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CoverLetterTemplate2" ma:index="30" nillable="true" ma:displayName="Cover Letter Template 2" ma:format="Dropdown" ma:internalName="CoverLetterTemplate2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4F630-F244-4249-A1DD-CAF66701C44D}">
  <ds:schemaRefs>
    <ds:schemaRef ds:uri="http://schemas.microsoft.com/sharepoint/v3"/>
    <ds:schemaRef ds:uri="http://purl.org/dc/terms/"/>
    <ds:schemaRef ds:uri="21fe2dc5-e687-4b08-a992-8b5ade4d5474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9022ca7-da8b-462c-ac53-cf911d2e7c5d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311D1F-C580-429A-99E1-8C0DB647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1500</Words>
  <Application>Microsoft Office PowerPoint</Application>
  <PresentationFormat>Custom</PresentationFormat>
  <Paragraphs>423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Aptos</vt:lpstr>
      <vt:lpstr>Arial</vt:lpstr>
      <vt:lpstr>DM Sans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34</cp:revision>
  <cp:lastPrinted>2025-10-29T08:26:39Z</cp:lastPrinted>
  <dcterms:created xsi:type="dcterms:W3CDTF">2006-08-16T00:00:00Z</dcterms:created>
  <dcterms:modified xsi:type="dcterms:W3CDTF">2025-11-21T10:03:38Z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0x010100895EFDE218124F41A39437AA860B391E</vt:lpwstr>
  </property>
  <property fmtid="{D5CDD505-2E9C-101B-9397-08002B2CF9AE}" pid="3" name="MediaServiceImageTags">
    <vt:lpwstr/>
  </property>
</Properties>
</file>